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71B6-C859-4115-8B32-B8DD85C1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B62AE-A7EA-469A-8EB9-6048C4039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41FC-E01C-41F6-99DA-987FF44C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62D8-6A58-437A-8F59-9E016F95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490A3-19B5-42CC-83D8-7F12F0E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E3A-3820-4CC8-B78A-1CC266EF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3B507-BFEF-4203-B56B-7385B37D5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9AB9-41E3-45C6-A08D-D3BC83A6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A296-0F50-4C50-92E4-4DA76B0E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CC2F-9C91-4768-8290-23E326D8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61E24-4247-4509-B959-50F716F54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8AB2-6052-426F-8FD2-E20FBE639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2887-4B2F-41BB-8C90-40D97C09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7D41-D4B6-4968-A4D1-1FFF7764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3F7E9-5DB3-4B33-99A4-08E0E57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0509-8107-4EC6-98BF-A4A8C86C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1FC4-5E34-4C17-9F27-A9DE0C90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5D4C-7326-4362-A1E0-A8CDD5E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B017-405B-4568-A9E6-7D4091DC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32A2-DE38-44F1-BA7F-0D02CFB4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74F5-6150-45B2-AA74-0FA7FEC8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A7D6-FA58-4643-9C3D-873DC3CC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57FB-CA7D-4A67-AB65-B1C315D9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7DD3-089E-4448-967C-EE5F0954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7F8D-5BA4-4192-9A11-7BEFA5A0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6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44BB-054E-4B64-A767-76838C5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2608-0E45-403F-925D-9D12EA806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77CD7-6D7C-46FF-87C2-A4291A11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6F4AE-FB2A-4FEC-B827-803BAAFF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5CEAF-8E71-493A-AE52-36E3D240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8234-92DA-4258-AE69-579B283B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A2E1-C2C1-4514-AB76-099887A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93F7-F849-4671-AFC6-0F25D288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8C4D4-043E-4329-BDC5-9E74C22A5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211E9-7704-4925-9255-68BB3B003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A894E-0C74-43A5-ABE1-5110D1EC8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3416-BFFE-4060-A7D3-DCC29901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C891D-BDA0-4086-BB0D-13F563F1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E586C-F900-4C55-8335-4F2B1491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FD3A-5421-4BE1-924F-F0833A0F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8742E-C0A5-46D8-83CA-715FCB6D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A7FD4-C896-4F1A-B9D2-0F84CAA1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F7FA1-2427-479A-A7EE-DB75FD9C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6085B-A14F-43B5-961D-9BCB847D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25F9A-A346-4EE5-8E9B-40DC491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6570-FB05-48F2-9C03-F93403F7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4EBF-0537-4C7C-81BB-2D53E256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5B6D-3DA0-437A-B277-82513C33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95888-C080-4B82-B481-D111FFDB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10CF-8A16-4878-BC6B-A3861C9C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8F82-F7CC-445D-B76A-773BE8DD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59A1-F457-4500-AB06-1F0F3D0E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687E-02F0-46DA-8C20-2AD5677C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0A4C2-CF0C-484C-944B-B3782397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3E5AF-4CAB-4C86-884B-901770907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9BED4-1BF8-4F98-BE7D-E27BC459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C9C0A-4602-429B-AF52-19511155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A71DE-4AD3-4954-9EB4-7FB3C0E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84BC3-83B3-42FA-A3E3-46977F2C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D36A-2E99-45D6-808B-D446A26F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433B-E66D-4CC6-ABE6-F33ABD117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F0FE-1F64-4FDB-AB9A-C457F5AA5C7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B787-E537-4625-BAB7-64E0BE4A3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4BBF-C16E-47F3-9D89-4456B4260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632B-AD00-417B-8A4D-74CC6A1F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C90DB-D364-4FED-B3A5-4ABF4F9D6EED}"/>
              </a:ext>
            </a:extLst>
          </p:cNvPr>
          <p:cNvSpPr/>
          <p:nvPr/>
        </p:nvSpPr>
        <p:spPr>
          <a:xfrm rot="16200000">
            <a:off x="2009894" y="2815109"/>
            <a:ext cx="1603611" cy="4907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95C24DEF-1865-46D4-9006-D50FF1708718}"/>
              </a:ext>
            </a:extLst>
          </p:cNvPr>
          <p:cNvSpPr/>
          <p:nvPr/>
        </p:nvSpPr>
        <p:spPr>
          <a:xfrm rot="5400000">
            <a:off x="2533957" y="2344824"/>
            <a:ext cx="2771025" cy="1533201"/>
          </a:xfrm>
          <a:prstGeom prst="flowChartManualOpera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i="1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6ED41-570B-4A02-BE0C-A4DACA506F1F}"/>
              </a:ext>
            </a:extLst>
          </p:cNvPr>
          <p:cNvSpPr/>
          <p:nvPr/>
        </p:nvSpPr>
        <p:spPr>
          <a:xfrm rot="16200000">
            <a:off x="5935322" y="2815108"/>
            <a:ext cx="2771024" cy="4907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6C5F6-F559-4081-8FC9-9DEA96F10B83}"/>
              </a:ext>
            </a:extLst>
          </p:cNvPr>
          <p:cNvSpPr/>
          <p:nvPr/>
        </p:nvSpPr>
        <p:spPr>
          <a:xfrm>
            <a:off x="4899903" y="1743623"/>
            <a:ext cx="575090" cy="2771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i="1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5E4589-58D1-4F04-A96E-7FD3272F9EDA}"/>
                  </a:ext>
                </a:extLst>
              </p:cNvPr>
              <p:cNvSpPr txBox="1"/>
              <p:nvPr/>
            </p:nvSpPr>
            <p:spPr>
              <a:xfrm>
                <a:off x="3422494" y="2788258"/>
                <a:ext cx="104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5E4589-58D1-4F04-A96E-7FD3272F9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94" y="2788258"/>
                <a:ext cx="104211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393BE9-0543-4CDA-AD80-C62386092591}"/>
                  </a:ext>
                </a:extLst>
              </p:cNvPr>
              <p:cNvSpPr txBox="1"/>
              <p:nvPr/>
            </p:nvSpPr>
            <p:spPr>
              <a:xfrm>
                <a:off x="2290640" y="2658604"/>
                <a:ext cx="104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393BE9-0543-4CDA-AD80-C623860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40" y="2658604"/>
                <a:ext cx="104211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C9BA12-5C34-499E-9D3E-B13EE3AE7A07}"/>
                  </a:ext>
                </a:extLst>
              </p:cNvPr>
              <p:cNvSpPr txBox="1"/>
              <p:nvPr/>
            </p:nvSpPr>
            <p:spPr>
              <a:xfrm>
                <a:off x="6799775" y="2649071"/>
                <a:ext cx="104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C9BA12-5C34-499E-9D3E-B13EE3AE7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75" y="2649071"/>
                <a:ext cx="104211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375EB-7A33-45C6-857A-E61DB0A7819D}"/>
                  </a:ext>
                </a:extLst>
              </p:cNvPr>
              <p:cNvSpPr txBox="1"/>
              <p:nvPr/>
            </p:nvSpPr>
            <p:spPr>
              <a:xfrm>
                <a:off x="4680002" y="2829675"/>
                <a:ext cx="1042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375EB-7A33-45C6-857A-E61DB0A78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2" y="2829675"/>
                <a:ext cx="1042118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47052-3536-459D-96D5-33F2BB42C9A2}"/>
              </a:ext>
            </a:extLst>
          </p:cNvPr>
          <p:cNvCxnSpPr/>
          <p:nvPr/>
        </p:nvCxnSpPr>
        <p:spPr>
          <a:xfrm flipV="1">
            <a:off x="2381534" y="2258702"/>
            <a:ext cx="0" cy="1603612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9C6AF-048E-4D2F-AE49-C9A3B9982B7D}"/>
              </a:ext>
            </a:extLst>
          </p:cNvPr>
          <p:cNvCxnSpPr>
            <a:cxnSpLocks/>
          </p:cNvCxnSpPr>
          <p:nvPr/>
        </p:nvCxnSpPr>
        <p:spPr>
          <a:xfrm flipV="1">
            <a:off x="5683534" y="1737642"/>
            <a:ext cx="0" cy="275929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D7174-26CD-4CC1-8E4C-D89A70DE051F}"/>
              </a:ext>
            </a:extLst>
          </p:cNvPr>
          <p:cNvCxnSpPr>
            <a:cxnSpLocks/>
          </p:cNvCxnSpPr>
          <p:nvPr/>
        </p:nvCxnSpPr>
        <p:spPr>
          <a:xfrm flipV="1">
            <a:off x="7841893" y="1674995"/>
            <a:ext cx="0" cy="275929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A0768C-405B-4F0B-A8FD-48ABBA51EA5D}"/>
                  </a:ext>
                </a:extLst>
              </p:cNvPr>
              <p:cNvSpPr txBox="1"/>
              <p:nvPr/>
            </p:nvSpPr>
            <p:spPr>
              <a:xfrm>
                <a:off x="6017301" y="2413337"/>
                <a:ext cx="10421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6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A0768C-405B-4F0B-A8FD-48ABBA51E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301" y="2413337"/>
                <a:ext cx="1042118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CB786D-EF9B-41BC-A670-5A8451DCD31E}"/>
                  </a:ext>
                </a:extLst>
              </p:cNvPr>
              <p:cNvSpPr txBox="1"/>
              <p:nvPr/>
            </p:nvSpPr>
            <p:spPr>
              <a:xfrm rot="16200000">
                <a:off x="1665351" y="2781645"/>
                <a:ext cx="1042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CB786D-EF9B-41BC-A670-5A8451DC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5351" y="2781645"/>
                <a:ext cx="104211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ACD77-2B72-4F1A-BABE-8F76F99BFF59}"/>
                  </a:ext>
                </a:extLst>
              </p:cNvPr>
              <p:cNvSpPr txBox="1"/>
              <p:nvPr/>
            </p:nvSpPr>
            <p:spPr>
              <a:xfrm rot="16200000">
                <a:off x="5303569" y="2797103"/>
                <a:ext cx="104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ℓ(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ACD77-2B72-4F1A-BABE-8F76F99BF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03569" y="2797103"/>
                <a:ext cx="1042118" cy="369332"/>
              </a:xfrm>
              <a:prstGeom prst="rect">
                <a:avLst/>
              </a:prstGeom>
              <a:blipFill>
                <a:blip r:embed="rId9"/>
                <a:stretch>
                  <a:fillRect r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45EEF3-D01D-461F-A586-F69A967D4167}"/>
                  </a:ext>
                </a:extLst>
              </p:cNvPr>
              <p:cNvSpPr txBox="1"/>
              <p:nvPr/>
            </p:nvSpPr>
            <p:spPr>
              <a:xfrm rot="16200000">
                <a:off x="7458664" y="2786973"/>
                <a:ext cx="104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ℓ(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45EEF3-D01D-461F-A586-F69A967D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58664" y="2786973"/>
                <a:ext cx="1042118" cy="369332"/>
              </a:xfrm>
              <a:prstGeom prst="rect">
                <a:avLst/>
              </a:prstGeom>
              <a:blipFill>
                <a:blip r:embed="rId10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3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3</cp:revision>
  <dcterms:created xsi:type="dcterms:W3CDTF">2021-09-07T17:25:39Z</dcterms:created>
  <dcterms:modified xsi:type="dcterms:W3CDTF">2021-09-07T18:45:32Z</dcterms:modified>
</cp:coreProperties>
</file>