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9" r:id="rId3"/>
    <p:sldId id="260" r:id="rId4"/>
    <p:sldId id="261" r:id="rId5"/>
    <p:sldId id="262" r:id="rId6"/>
    <p:sldId id="264" r:id="rId7"/>
    <p:sldId id="263" r:id="rId8"/>
    <p:sldId id="277" r:id="rId9"/>
    <p:sldId id="265" r:id="rId10"/>
    <p:sldId id="266" r:id="rId11"/>
    <p:sldId id="267" r:id="rId12"/>
    <p:sldId id="268" r:id="rId13"/>
    <p:sldId id="278" r:id="rId14"/>
    <p:sldId id="270" r:id="rId15"/>
    <p:sldId id="271" r:id="rId16"/>
    <p:sldId id="282" r:id="rId17"/>
    <p:sldId id="269" r:id="rId18"/>
    <p:sldId id="272" r:id="rId19"/>
    <p:sldId id="275" r:id="rId20"/>
    <p:sldId id="279" r:id="rId21"/>
    <p:sldId id="280" r:id="rId22"/>
    <p:sldId id="281" r:id="rId23"/>
    <p:sldId id="283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61" d="100"/>
          <a:sy n="61" d="100"/>
        </p:scale>
        <p:origin x="21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4970-3E6E-4EBE-9E24-3535CAA13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93014-6260-44CE-A34C-32E3F2497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1FC58-FDBF-4DF7-B1B7-438894637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1F97-5E45-4AB8-BCD4-F42EDA9AE32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E6C96-9235-4EC6-8AD1-97DA5C30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87E7E-937D-4823-A02C-AC51B33C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7CC4-6C1A-4AF6-8E91-5B1A45F5D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4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CF6F-0B73-453A-AA6A-B50C81D8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269CD-9015-42A7-8C8D-0A48A82B8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EDA3F-2B0B-402B-80F6-EB67C216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1F97-5E45-4AB8-BCD4-F42EDA9AE32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89D90-234E-4E2E-BF42-11A0404CD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DE5DF-3499-47F2-875E-968DDFA1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7CC4-6C1A-4AF6-8E91-5B1A45F5D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0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875C5B-221D-4C21-969F-776A5AA12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BE0F3-5F28-4871-AB1F-FC5756EE3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13099-50E4-4C5F-A899-6EF34BB3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1F97-5E45-4AB8-BCD4-F42EDA9AE32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E5BA5-4D3E-4176-A361-F060454A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80139-07A0-4E2F-82D7-B52138AF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7CC4-6C1A-4AF6-8E91-5B1A45F5D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8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C60C-4A4F-45F8-A517-571060A1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8120-521E-4FC8-A4B7-9975DBC08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8057E-2259-4521-99F2-EE7B4564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1F97-5E45-4AB8-BCD4-F42EDA9AE32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BB14B-7227-4611-BE3A-58A67A7B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78D36-AFC1-49C9-82C0-F42BD4B8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7CC4-6C1A-4AF6-8E91-5B1A45F5D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6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12C2-1C8F-423E-9391-46F9FD9B4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924C8-2043-4D77-A5B5-4834EECD5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A53DD-B821-4DB1-85A8-8A021DD8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1F97-5E45-4AB8-BCD4-F42EDA9AE32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0FE50-D00D-47E6-BD27-37422A2A5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54105-E0D9-474B-A6B8-517F63EA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7CC4-6C1A-4AF6-8E91-5B1A45F5D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9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7E90-BD0C-4D12-9BB5-AF57CAD6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C7EA0-70B1-48B0-94AD-DC10567C8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DE2CD-0C56-432B-A792-9F6D9137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6D1AC-A2C9-4E3F-B92F-CAEFB26A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1F97-5E45-4AB8-BCD4-F42EDA9AE32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11ACD-B89A-44CC-B69E-AE8630F4A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98A32-B625-40E8-A09C-3978DB5B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7CC4-6C1A-4AF6-8E91-5B1A45F5D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6037-4E68-49C8-AD87-451FDCEC3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25E75-8795-4B37-9BC6-C1E0FE1C0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68689-846B-45FD-A463-9E01A4C79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12C96-56CD-4E15-AC86-4D0BCF6A3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F2D61-E9FB-4822-99BC-553111499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EB125F-179D-484E-9A20-D3328C6D1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1F97-5E45-4AB8-BCD4-F42EDA9AE32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BBFED-6C44-4A35-BB8E-0D3261A71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886F9-2E04-4606-8DAF-F31CDBAC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7CC4-6C1A-4AF6-8E91-5B1A45F5D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8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8FACD-9A5D-4D03-8E82-ECAE4FFD9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C42B5-DDCB-44D2-8284-9A422AE3B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1F97-5E45-4AB8-BCD4-F42EDA9AE32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1995D-1094-4A79-B3B4-062C3186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B49EF-1399-4CD8-9E0F-1E9319BD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7CC4-6C1A-4AF6-8E91-5B1A45F5D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1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1BF217-9DE2-4DE5-BED6-69748D73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1F97-5E45-4AB8-BCD4-F42EDA9AE32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F5036-3149-4EA6-A534-FB9DD6312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6E1A3-27C9-4CA2-B6FC-3C4B9C97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7CC4-6C1A-4AF6-8E91-5B1A45F5D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0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0CF7-2340-4D7F-9898-5FD168CA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51998-C67C-4DEC-9C15-967A5E7C0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0FB0B-5F11-4EA3-B0D5-82B480B5C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D6C54-7268-4C93-BABA-DF18F57C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1F97-5E45-4AB8-BCD4-F42EDA9AE32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07DF8-015D-46E2-B08D-4DF1DD0C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09283-44DB-480E-A011-0CDEFB85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7CC4-6C1A-4AF6-8E91-5B1A45F5D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5B73-B502-41B2-B2EE-CDCD5CC13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9884DA-C7D9-4D39-9C9F-34A4A5CB6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CBFF9-5979-4B14-A8D7-64598FF91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61CA6-9FFA-4DA3-85B3-4924F7C0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1F97-5E45-4AB8-BCD4-F42EDA9AE32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08EC5-B9ED-48A4-AC36-EA469E664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7991E-7E30-4BDD-967D-5B3B0CA3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7CC4-6C1A-4AF6-8E91-5B1A45F5D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3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8FEB4-00F3-4D4B-AF4D-6617BF5E7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D8528-9A89-41A0-ACC0-0D7CDD801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D22B2-D2E6-437A-BBB6-5B7BD745C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01F97-5E45-4AB8-BCD4-F42EDA9AE32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9D9E4-F058-4E6E-BC1B-B04EFD771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8F882-A35B-4531-A2B5-60BC5474F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C7CC4-6C1A-4AF6-8E91-5B1A45F5D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0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6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1.png"/><Relationship Id="rId7" Type="http://schemas.openxmlformats.org/officeDocument/2006/relationships/image" Target="../media/image6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62.png"/><Relationship Id="rId10" Type="http://schemas.openxmlformats.org/officeDocument/2006/relationships/image" Target="../media/image66.png"/><Relationship Id="rId4" Type="http://schemas.openxmlformats.org/officeDocument/2006/relationships/image" Target="../media/image46.png"/><Relationship Id="rId9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4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1.png"/><Relationship Id="rId10" Type="http://schemas.openxmlformats.org/officeDocument/2006/relationships/image" Target="../media/image90.png"/><Relationship Id="rId4" Type="http://schemas.openxmlformats.org/officeDocument/2006/relationships/image" Target="../media/image85.png"/><Relationship Id="rId9" Type="http://schemas.openxmlformats.org/officeDocument/2006/relationships/image" Target="../media/image8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94.png"/><Relationship Id="rId12" Type="http://schemas.openxmlformats.org/officeDocument/2006/relationships/image" Target="../media/image81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8.png"/><Relationship Id="rId5" Type="http://schemas.openxmlformats.org/officeDocument/2006/relationships/image" Target="../media/image93.png"/><Relationship Id="rId10" Type="http://schemas.openxmlformats.org/officeDocument/2006/relationships/image" Target="../media/image97.png"/><Relationship Id="rId4" Type="http://schemas.openxmlformats.org/officeDocument/2006/relationships/image" Target="../media/image92.png"/><Relationship Id="rId9" Type="http://schemas.openxmlformats.org/officeDocument/2006/relationships/image" Target="../media/image96.png"/><Relationship Id="rId14" Type="http://schemas.openxmlformats.org/officeDocument/2006/relationships/image" Target="../media/image9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5.png"/><Relationship Id="rId7" Type="http://schemas.openxmlformats.org/officeDocument/2006/relationships/image" Target="../media/image88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10" Type="http://schemas.openxmlformats.org/officeDocument/2006/relationships/image" Target="../media/image112.png"/><Relationship Id="rId4" Type="http://schemas.openxmlformats.org/officeDocument/2006/relationships/image" Target="../media/image81.png"/><Relationship Id="rId9" Type="http://schemas.openxmlformats.org/officeDocument/2006/relationships/image" Target="../media/image1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E5291F0-4D12-423C-804C-8DF63E84587B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449580" y="2522219"/>
                <a:ext cx="10523220" cy="100298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Offline Coins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𝐵𝑃𝑃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𝑝𝑜𝑙𝑦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E5291F0-4D12-423C-804C-8DF63E8458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449580" y="2522219"/>
                <a:ext cx="10523220" cy="1002983"/>
              </a:xfrm>
              <a:blipFill>
                <a:blip r:embed="rId2"/>
                <a:stretch>
                  <a:fillRect t="-14634" b="-3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423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F611155-EB11-4EA6-AD9F-D173A4BD4BCF}"/>
              </a:ext>
            </a:extLst>
          </p:cNvPr>
          <p:cNvSpPr/>
          <p:nvPr/>
        </p:nvSpPr>
        <p:spPr>
          <a:xfrm>
            <a:off x="243840" y="1089660"/>
            <a:ext cx="7787640" cy="464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DF7C53-9606-48AA-B8D0-C2E80A9FAB95}"/>
              </a:ext>
            </a:extLst>
          </p:cNvPr>
          <p:cNvGrpSpPr/>
          <p:nvPr/>
        </p:nvGrpSpPr>
        <p:grpSpPr>
          <a:xfrm>
            <a:off x="603409" y="1478995"/>
            <a:ext cx="11254738" cy="3808570"/>
            <a:chOff x="579120" y="1325564"/>
            <a:chExt cx="11254738" cy="380857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7D8184-0A6C-4222-A193-1CAFCA651E83}"/>
                </a:ext>
              </a:extLst>
            </p:cNvPr>
            <p:cNvSpPr/>
            <p:nvPr/>
          </p:nvSpPr>
          <p:spPr>
            <a:xfrm>
              <a:off x="579120" y="1325564"/>
              <a:ext cx="6873240" cy="380857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itle 1">
                  <a:extLst>
                    <a:ext uri="{FF2B5EF4-FFF2-40B4-BE49-F238E27FC236}">
                      <a16:creationId xmlns:a16="http://schemas.microsoft.com/office/drawing/2014/main" id="{31CC5542-AE3A-4152-9CB8-0965CEF52B3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122420" y="1401922"/>
                  <a:ext cx="1706880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  <m:t>𝒑𝒐𝒍𝒚</m:t>
                            </m:r>
                          </m:sub>
                        </m:sSub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>
            <p:sp>
              <p:nvSpPr>
                <p:cNvPr id="11" name="Title 1">
                  <a:extLst>
                    <a:ext uri="{FF2B5EF4-FFF2-40B4-BE49-F238E27FC236}">
                      <a16:creationId xmlns:a16="http://schemas.microsoft.com/office/drawing/2014/main" id="{31CC5542-AE3A-4152-9CB8-0965CEF52B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2420" y="1401922"/>
                  <a:ext cx="1706880" cy="8001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92E58A8B-0E4C-4A41-A773-53553E570E77}"/>
                </a:ext>
              </a:extLst>
            </p:cNvPr>
            <p:cNvSpPr/>
            <p:nvPr/>
          </p:nvSpPr>
          <p:spPr>
            <a:xfrm rot="5400000">
              <a:off x="8825705" y="801847"/>
              <a:ext cx="1147127" cy="4869179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33C3288-336B-48D8-AA4D-33E5D4F59137}"/>
                </a:ext>
              </a:extLst>
            </p:cNvPr>
            <p:cNvSpPr/>
            <p:nvPr/>
          </p:nvSpPr>
          <p:spPr>
            <a:xfrm>
              <a:off x="6724649" y="2650331"/>
              <a:ext cx="719138" cy="1269206"/>
            </a:xfrm>
            <a:custGeom>
              <a:avLst/>
              <a:gdLst>
                <a:gd name="connsiteX0" fmla="*/ 616744 w 719138"/>
                <a:gd name="connsiteY0" fmla="*/ 92869 h 1269206"/>
                <a:gd name="connsiteX1" fmla="*/ 616744 w 719138"/>
                <a:gd name="connsiteY1" fmla="*/ 92869 h 1269206"/>
                <a:gd name="connsiteX2" fmla="*/ 600075 w 719138"/>
                <a:gd name="connsiteY2" fmla="*/ 78581 h 1269206"/>
                <a:gd name="connsiteX3" fmla="*/ 578644 w 719138"/>
                <a:gd name="connsiteY3" fmla="*/ 73819 h 1269206"/>
                <a:gd name="connsiteX4" fmla="*/ 592931 w 719138"/>
                <a:gd name="connsiteY4" fmla="*/ 57150 h 1269206"/>
                <a:gd name="connsiteX5" fmla="*/ 578644 w 719138"/>
                <a:gd name="connsiteY5" fmla="*/ 45244 h 1269206"/>
                <a:gd name="connsiteX6" fmla="*/ 576263 w 719138"/>
                <a:gd name="connsiteY6" fmla="*/ 28575 h 1269206"/>
                <a:gd name="connsiteX7" fmla="*/ 566738 w 719138"/>
                <a:gd name="connsiteY7" fmla="*/ 21431 h 1269206"/>
                <a:gd name="connsiteX8" fmla="*/ 559594 w 719138"/>
                <a:gd name="connsiteY8" fmla="*/ 19050 h 1269206"/>
                <a:gd name="connsiteX9" fmla="*/ 526256 w 719138"/>
                <a:gd name="connsiteY9" fmla="*/ 14287 h 1269206"/>
                <a:gd name="connsiteX10" fmla="*/ 404813 w 719138"/>
                <a:gd name="connsiteY10" fmla="*/ 7144 h 1269206"/>
                <a:gd name="connsiteX11" fmla="*/ 359569 w 719138"/>
                <a:gd name="connsiteY11" fmla="*/ 2381 h 1269206"/>
                <a:gd name="connsiteX12" fmla="*/ 330994 w 719138"/>
                <a:gd name="connsiteY12" fmla="*/ 0 h 1269206"/>
                <a:gd name="connsiteX13" fmla="*/ 130969 w 719138"/>
                <a:gd name="connsiteY13" fmla="*/ 2381 h 1269206"/>
                <a:gd name="connsiteX14" fmla="*/ 119063 w 719138"/>
                <a:gd name="connsiteY14" fmla="*/ 16669 h 1269206"/>
                <a:gd name="connsiteX15" fmla="*/ 116681 w 719138"/>
                <a:gd name="connsiteY15" fmla="*/ 26194 h 1269206"/>
                <a:gd name="connsiteX16" fmla="*/ 111919 w 719138"/>
                <a:gd name="connsiteY16" fmla="*/ 47625 h 1269206"/>
                <a:gd name="connsiteX17" fmla="*/ 102394 w 719138"/>
                <a:gd name="connsiteY17" fmla="*/ 69056 h 1269206"/>
                <a:gd name="connsiteX18" fmla="*/ 100013 w 719138"/>
                <a:gd name="connsiteY18" fmla="*/ 83344 h 1269206"/>
                <a:gd name="connsiteX19" fmla="*/ 95250 w 719138"/>
                <a:gd name="connsiteY19" fmla="*/ 104775 h 1269206"/>
                <a:gd name="connsiteX20" fmla="*/ 88106 w 719138"/>
                <a:gd name="connsiteY20" fmla="*/ 138112 h 1269206"/>
                <a:gd name="connsiteX21" fmla="*/ 85725 w 719138"/>
                <a:gd name="connsiteY21" fmla="*/ 183356 h 1269206"/>
                <a:gd name="connsiteX22" fmla="*/ 78581 w 719138"/>
                <a:gd name="connsiteY22" fmla="*/ 214312 h 1269206"/>
                <a:gd name="connsiteX23" fmla="*/ 69056 w 719138"/>
                <a:gd name="connsiteY23" fmla="*/ 254794 h 1269206"/>
                <a:gd name="connsiteX24" fmla="*/ 64294 w 719138"/>
                <a:gd name="connsiteY24" fmla="*/ 295275 h 1269206"/>
                <a:gd name="connsiteX25" fmla="*/ 61913 w 719138"/>
                <a:gd name="connsiteY25" fmla="*/ 302419 h 1269206"/>
                <a:gd name="connsiteX26" fmla="*/ 54769 w 719138"/>
                <a:gd name="connsiteY26" fmla="*/ 350044 h 1269206"/>
                <a:gd name="connsiteX27" fmla="*/ 57150 w 719138"/>
                <a:gd name="connsiteY27" fmla="*/ 409575 h 1269206"/>
                <a:gd name="connsiteX28" fmla="*/ 59531 w 719138"/>
                <a:gd name="connsiteY28" fmla="*/ 426244 h 1269206"/>
                <a:gd name="connsiteX29" fmla="*/ 42863 w 719138"/>
                <a:gd name="connsiteY29" fmla="*/ 483394 h 1269206"/>
                <a:gd name="connsiteX30" fmla="*/ 33338 w 719138"/>
                <a:gd name="connsiteY30" fmla="*/ 681037 h 1269206"/>
                <a:gd name="connsiteX31" fmla="*/ 28575 w 719138"/>
                <a:gd name="connsiteY31" fmla="*/ 714375 h 1269206"/>
                <a:gd name="connsiteX32" fmla="*/ 9525 w 719138"/>
                <a:gd name="connsiteY32" fmla="*/ 873919 h 1269206"/>
                <a:gd name="connsiteX33" fmla="*/ 0 w 719138"/>
                <a:gd name="connsiteY33" fmla="*/ 957262 h 1269206"/>
                <a:gd name="connsiteX34" fmla="*/ 2381 w 719138"/>
                <a:gd name="connsiteY34" fmla="*/ 1009650 h 1269206"/>
                <a:gd name="connsiteX35" fmla="*/ 4763 w 719138"/>
                <a:gd name="connsiteY35" fmla="*/ 1023937 h 1269206"/>
                <a:gd name="connsiteX36" fmla="*/ 9525 w 719138"/>
                <a:gd name="connsiteY36" fmla="*/ 1059656 h 1269206"/>
                <a:gd name="connsiteX37" fmla="*/ 19050 w 719138"/>
                <a:gd name="connsiteY37" fmla="*/ 1109662 h 1269206"/>
                <a:gd name="connsiteX38" fmla="*/ 26194 w 719138"/>
                <a:gd name="connsiteY38" fmla="*/ 1169194 h 1269206"/>
                <a:gd name="connsiteX39" fmla="*/ 47625 w 719138"/>
                <a:gd name="connsiteY39" fmla="*/ 1204912 h 1269206"/>
                <a:gd name="connsiteX40" fmla="*/ 52388 w 719138"/>
                <a:gd name="connsiteY40" fmla="*/ 1212056 h 1269206"/>
                <a:gd name="connsiteX41" fmla="*/ 59531 w 719138"/>
                <a:gd name="connsiteY41" fmla="*/ 1216819 h 1269206"/>
                <a:gd name="connsiteX42" fmla="*/ 73819 w 719138"/>
                <a:gd name="connsiteY42" fmla="*/ 1231106 h 1269206"/>
                <a:gd name="connsiteX43" fmla="*/ 83344 w 719138"/>
                <a:gd name="connsiteY43" fmla="*/ 1235869 h 1269206"/>
                <a:gd name="connsiteX44" fmla="*/ 92869 w 719138"/>
                <a:gd name="connsiteY44" fmla="*/ 1245394 h 1269206"/>
                <a:gd name="connsiteX45" fmla="*/ 109538 w 719138"/>
                <a:gd name="connsiteY45" fmla="*/ 1254919 h 1269206"/>
                <a:gd name="connsiteX46" fmla="*/ 116681 w 719138"/>
                <a:gd name="connsiteY46" fmla="*/ 1257300 h 1269206"/>
                <a:gd name="connsiteX47" fmla="*/ 123825 w 719138"/>
                <a:gd name="connsiteY47" fmla="*/ 1262062 h 1269206"/>
                <a:gd name="connsiteX48" fmla="*/ 142875 w 719138"/>
                <a:gd name="connsiteY48" fmla="*/ 1264444 h 1269206"/>
                <a:gd name="connsiteX49" fmla="*/ 154781 w 719138"/>
                <a:gd name="connsiteY49" fmla="*/ 1266825 h 1269206"/>
                <a:gd name="connsiteX50" fmla="*/ 178594 w 719138"/>
                <a:gd name="connsiteY50" fmla="*/ 1269206 h 1269206"/>
                <a:gd name="connsiteX51" fmla="*/ 311944 w 719138"/>
                <a:gd name="connsiteY51" fmla="*/ 1266825 h 1269206"/>
                <a:gd name="connsiteX52" fmla="*/ 326231 w 719138"/>
                <a:gd name="connsiteY52" fmla="*/ 1259681 h 1269206"/>
                <a:gd name="connsiteX53" fmla="*/ 359569 w 719138"/>
                <a:gd name="connsiteY53" fmla="*/ 1257300 h 1269206"/>
                <a:gd name="connsiteX54" fmla="*/ 378619 w 719138"/>
                <a:gd name="connsiteY54" fmla="*/ 1247775 h 1269206"/>
                <a:gd name="connsiteX55" fmla="*/ 385763 w 719138"/>
                <a:gd name="connsiteY55" fmla="*/ 1243012 h 1269206"/>
                <a:gd name="connsiteX56" fmla="*/ 409575 w 719138"/>
                <a:gd name="connsiteY56" fmla="*/ 1240631 h 1269206"/>
                <a:gd name="connsiteX57" fmla="*/ 416719 w 719138"/>
                <a:gd name="connsiteY57" fmla="*/ 1238250 h 1269206"/>
                <a:gd name="connsiteX58" fmla="*/ 428625 w 719138"/>
                <a:gd name="connsiteY58" fmla="*/ 1226344 h 1269206"/>
                <a:gd name="connsiteX59" fmla="*/ 476250 w 719138"/>
                <a:gd name="connsiteY59" fmla="*/ 1223962 h 1269206"/>
                <a:gd name="connsiteX60" fmla="*/ 483394 w 719138"/>
                <a:gd name="connsiteY60" fmla="*/ 1221581 h 1269206"/>
                <a:gd name="connsiteX61" fmla="*/ 490538 w 719138"/>
                <a:gd name="connsiteY61" fmla="*/ 1207294 h 1269206"/>
                <a:gd name="connsiteX62" fmla="*/ 504825 w 719138"/>
                <a:gd name="connsiteY62" fmla="*/ 1202531 h 1269206"/>
                <a:gd name="connsiteX63" fmla="*/ 516731 w 719138"/>
                <a:gd name="connsiteY63" fmla="*/ 1181100 h 1269206"/>
                <a:gd name="connsiteX64" fmla="*/ 521494 w 719138"/>
                <a:gd name="connsiteY64" fmla="*/ 1173956 h 1269206"/>
                <a:gd name="connsiteX65" fmla="*/ 528638 w 719138"/>
                <a:gd name="connsiteY65" fmla="*/ 1154906 h 1269206"/>
                <a:gd name="connsiteX66" fmla="*/ 538163 w 719138"/>
                <a:gd name="connsiteY66" fmla="*/ 1152525 h 1269206"/>
                <a:gd name="connsiteX67" fmla="*/ 561975 w 719138"/>
                <a:gd name="connsiteY67" fmla="*/ 1147762 h 1269206"/>
                <a:gd name="connsiteX68" fmla="*/ 569119 w 719138"/>
                <a:gd name="connsiteY68" fmla="*/ 1140619 h 1269206"/>
                <a:gd name="connsiteX69" fmla="*/ 573881 w 719138"/>
                <a:gd name="connsiteY69" fmla="*/ 1131094 h 1269206"/>
                <a:gd name="connsiteX70" fmla="*/ 581025 w 719138"/>
                <a:gd name="connsiteY70" fmla="*/ 1126331 h 1269206"/>
                <a:gd name="connsiteX71" fmla="*/ 585788 w 719138"/>
                <a:gd name="connsiteY71" fmla="*/ 1116806 h 1269206"/>
                <a:gd name="connsiteX72" fmla="*/ 588169 w 719138"/>
                <a:gd name="connsiteY72" fmla="*/ 1100137 h 1269206"/>
                <a:gd name="connsiteX73" fmla="*/ 611981 w 719138"/>
                <a:gd name="connsiteY73" fmla="*/ 1073944 h 1269206"/>
                <a:gd name="connsiteX74" fmla="*/ 623888 w 719138"/>
                <a:gd name="connsiteY74" fmla="*/ 1057275 h 1269206"/>
                <a:gd name="connsiteX75" fmla="*/ 635794 w 719138"/>
                <a:gd name="connsiteY75" fmla="*/ 1047750 h 1269206"/>
                <a:gd name="connsiteX76" fmla="*/ 640556 w 719138"/>
                <a:gd name="connsiteY76" fmla="*/ 1026319 h 1269206"/>
                <a:gd name="connsiteX77" fmla="*/ 645319 w 719138"/>
                <a:gd name="connsiteY77" fmla="*/ 1019175 h 1269206"/>
                <a:gd name="connsiteX78" fmla="*/ 650081 w 719138"/>
                <a:gd name="connsiteY78" fmla="*/ 1007269 h 1269206"/>
                <a:gd name="connsiteX79" fmla="*/ 654844 w 719138"/>
                <a:gd name="connsiteY79" fmla="*/ 957262 h 1269206"/>
                <a:gd name="connsiteX80" fmla="*/ 657225 w 719138"/>
                <a:gd name="connsiteY80" fmla="*/ 945356 h 1269206"/>
                <a:gd name="connsiteX81" fmla="*/ 664369 w 719138"/>
                <a:gd name="connsiteY81" fmla="*/ 931069 h 1269206"/>
                <a:gd name="connsiteX82" fmla="*/ 669131 w 719138"/>
                <a:gd name="connsiteY82" fmla="*/ 916781 h 1269206"/>
                <a:gd name="connsiteX83" fmla="*/ 671513 w 719138"/>
                <a:gd name="connsiteY83" fmla="*/ 900112 h 1269206"/>
                <a:gd name="connsiteX84" fmla="*/ 676275 w 719138"/>
                <a:gd name="connsiteY84" fmla="*/ 883444 h 1269206"/>
                <a:gd name="connsiteX85" fmla="*/ 671513 w 719138"/>
                <a:gd name="connsiteY85" fmla="*/ 807244 h 1269206"/>
                <a:gd name="connsiteX86" fmla="*/ 673894 w 719138"/>
                <a:gd name="connsiteY86" fmla="*/ 778669 h 1269206"/>
                <a:gd name="connsiteX87" fmla="*/ 678656 w 719138"/>
                <a:gd name="connsiteY87" fmla="*/ 752475 h 1269206"/>
                <a:gd name="connsiteX88" fmla="*/ 685800 w 719138"/>
                <a:gd name="connsiteY88" fmla="*/ 697706 h 1269206"/>
                <a:gd name="connsiteX89" fmla="*/ 688181 w 719138"/>
                <a:gd name="connsiteY89" fmla="*/ 676275 h 1269206"/>
                <a:gd name="connsiteX90" fmla="*/ 692944 w 719138"/>
                <a:gd name="connsiteY90" fmla="*/ 661987 h 1269206"/>
                <a:gd name="connsiteX91" fmla="*/ 695325 w 719138"/>
                <a:gd name="connsiteY91" fmla="*/ 640556 h 1269206"/>
                <a:gd name="connsiteX92" fmla="*/ 700088 w 719138"/>
                <a:gd name="connsiteY92" fmla="*/ 626269 h 1269206"/>
                <a:gd name="connsiteX93" fmla="*/ 704850 w 719138"/>
                <a:gd name="connsiteY93" fmla="*/ 607219 h 1269206"/>
                <a:gd name="connsiteX94" fmla="*/ 707231 w 719138"/>
                <a:gd name="connsiteY94" fmla="*/ 585787 h 1269206"/>
                <a:gd name="connsiteX95" fmla="*/ 714375 w 719138"/>
                <a:gd name="connsiteY95" fmla="*/ 535781 h 1269206"/>
                <a:gd name="connsiteX96" fmla="*/ 719138 w 719138"/>
                <a:gd name="connsiteY96" fmla="*/ 476250 h 1269206"/>
                <a:gd name="connsiteX97" fmla="*/ 714375 w 719138"/>
                <a:gd name="connsiteY97" fmla="*/ 309562 h 1269206"/>
                <a:gd name="connsiteX98" fmla="*/ 711994 w 719138"/>
                <a:gd name="connsiteY98" fmla="*/ 297656 h 1269206"/>
                <a:gd name="connsiteX99" fmla="*/ 709613 w 719138"/>
                <a:gd name="connsiteY99" fmla="*/ 276225 h 1269206"/>
                <a:gd name="connsiteX100" fmla="*/ 704850 w 719138"/>
                <a:gd name="connsiteY100" fmla="*/ 264319 h 1269206"/>
                <a:gd name="connsiteX101" fmla="*/ 690563 w 719138"/>
                <a:gd name="connsiteY101" fmla="*/ 233362 h 1269206"/>
                <a:gd name="connsiteX102" fmla="*/ 688181 w 719138"/>
                <a:gd name="connsiteY102" fmla="*/ 221456 h 1269206"/>
                <a:gd name="connsiteX103" fmla="*/ 683419 w 719138"/>
                <a:gd name="connsiteY103" fmla="*/ 214312 h 1269206"/>
                <a:gd name="connsiteX104" fmla="*/ 678656 w 719138"/>
                <a:gd name="connsiteY104" fmla="*/ 176212 h 1269206"/>
                <a:gd name="connsiteX105" fmla="*/ 669131 w 719138"/>
                <a:gd name="connsiteY105" fmla="*/ 159544 h 1269206"/>
                <a:gd name="connsiteX106" fmla="*/ 664369 w 719138"/>
                <a:gd name="connsiteY106" fmla="*/ 145256 h 1269206"/>
                <a:gd name="connsiteX107" fmla="*/ 642938 w 719138"/>
                <a:gd name="connsiteY107" fmla="*/ 126206 h 1269206"/>
                <a:gd name="connsiteX108" fmla="*/ 616744 w 719138"/>
                <a:gd name="connsiteY108" fmla="*/ 92869 h 1269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719138" h="1269206">
                  <a:moveTo>
                    <a:pt x="616744" y="92869"/>
                  </a:moveTo>
                  <a:lnTo>
                    <a:pt x="616744" y="92869"/>
                  </a:lnTo>
                  <a:cubicBezTo>
                    <a:pt x="611188" y="88106"/>
                    <a:pt x="606621" y="81854"/>
                    <a:pt x="600075" y="78581"/>
                  </a:cubicBezTo>
                  <a:cubicBezTo>
                    <a:pt x="593530" y="75308"/>
                    <a:pt x="583819" y="78994"/>
                    <a:pt x="578644" y="73819"/>
                  </a:cubicBezTo>
                  <a:cubicBezTo>
                    <a:pt x="563918" y="59093"/>
                    <a:pt x="591188" y="57499"/>
                    <a:pt x="592931" y="57150"/>
                  </a:cubicBezTo>
                  <a:cubicBezTo>
                    <a:pt x="584374" y="22920"/>
                    <a:pt x="600183" y="73963"/>
                    <a:pt x="578644" y="45244"/>
                  </a:cubicBezTo>
                  <a:cubicBezTo>
                    <a:pt x="575276" y="40754"/>
                    <a:pt x="578773" y="33595"/>
                    <a:pt x="576263" y="28575"/>
                  </a:cubicBezTo>
                  <a:cubicBezTo>
                    <a:pt x="574488" y="25025"/>
                    <a:pt x="570184" y="23400"/>
                    <a:pt x="566738" y="21431"/>
                  </a:cubicBezTo>
                  <a:cubicBezTo>
                    <a:pt x="564559" y="20186"/>
                    <a:pt x="562066" y="19486"/>
                    <a:pt x="559594" y="19050"/>
                  </a:cubicBezTo>
                  <a:cubicBezTo>
                    <a:pt x="548539" y="17099"/>
                    <a:pt x="537369" y="15875"/>
                    <a:pt x="526256" y="14287"/>
                  </a:cubicBezTo>
                  <a:cubicBezTo>
                    <a:pt x="482430" y="-322"/>
                    <a:pt x="529321" y="14577"/>
                    <a:pt x="404813" y="7144"/>
                  </a:cubicBezTo>
                  <a:cubicBezTo>
                    <a:pt x="389675" y="6240"/>
                    <a:pt x="374663" y="3842"/>
                    <a:pt x="359569" y="2381"/>
                  </a:cubicBezTo>
                  <a:cubicBezTo>
                    <a:pt x="350055" y="1460"/>
                    <a:pt x="340519" y="794"/>
                    <a:pt x="330994" y="0"/>
                  </a:cubicBezTo>
                  <a:lnTo>
                    <a:pt x="130969" y="2381"/>
                  </a:lnTo>
                  <a:cubicBezTo>
                    <a:pt x="124789" y="2867"/>
                    <a:pt x="122253" y="11353"/>
                    <a:pt x="119063" y="16669"/>
                  </a:cubicBezTo>
                  <a:cubicBezTo>
                    <a:pt x="117379" y="19475"/>
                    <a:pt x="117417" y="23005"/>
                    <a:pt x="116681" y="26194"/>
                  </a:cubicBezTo>
                  <a:cubicBezTo>
                    <a:pt x="115035" y="33324"/>
                    <a:pt x="114233" y="40683"/>
                    <a:pt x="111919" y="47625"/>
                  </a:cubicBezTo>
                  <a:cubicBezTo>
                    <a:pt x="109447" y="55041"/>
                    <a:pt x="105569" y="61912"/>
                    <a:pt x="102394" y="69056"/>
                  </a:cubicBezTo>
                  <a:cubicBezTo>
                    <a:pt x="101600" y="73819"/>
                    <a:pt x="100960" y="78609"/>
                    <a:pt x="100013" y="83344"/>
                  </a:cubicBezTo>
                  <a:cubicBezTo>
                    <a:pt x="98578" y="90520"/>
                    <a:pt x="96391" y="97547"/>
                    <a:pt x="95250" y="104775"/>
                  </a:cubicBezTo>
                  <a:cubicBezTo>
                    <a:pt x="90201" y="136747"/>
                    <a:pt x="97467" y="119393"/>
                    <a:pt x="88106" y="138112"/>
                  </a:cubicBezTo>
                  <a:cubicBezTo>
                    <a:pt x="87312" y="153193"/>
                    <a:pt x="86929" y="168302"/>
                    <a:pt x="85725" y="183356"/>
                  </a:cubicBezTo>
                  <a:cubicBezTo>
                    <a:pt x="84749" y="195560"/>
                    <a:pt x="81853" y="202316"/>
                    <a:pt x="78581" y="214312"/>
                  </a:cubicBezTo>
                  <a:cubicBezTo>
                    <a:pt x="74933" y="227689"/>
                    <a:pt x="72420" y="241344"/>
                    <a:pt x="69056" y="254794"/>
                  </a:cubicBezTo>
                  <a:cubicBezTo>
                    <a:pt x="67469" y="268288"/>
                    <a:pt x="66309" y="281839"/>
                    <a:pt x="64294" y="295275"/>
                  </a:cubicBezTo>
                  <a:cubicBezTo>
                    <a:pt x="63922" y="297757"/>
                    <a:pt x="62190" y="299924"/>
                    <a:pt x="61913" y="302419"/>
                  </a:cubicBezTo>
                  <a:cubicBezTo>
                    <a:pt x="56786" y="348554"/>
                    <a:pt x="64843" y="324854"/>
                    <a:pt x="54769" y="350044"/>
                  </a:cubicBezTo>
                  <a:cubicBezTo>
                    <a:pt x="55563" y="369888"/>
                    <a:pt x="55911" y="389754"/>
                    <a:pt x="57150" y="409575"/>
                  </a:cubicBezTo>
                  <a:cubicBezTo>
                    <a:pt x="57500" y="415177"/>
                    <a:pt x="60598" y="420734"/>
                    <a:pt x="59531" y="426244"/>
                  </a:cubicBezTo>
                  <a:cubicBezTo>
                    <a:pt x="55760" y="445726"/>
                    <a:pt x="48419" y="464344"/>
                    <a:pt x="42863" y="483394"/>
                  </a:cubicBezTo>
                  <a:cubicBezTo>
                    <a:pt x="41191" y="523507"/>
                    <a:pt x="37174" y="634046"/>
                    <a:pt x="33338" y="681037"/>
                  </a:cubicBezTo>
                  <a:cubicBezTo>
                    <a:pt x="32425" y="692225"/>
                    <a:pt x="29950" y="703234"/>
                    <a:pt x="28575" y="714375"/>
                  </a:cubicBezTo>
                  <a:cubicBezTo>
                    <a:pt x="22012" y="767531"/>
                    <a:pt x="14164" y="820561"/>
                    <a:pt x="9525" y="873919"/>
                  </a:cubicBezTo>
                  <a:cubicBezTo>
                    <a:pt x="3927" y="938307"/>
                    <a:pt x="7776" y="910612"/>
                    <a:pt x="0" y="957262"/>
                  </a:cubicBezTo>
                  <a:cubicBezTo>
                    <a:pt x="794" y="974725"/>
                    <a:pt x="1135" y="992214"/>
                    <a:pt x="2381" y="1009650"/>
                  </a:cubicBezTo>
                  <a:cubicBezTo>
                    <a:pt x="2725" y="1014466"/>
                    <a:pt x="4080" y="1019157"/>
                    <a:pt x="4763" y="1023937"/>
                  </a:cubicBezTo>
                  <a:cubicBezTo>
                    <a:pt x="6462" y="1035828"/>
                    <a:pt x="7726" y="1047780"/>
                    <a:pt x="9525" y="1059656"/>
                  </a:cubicBezTo>
                  <a:cubicBezTo>
                    <a:pt x="15822" y="1101214"/>
                    <a:pt x="12307" y="1089433"/>
                    <a:pt x="19050" y="1109662"/>
                  </a:cubicBezTo>
                  <a:cubicBezTo>
                    <a:pt x="19780" y="1117692"/>
                    <a:pt x="18879" y="1152123"/>
                    <a:pt x="26194" y="1169194"/>
                  </a:cubicBezTo>
                  <a:cubicBezTo>
                    <a:pt x="31664" y="1181960"/>
                    <a:pt x="39972" y="1193433"/>
                    <a:pt x="47625" y="1204912"/>
                  </a:cubicBezTo>
                  <a:cubicBezTo>
                    <a:pt x="49213" y="1207293"/>
                    <a:pt x="50007" y="1210468"/>
                    <a:pt x="52388" y="1212056"/>
                  </a:cubicBezTo>
                  <a:cubicBezTo>
                    <a:pt x="54769" y="1213644"/>
                    <a:pt x="57392" y="1214918"/>
                    <a:pt x="59531" y="1216819"/>
                  </a:cubicBezTo>
                  <a:cubicBezTo>
                    <a:pt x="64565" y="1221294"/>
                    <a:pt x="67795" y="1228094"/>
                    <a:pt x="73819" y="1231106"/>
                  </a:cubicBezTo>
                  <a:cubicBezTo>
                    <a:pt x="76994" y="1232694"/>
                    <a:pt x="80504" y="1233739"/>
                    <a:pt x="83344" y="1235869"/>
                  </a:cubicBezTo>
                  <a:cubicBezTo>
                    <a:pt x="86936" y="1238563"/>
                    <a:pt x="89460" y="1242472"/>
                    <a:pt x="92869" y="1245394"/>
                  </a:cubicBezTo>
                  <a:cubicBezTo>
                    <a:pt x="96852" y="1248808"/>
                    <a:pt x="105037" y="1252990"/>
                    <a:pt x="109538" y="1254919"/>
                  </a:cubicBezTo>
                  <a:cubicBezTo>
                    <a:pt x="111845" y="1255908"/>
                    <a:pt x="114436" y="1256178"/>
                    <a:pt x="116681" y="1257300"/>
                  </a:cubicBezTo>
                  <a:cubicBezTo>
                    <a:pt x="119241" y="1258580"/>
                    <a:pt x="121064" y="1261309"/>
                    <a:pt x="123825" y="1262062"/>
                  </a:cubicBezTo>
                  <a:cubicBezTo>
                    <a:pt x="129999" y="1263746"/>
                    <a:pt x="136550" y="1263471"/>
                    <a:pt x="142875" y="1264444"/>
                  </a:cubicBezTo>
                  <a:cubicBezTo>
                    <a:pt x="146875" y="1265059"/>
                    <a:pt x="150769" y="1266290"/>
                    <a:pt x="154781" y="1266825"/>
                  </a:cubicBezTo>
                  <a:cubicBezTo>
                    <a:pt x="162688" y="1267879"/>
                    <a:pt x="170656" y="1268412"/>
                    <a:pt x="178594" y="1269206"/>
                  </a:cubicBezTo>
                  <a:lnTo>
                    <a:pt x="311944" y="1266825"/>
                  </a:lnTo>
                  <a:cubicBezTo>
                    <a:pt x="328946" y="1266249"/>
                    <a:pt x="308856" y="1262747"/>
                    <a:pt x="326231" y="1259681"/>
                  </a:cubicBezTo>
                  <a:cubicBezTo>
                    <a:pt x="337202" y="1257745"/>
                    <a:pt x="348456" y="1258094"/>
                    <a:pt x="359569" y="1257300"/>
                  </a:cubicBezTo>
                  <a:cubicBezTo>
                    <a:pt x="368458" y="1243965"/>
                    <a:pt x="359064" y="1254293"/>
                    <a:pt x="378619" y="1247775"/>
                  </a:cubicBezTo>
                  <a:cubicBezTo>
                    <a:pt x="381334" y="1246870"/>
                    <a:pt x="382974" y="1243656"/>
                    <a:pt x="385763" y="1243012"/>
                  </a:cubicBezTo>
                  <a:cubicBezTo>
                    <a:pt x="393536" y="1241218"/>
                    <a:pt x="401638" y="1241425"/>
                    <a:pt x="409575" y="1240631"/>
                  </a:cubicBezTo>
                  <a:cubicBezTo>
                    <a:pt x="411956" y="1239837"/>
                    <a:pt x="414759" y="1239818"/>
                    <a:pt x="416719" y="1238250"/>
                  </a:cubicBezTo>
                  <a:cubicBezTo>
                    <a:pt x="422081" y="1233960"/>
                    <a:pt x="420087" y="1227458"/>
                    <a:pt x="428625" y="1226344"/>
                  </a:cubicBezTo>
                  <a:cubicBezTo>
                    <a:pt x="444386" y="1224288"/>
                    <a:pt x="460375" y="1224756"/>
                    <a:pt x="476250" y="1223962"/>
                  </a:cubicBezTo>
                  <a:cubicBezTo>
                    <a:pt x="478631" y="1223168"/>
                    <a:pt x="481619" y="1223356"/>
                    <a:pt x="483394" y="1221581"/>
                  </a:cubicBezTo>
                  <a:cubicBezTo>
                    <a:pt x="491614" y="1213361"/>
                    <a:pt x="478757" y="1214657"/>
                    <a:pt x="490538" y="1207294"/>
                  </a:cubicBezTo>
                  <a:cubicBezTo>
                    <a:pt x="494795" y="1204633"/>
                    <a:pt x="504825" y="1202531"/>
                    <a:pt x="504825" y="1202531"/>
                  </a:cubicBezTo>
                  <a:cubicBezTo>
                    <a:pt x="509016" y="1189957"/>
                    <a:pt x="505814" y="1197475"/>
                    <a:pt x="516731" y="1181100"/>
                  </a:cubicBezTo>
                  <a:lnTo>
                    <a:pt x="521494" y="1173956"/>
                  </a:lnTo>
                  <a:cubicBezTo>
                    <a:pt x="522622" y="1169445"/>
                    <a:pt x="524705" y="1158184"/>
                    <a:pt x="528638" y="1154906"/>
                  </a:cubicBezTo>
                  <a:cubicBezTo>
                    <a:pt x="531152" y="1152811"/>
                    <a:pt x="535016" y="1153424"/>
                    <a:pt x="538163" y="1152525"/>
                  </a:cubicBezTo>
                  <a:cubicBezTo>
                    <a:pt x="554790" y="1147775"/>
                    <a:pt x="533520" y="1151828"/>
                    <a:pt x="561975" y="1147762"/>
                  </a:cubicBezTo>
                  <a:cubicBezTo>
                    <a:pt x="564356" y="1145381"/>
                    <a:pt x="567162" y="1143359"/>
                    <a:pt x="569119" y="1140619"/>
                  </a:cubicBezTo>
                  <a:cubicBezTo>
                    <a:pt x="571182" y="1137731"/>
                    <a:pt x="571609" y="1133821"/>
                    <a:pt x="573881" y="1131094"/>
                  </a:cubicBezTo>
                  <a:cubicBezTo>
                    <a:pt x="575713" y="1128895"/>
                    <a:pt x="578644" y="1127919"/>
                    <a:pt x="581025" y="1126331"/>
                  </a:cubicBezTo>
                  <a:cubicBezTo>
                    <a:pt x="582613" y="1123156"/>
                    <a:pt x="584854" y="1120231"/>
                    <a:pt x="585788" y="1116806"/>
                  </a:cubicBezTo>
                  <a:cubicBezTo>
                    <a:pt x="587265" y="1111391"/>
                    <a:pt x="585528" y="1105089"/>
                    <a:pt x="588169" y="1100137"/>
                  </a:cubicBezTo>
                  <a:cubicBezTo>
                    <a:pt x="591252" y="1094356"/>
                    <a:pt x="605178" y="1080747"/>
                    <a:pt x="611981" y="1073944"/>
                  </a:cubicBezTo>
                  <a:cubicBezTo>
                    <a:pt x="616358" y="1060817"/>
                    <a:pt x="611560" y="1071659"/>
                    <a:pt x="623888" y="1057275"/>
                  </a:cubicBezTo>
                  <a:cubicBezTo>
                    <a:pt x="632505" y="1047222"/>
                    <a:pt x="623775" y="1051756"/>
                    <a:pt x="635794" y="1047750"/>
                  </a:cubicBezTo>
                  <a:cubicBezTo>
                    <a:pt x="636708" y="1042264"/>
                    <a:pt x="637625" y="1032181"/>
                    <a:pt x="640556" y="1026319"/>
                  </a:cubicBezTo>
                  <a:cubicBezTo>
                    <a:pt x="641836" y="1023759"/>
                    <a:pt x="644039" y="1021735"/>
                    <a:pt x="645319" y="1019175"/>
                  </a:cubicBezTo>
                  <a:cubicBezTo>
                    <a:pt x="647231" y="1015352"/>
                    <a:pt x="648494" y="1011238"/>
                    <a:pt x="650081" y="1007269"/>
                  </a:cubicBezTo>
                  <a:cubicBezTo>
                    <a:pt x="651669" y="990600"/>
                    <a:pt x="652925" y="973896"/>
                    <a:pt x="654844" y="957262"/>
                  </a:cubicBezTo>
                  <a:cubicBezTo>
                    <a:pt x="655308" y="953241"/>
                    <a:pt x="655842" y="949160"/>
                    <a:pt x="657225" y="945356"/>
                  </a:cubicBezTo>
                  <a:cubicBezTo>
                    <a:pt x="659045" y="940352"/>
                    <a:pt x="662321" y="935984"/>
                    <a:pt x="664369" y="931069"/>
                  </a:cubicBezTo>
                  <a:cubicBezTo>
                    <a:pt x="666300" y="926435"/>
                    <a:pt x="667544" y="921544"/>
                    <a:pt x="669131" y="916781"/>
                  </a:cubicBezTo>
                  <a:cubicBezTo>
                    <a:pt x="669925" y="911225"/>
                    <a:pt x="670337" y="905600"/>
                    <a:pt x="671513" y="900112"/>
                  </a:cubicBezTo>
                  <a:cubicBezTo>
                    <a:pt x="672724" y="894462"/>
                    <a:pt x="676105" y="889220"/>
                    <a:pt x="676275" y="883444"/>
                  </a:cubicBezTo>
                  <a:cubicBezTo>
                    <a:pt x="677703" y="834899"/>
                    <a:pt x="677353" y="836444"/>
                    <a:pt x="671513" y="807244"/>
                  </a:cubicBezTo>
                  <a:cubicBezTo>
                    <a:pt x="672307" y="797719"/>
                    <a:pt x="672658" y="788147"/>
                    <a:pt x="673894" y="778669"/>
                  </a:cubicBezTo>
                  <a:cubicBezTo>
                    <a:pt x="675042" y="769869"/>
                    <a:pt x="677711" y="761299"/>
                    <a:pt x="678656" y="752475"/>
                  </a:cubicBezTo>
                  <a:cubicBezTo>
                    <a:pt x="684572" y="697265"/>
                    <a:pt x="675561" y="728427"/>
                    <a:pt x="685800" y="697706"/>
                  </a:cubicBezTo>
                  <a:cubicBezTo>
                    <a:pt x="686594" y="690562"/>
                    <a:pt x="686771" y="683323"/>
                    <a:pt x="688181" y="676275"/>
                  </a:cubicBezTo>
                  <a:cubicBezTo>
                    <a:pt x="689166" y="671352"/>
                    <a:pt x="691959" y="666910"/>
                    <a:pt x="692944" y="661987"/>
                  </a:cubicBezTo>
                  <a:cubicBezTo>
                    <a:pt x="694354" y="654939"/>
                    <a:pt x="693915" y="647604"/>
                    <a:pt x="695325" y="640556"/>
                  </a:cubicBezTo>
                  <a:cubicBezTo>
                    <a:pt x="696310" y="635633"/>
                    <a:pt x="698709" y="631096"/>
                    <a:pt x="700088" y="626269"/>
                  </a:cubicBezTo>
                  <a:cubicBezTo>
                    <a:pt x="701886" y="619975"/>
                    <a:pt x="703263" y="613569"/>
                    <a:pt x="704850" y="607219"/>
                  </a:cubicBezTo>
                  <a:cubicBezTo>
                    <a:pt x="705644" y="600075"/>
                    <a:pt x="706281" y="592912"/>
                    <a:pt x="707231" y="585787"/>
                  </a:cubicBezTo>
                  <a:cubicBezTo>
                    <a:pt x="709456" y="569097"/>
                    <a:pt x="712555" y="552520"/>
                    <a:pt x="714375" y="535781"/>
                  </a:cubicBezTo>
                  <a:cubicBezTo>
                    <a:pt x="716526" y="515991"/>
                    <a:pt x="717550" y="496094"/>
                    <a:pt x="719138" y="476250"/>
                  </a:cubicBezTo>
                  <a:cubicBezTo>
                    <a:pt x="717550" y="420687"/>
                    <a:pt x="716597" y="365103"/>
                    <a:pt x="714375" y="309562"/>
                  </a:cubicBezTo>
                  <a:cubicBezTo>
                    <a:pt x="714213" y="305518"/>
                    <a:pt x="712566" y="301663"/>
                    <a:pt x="711994" y="297656"/>
                  </a:cubicBezTo>
                  <a:cubicBezTo>
                    <a:pt x="710978" y="290541"/>
                    <a:pt x="711119" y="283253"/>
                    <a:pt x="709613" y="276225"/>
                  </a:cubicBezTo>
                  <a:cubicBezTo>
                    <a:pt x="708717" y="272045"/>
                    <a:pt x="706586" y="268225"/>
                    <a:pt x="704850" y="264319"/>
                  </a:cubicBezTo>
                  <a:cubicBezTo>
                    <a:pt x="700234" y="253934"/>
                    <a:pt x="695325" y="243681"/>
                    <a:pt x="690563" y="233362"/>
                  </a:cubicBezTo>
                  <a:cubicBezTo>
                    <a:pt x="689769" y="229393"/>
                    <a:pt x="689602" y="225246"/>
                    <a:pt x="688181" y="221456"/>
                  </a:cubicBezTo>
                  <a:cubicBezTo>
                    <a:pt x="687176" y="218776"/>
                    <a:pt x="684062" y="217101"/>
                    <a:pt x="683419" y="214312"/>
                  </a:cubicBezTo>
                  <a:cubicBezTo>
                    <a:pt x="680605" y="202116"/>
                    <a:pt x="682321" y="188429"/>
                    <a:pt x="678656" y="176212"/>
                  </a:cubicBezTo>
                  <a:cubicBezTo>
                    <a:pt x="677007" y="170715"/>
                    <a:pt x="672322" y="164330"/>
                    <a:pt x="669131" y="159544"/>
                  </a:cubicBezTo>
                  <a:cubicBezTo>
                    <a:pt x="667544" y="154781"/>
                    <a:pt x="667675" y="149034"/>
                    <a:pt x="664369" y="145256"/>
                  </a:cubicBezTo>
                  <a:cubicBezTo>
                    <a:pt x="656032" y="135727"/>
                    <a:pt x="642938" y="147587"/>
                    <a:pt x="642938" y="126206"/>
                  </a:cubicBezTo>
                  <a:lnTo>
                    <a:pt x="616744" y="9286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81CC1A-2FB2-48CA-B401-EF6D7A9A315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580" y="-227370"/>
                <a:ext cx="12519660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Possibility 1: </a:t>
                </a:r>
                <a:r>
                  <a:rPr lang="en-US" sz="3600" dirty="0"/>
                  <a:t>Randomness gives no extra power: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𝑩𝑷𝑷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81CC1A-2FB2-48CA-B401-EF6D7A9A31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" y="-227370"/>
                <a:ext cx="12519660" cy="1325563"/>
              </a:xfrm>
              <a:blipFill>
                <a:blip r:embed="rId3"/>
                <a:stretch>
                  <a:fillRect l="-1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FC74E072-A586-4FCE-AF4C-D45F84D1F3F7}"/>
              </a:ext>
            </a:extLst>
          </p:cNvPr>
          <p:cNvSpPr/>
          <p:nvPr/>
        </p:nvSpPr>
        <p:spPr>
          <a:xfrm>
            <a:off x="1866900" y="2617470"/>
            <a:ext cx="2567940" cy="15316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A60629-AFF3-4CF9-AD81-23E4D8F606B0}"/>
              </a:ext>
            </a:extLst>
          </p:cNvPr>
          <p:cNvSpPr/>
          <p:nvPr/>
        </p:nvSpPr>
        <p:spPr>
          <a:xfrm>
            <a:off x="1866900" y="2617470"/>
            <a:ext cx="2567940" cy="15316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2FC1FAEC-1A2B-40FC-A67E-85CA853A6F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7992" y="2773680"/>
                <a:ext cx="1706880" cy="8001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2FC1FAEC-1A2B-40FC-A67E-85CA853A6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992" y="2773680"/>
                <a:ext cx="1706880" cy="800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03A16C70-DE97-466B-8AB7-68426CE7F0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0778" y="1089343"/>
                <a:ext cx="1706880" cy="8001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𝑬𝑿𝑷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03A16C70-DE97-466B-8AB7-68426CE7F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778" y="1089343"/>
                <a:ext cx="1706880" cy="8001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915A707D-24F8-4BDE-A4EC-C82CC1287E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99067" y="2765096"/>
                <a:ext cx="1706880" cy="8001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𝑩𝑷𝑷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915A707D-24F8-4BDE-A4EC-C82CC1287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067" y="2765096"/>
                <a:ext cx="1706880" cy="8001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24C4281A-A741-4B6F-B5F7-DFD7F9A477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72799" y="2754584"/>
                <a:ext cx="1706880" cy="8001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24C4281A-A741-4B6F-B5F7-DFD7F9A47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799" y="2754584"/>
                <a:ext cx="1706880" cy="8001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AB895A-4047-4A55-9498-32452803333C}"/>
                  </a:ext>
                </a:extLst>
              </p:cNvPr>
              <p:cNvSpPr txBox="1"/>
              <p:nvPr/>
            </p:nvSpPr>
            <p:spPr>
              <a:xfrm>
                <a:off x="373380" y="6130290"/>
                <a:ext cx="11256253" cy="5627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In this case: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𝑩𝑷𝑷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⊊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𝑬𝑿𝑷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lit/>
                          </m:r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𝒑𝒐𝒍𝒚</m:t>
                        </m:r>
                      </m:sub>
                    </m:sSub>
                  </m:oMath>
                </a14:m>
                <a:r>
                  <a:rPr lang="en-US" sz="28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lit/>
                          </m:r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𝒑𝒐𝒍𝒚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𝑬𝑿𝑷</m:t>
                    </m:r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AB895A-4047-4A55-9498-324528033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" y="6130290"/>
                <a:ext cx="11256253" cy="562718"/>
              </a:xfrm>
              <a:prstGeom prst="rect">
                <a:avLst/>
              </a:prstGeom>
              <a:blipFill>
                <a:blip r:embed="rId8"/>
                <a:stretch>
                  <a:fillRect l="-1083" t="-10870" b="-239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322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F611155-EB11-4EA6-AD9F-D173A4BD4BCF}"/>
              </a:ext>
            </a:extLst>
          </p:cNvPr>
          <p:cNvSpPr/>
          <p:nvPr/>
        </p:nvSpPr>
        <p:spPr>
          <a:xfrm>
            <a:off x="243840" y="1089660"/>
            <a:ext cx="7787640" cy="464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DF7C53-9606-48AA-B8D0-C2E80A9FAB95}"/>
              </a:ext>
            </a:extLst>
          </p:cNvPr>
          <p:cNvGrpSpPr/>
          <p:nvPr/>
        </p:nvGrpSpPr>
        <p:grpSpPr>
          <a:xfrm>
            <a:off x="579120" y="1325563"/>
            <a:ext cx="11254738" cy="3808570"/>
            <a:chOff x="579120" y="1325564"/>
            <a:chExt cx="11254738" cy="380857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7D8184-0A6C-4222-A193-1CAFCA651E83}"/>
                </a:ext>
              </a:extLst>
            </p:cNvPr>
            <p:cNvSpPr/>
            <p:nvPr/>
          </p:nvSpPr>
          <p:spPr>
            <a:xfrm>
              <a:off x="579120" y="1325564"/>
              <a:ext cx="6873240" cy="380857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itle 1">
                  <a:extLst>
                    <a:ext uri="{FF2B5EF4-FFF2-40B4-BE49-F238E27FC236}">
                      <a16:creationId xmlns:a16="http://schemas.microsoft.com/office/drawing/2014/main" id="{31CC5542-AE3A-4152-9CB8-0965CEF52B3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122420" y="1401922"/>
                  <a:ext cx="1706880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  <m:t>𝒑𝒐𝒍𝒚</m:t>
                            </m:r>
                          </m:sub>
                        </m:sSub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>
            <p:sp>
              <p:nvSpPr>
                <p:cNvPr id="11" name="Title 1">
                  <a:extLst>
                    <a:ext uri="{FF2B5EF4-FFF2-40B4-BE49-F238E27FC236}">
                      <a16:creationId xmlns:a16="http://schemas.microsoft.com/office/drawing/2014/main" id="{31CC5542-AE3A-4152-9CB8-0965CEF52B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2420" y="1401922"/>
                  <a:ext cx="1706880" cy="8001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92E58A8B-0E4C-4A41-A773-53553E570E77}"/>
                </a:ext>
              </a:extLst>
            </p:cNvPr>
            <p:cNvSpPr/>
            <p:nvPr/>
          </p:nvSpPr>
          <p:spPr>
            <a:xfrm rot="5400000">
              <a:off x="8825705" y="801847"/>
              <a:ext cx="1147127" cy="4869179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33C3288-336B-48D8-AA4D-33E5D4F59137}"/>
                </a:ext>
              </a:extLst>
            </p:cNvPr>
            <p:cNvSpPr/>
            <p:nvPr/>
          </p:nvSpPr>
          <p:spPr>
            <a:xfrm>
              <a:off x="6724649" y="2650331"/>
              <a:ext cx="719138" cy="1269206"/>
            </a:xfrm>
            <a:custGeom>
              <a:avLst/>
              <a:gdLst>
                <a:gd name="connsiteX0" fmla="*/ 616744 w 719138"/>
                <a:gd name="connsiteY0" fmla="*/ 92869 h 1269206"/>
                <a:gd name="connsiteX1" fmla="*/ 616744 w 719138"/>
                <a:gd name="connsiteY1" fmla="*/ 92869 h 1269206"/>
                <a:gd name="connsiteX2" fmla="*/ 600075 w 719138"/>
                <a:gd name="connsiteY2" fmla="*/ 78581 h 1269206"/>
                <a:gd name="connsiteX3" fmla="*/ 578644 w 719138"/>
                <a:gd name="connsiteY3" fmla="*/ 73819 h 1269206"/>
                <a:gd name="connsiteX4" fmla="*/ 592931 w 719138"/>
                <a:gd name="connsiteY4" fmla="*/ 57150 h 1269206"/>
                <a:gd name="connsiteX5" fmla="*/ 578644 w 719138"/>
                <a:gd name="connsiteY5" fmla="*/ 45244 h 1269206"/>
                <a:gd name="connsiteX6" fmla="*/ 576263 w 719138"/>
                <a:gd name="connsiteY6" fmla="*/ 28575 h 1269206"/>
                <a:gd name="connsiteX7" fmla="*/ 566738 w 719138"/>
                <a:gd name="connsiteY7" fmla="*/ 21431 h 1269206"/>
                <a:gd name="connsiteX8" fmla="*/ 559594 w 719138"/>
                <a:gd name="connsiteY8" fmla="*/ 19050 h 1269206"/>
                <a:gd name="connsiteX9" fmla="*/ 526256 w 719138"/>
                <a:gd name="connsiteY9" fmla="*/ 14287 h 1269206"/>
                <a:gd name="connsiteX10" fmla="*/ 404813 w 719138"/>
                <a:gd name="connsiteY10" fmla="*/ 7144 h 1269206"/>
                <a:gd name="connsiteX11" fmla="*/ 359569 w 719138"/>
                <a:gd name="connsiteY11" fmla="*/ 2381 h 1269206"/>
                <a:gd name="connsiteX12" fmla="*/ 330994 w 719138"/>
                <a:gd name="connsiteY12" fmla="*/ 0 h 1269206"/>
                <a:gd name="connsiteX13" fmla="*/ 130969 w 719138"/>
                <a:gd name="connsiteY13" fmla="*/ 2381 h 1269206"/>
                <a:gd name="connsiteX14" fmla="*/ 119063 w 719138"/>
                <a:gd name="connsiteY14" fmla="*/ 16669 h 1269206"/>
                <a:gd name="connsiteX15" fmla="*/ 116681 w 719138"/>
                <a:gd name="connsiteY15" fmla="*/ 26194 h 1269206"/>
                <a:gd name="connsiteX16" fmla="*/ 111919 w 719138"/>
                <a:gd name="connsiteY16" fmla="*/ 47625 h 1269206"/>
                <a:gd name="connsiteX17" fmla="*/ 102394 w 719138"/>
                <a:gd name="connsiteY17" fmla="*/ 69056 h 1269206"/>
                <a:gd name="connsiteX18" fmla="*/ 100013 w 719138"/>
                <a:gd name="connsiteY18" fmla="*/ 83344 h 1269206"/>
                <a:gd name="connsiteX19" fmla="*/ 95250 w 719138"/>
                <a:gd name="connsiteY19" fmla="*/ 104775 h 1269206"/>
                <a:gd name="connsiteX20" fmla="*/ 88106 w 719138"/>
                <a:gd name="connsiteY20" fmla="*/ 138112 h 1269206"/>
                <a:gd name="connsiteX21" fmla="*/ 85725 w 719138"/>
                <a:gd name="connsiteY21" fmla="*/ 183356 h 1269206"/>
                <a:gd name="connsiteX22" fmla="*/ 78581 w 719138"/>
                <a:gd name="connsiteY22" fmla="*/ 214312 h 1269206"/>
                <a:gd name="connsiteX23" fmla="*/ 69056 w 719138"/>
                <a:gd name="connsiteY23" fmla="*/ 254794 h 1269206"/>
                <a:gd name="connsiteX24" fmla="*/ 64294 w 719138"/>
                <a:gd name="connsiteY24" fmla="*/ 295275 h 1269206"/>
                <a:gd name="connsiteX25" fmla="*/ 61913 w 719138"/>
                <a:gd name="connsiteY25" fmla="*/ 302419 h 1269206"/>
                <a:gd name="connsiteX26" fmla="*/ 54769 w 719138"/>
                <a:gd name="connsiteY26" fmla="*/ 350044 h 1269206"/>
                <a:gd name="connsiteX27" fmla="*/ 57150 w 719138"/>
                <a:gd name="connsiteY27" fmla="*/ 409575 h 1269206"/>
                <a:gd name="connsiteX28" fmla="*/ 59531 w 719138"/>
                <a:gd name="connsiteY28" fmla="*/ 426244 h 1269206"/>
                <a:gd name="connsiteX29" fmla="*/ 42863 w 719138"/>
                <a:gd name="connsiteY29" fmla="*/ 483394 h 1269206"/>
                <a:gd name="connsiteX30" fmla="*/ 33338 w 719138"/>
                <a:gd name="connsiteY30" fmla="*/ 681037 h 1269206"/>
                <a:gd name="connsiteX31" fmla="*/ 28575 w 719138"/>
                <a:gd name="connsiteY31" fmla="*/ 714375 h 1269206"/>
                <a:gd name="connsiteX32" fmla="*/ 9525 w 719138"/>
                <a:gd name="connsiteY32" fmla="*/ 873919 h 1269206"/>
                <a:gd name="connsiteX33" fmla="*/ 0 w 719138"/>
                <a:gd name="connsiteY33" fmla="*/ 957262 h 1269206"/>
                <a:gd name="connsiteX34" fmla="*/ 2381 w 719138"/>
                <a:gd name="connsiteY34" fmla="*/ 1009650 h 1269206"/>
                <a:gd name="connsiteX35" fmla="*/ 4763 w 719138"/>
                <a:gd name="connsiteY35" fmla="*/ 1023937 h 1269206"/>
                <a:gd name="connsiteX36" fmla="*/ 9525 w 719138"/>
                <a:gd name="connsiteY36" fmla="*/ 1059656 h 1269206"/>
                <a:gd name="connsiteX37" fmla="*/ 19050 w 719138"/>
                <a:gd name="connsiteY37" fmla="*/ 1109662 h 1269206"/>
                <a:gd name="connsiteX38" fmla="*/ 26194 w 719138"/>
                <a:gd name="connsiteY38" fmla="*/ 1169194 h 1269206"/>
                <a:gd name="connsiteX39" fmla="*/ 47625 w 719138"/>
                <a:gd name="connsiteY39" fmla="*/ 1204912 h 1269206"/>
                <a:gd name="connsiteX40" fmla="*/ 52388 w 719138"/>
                <a:gd name="connsiteY40" fmla="*/ 1212056 h 1269206"/>
                <a:gd name="connsiteX41" fmla="*/ 59531 w 719138"/>
                <a:gd name="connsiteY41" fmla="*/ 1216819 h 1269206"/>
                <a:gd name="connsiteX42" fmla="*/ 73819 w 719138"/>
                <a:gd name="connsiteY42" fmla="*/ 1231106 h 1269206"/>
                <a:gd name="connsiteX43" fmla="*/ 83344 w 719138"/>
                <a:gd name="connsiteY43" fmla="*/ 1235869 h 1269206"/>
                <a:gd name="connsiteX44" fmla="*/ 92869 w 719138"/>
                <a:gd name="connsiteY44" fmla="*/ 1245394 h 1269206"/>
                <a:gd name="connsiteX45" fmla="*/ 109538 w 719138"/>
                <a:gd name="connsiteY45" fmla="*/ 1254919 h 1269206"/>
                <a:gd name="connsiteX46" fmla="*/ 116681 w 719138"/>
                <a:gd name="connsiteY46" fmla="*/ 1257300 h 1269206"/>
                <a:gd name="connsiteX47" fmla="*/ 123825 w 719138"/>
                <a:gd name="connsiteY47" fmla="*/ 1262062 h 1269206"/>
                <a:gd name="connsiteX48" fmla="*/ 142875 w 719138"/>
                <a:gd name="connsiteY48" fmla="*/ 1264444 h 1269206"/>
                <a:gd name="connsiteX49" fmla="*/ 154781 w 719138"/>
                <a:gd name="connsiteY49" fmla="*/ 1266825 h 1269206"/>
                <a:gd name="connsiteX50" fmla="*/ 178594 w 719138"/>
                <a:gd name="connsiteY50" fmla="*/ 1269206 h 1269206"/>
                <a:gd name="connsiteX51" fmla="*/ 311944 w 719138"/>
                <a:gd name="connsiteY51" fmla="*/ 1266825 h 1269206"/>
                <a:gd name="connsiteX52" fmla="*/ 326231 w 719138"/>
                <a:gd name="connsiteY52" fmla="*/ 1259681 h 1269206"/>
                <a:gd name="connsiteX53" fmla="*/ 359569 w 719138"/>
                <a:gd name="connsiteY53" fmla="*/ 1257300 h 1269206"/>
                <a:gd name="connsiteX54" fmla="*/ 378619 w 719138"/>
                <a:gd name="connsiteY54" fmla="*/ 1247775 h 1269206"/>
                <a:gd name="connsiteX55" fmla="*/ 385763 w 719138"/>
                <a:gd name="connsiteY55" fmla="*/ 1243012 h 1269206"/>
                <a:gd name="connsiteX56" fmla="*/ 409575 w 719138"/>
                <a:gd name="connsiteY56" fmla="*/ 1240631 h 1269206"/>
                <a:gd name="connsiteX57" fmla="*/ 416719 w 719138"/>
                <a:gd name="connsiteY57" fmla="*/ 1238250 h 1269206"/>
                <a:gd name="connsiteX58" fmla="*/ 428625 w 719138"/>
                <a:gd name="connsiteY58" fmla="*/ 1226344 h 1269206"/>
                <a:gd name="connsiteX59" fmla="*/ 476250 w 719138"/>
                <a:gd name="connsiteY59" fmla="*/ 1223962 h 1269206"/>
                <a:gd name="connsiteX60" fmla="*/ 483394 w 719138"/>
                <a:gd name="connsiteY60" fmla="*/ 1221581 h 1269206"/>
                <a:gd name="connsiteX61" fmla="*/ 490538 w 719138"/>
                <a:gd name="connsiteY61" fmla="*/ 1207294 h 1269206"/>
                <a:gd name="connsiteX62" fmla="*/ 504825 w 719138"/>
                <a:gd name="connsiteY62" fmla="*/ 1202531 h 1269206"/>
                <a:gd name="connsiteX63" fmla="*/ 516731 w 719138"/>
                <a:gd name="connsiteY63" fmla="*/ 1181100 h 1269206"/>
                <a:gd name="connsiteX64" fmla="*/ 521494 w 719138"/>
                <a:gd name="connsiteY64" fmla="*/ 1173956 h 1269206"/>
                <a:gd name="connsiteX65" fmla="*/ 528638 w 719138"/>
                <a:gd name="connsiteY65" fmla="*/ 1154906 h 1269206"/>
                <a:gd name="connsiteX66" fmla="*/ 538163 w 719138"/>
                <a:gd name="connsiteY66" fmla="*/ 1152525 h 1269206"/>
                <a:gd name="connsiteX67" fmla="*/ 561975 w 719138"/>
                <a:gd name="connsiteY67" fmla="*/ 1147762 h 1269206"/>
                <a:gd name="connsiteX68" fmla="*/ 569119 w 719138"/>
                <a:gd name="connsiteY68" fmla="*/ 1140619 h 1269206"/>
                <a:gd name="connsiteX69" fmla="*/ 573881 w 719138"/>
                <a:gd name="connsiteY69" fmla="*/ 1131094 h 1269206"/>
                <a:gd name="connsiteX70" fmla="*/ 581025 w 719138"/>
                <a:gd name="connsiteY70" fmla="*/ 1126331 h 1269206"/>
                <a:gd name="connsiteX71" fmla="*/ 585788 w 719138"/>
                <a:gd name="connsiteY71" fmla="*/ 1116806 h 1269206"/>
                <a:gd name="connsiteX72" fmla="*/ 588169 w 719138"/>
                <a:gd name="connsiteY72" fmla="*/ 1100137 h 1269206"/>
                <a:gd name="connsiteX73" fmla="*/ 611981 w 719138"/>
                <a:gd name="connsiteY73" fmla="*/ 1073944 h 1269206"/>
                <a:gd name="connsiteX74" fmla="*/ 623888 w 719138"/>
                <a:gd name="connsiteY74" fmla="*/ 1057275 h 1269206"/>
                <a:gd name="connsiteX75" fmla="*/ 635794 w 719138"/>
                <a:gd name="connsiteY75" fmla="*/ 1047750 h 1269206"/>
                <a:gd name="connsiteX76" fmla="*/ 640556 w 719138"/>
                <a:gd name="connsiteY76" fmla="*/ 1026319 h 1269206"/>
                <a:gd name="connsiteX77" fmla="*/ 645319 w 719138"/>
                <a:gd name="connsiteY77" fmla="*/ 1019175 h 1269206"/>
                <a:gd name="connsiteX78" fmla="*/ 650081 w 719138"/>
                <a:gd name="connsiteY78" fmla="*/ 1007269 h 1269206"/>
                <a:gd name="connsiteX79" fmla="*/ 654844 w 719138"/>
                <a:gd name="connsiteY79" fmla="*/ 957262 h 1269206"/>
                <a:gd name="connsiteX80" fmla="*/ 657225 w 719138"/>
                <a:gd name="connsiteY80" fmla="*/ 945356 h 1269206"/>
                <a:gd name="connsiteX81" fmla="*/ 664369 w 719138"/>
                <a:gd name="connsiteY81" fmla="*/ 931069 h 1269206"/>
                <a:gd name="connsiteX82" fmla="*/ 669131 w 719138"/>
                <a:gd name="connsiteY82" fmla="*/ 916781 h 1269206"/>
                <a:gd name="connsiteX83" fmla="*/ 671513 w 719138"/>
                <a:gd name="connsiteY83" fmla="*/ 900112 h 1269206"/>
                <a:gd name="connsiteX84" fmla="*/ 676275 w 719138"/>
                <a:gd name="connsiteY84" fmla="*/ 883444 h 1269206"/>
                <a:gd name="connsiteX85" fmla="*/ 671513 w 719138"/>
                <a:gd name="connsiteY85" fmla="*/ 807244 h 1269206"/>
                <a:gd name="connsiteX86" fmla="*/ 673894 w 719138"/>
                <a:gd name="connsiteY86" fmla="*/ 778669 h 1269206"/>
                <a:gd name="connsiteX87" fmla="*/ 678656 w 719138"/>
                <a:gd name="connsiteY87" fmla="*/ 752475 h 1269206"/>
                <a:gd name="connsiteX88" fmla="*/ 685800 w 719138"/>
                <a:gd name="connsiteY88" fmla="*/ 697706 h 1269206"/>
                <a:gd name="connsiteX89" fmla="*/ 688181 w 719138"/>
                <a:gd name="connsiteY89" fmla="*/ 676275 h 1269206"/>
                <a:gd name="connsiteX90" fmla="*/ 692944 w 719138"/>
                <a:gd name="connsiteY90" fmla="*/ 661987 h 1269206"/>
                <a:gd name="connsiteX91" fmla="*/ 695325 w 719138"/>
                <a:gd name="connsiteY91" fmla="*/ 640556 h 1269206"/>
                <a:gd name="connsiteX92" fmla="*/ 700088 w 719138"/>
                <a:gd name="connsiteY92" fmla="*/ 626269 h 1269206"/>
                <a:gd name="connsiteX93" fmla="*/ 704850 w 719138"/>
                <a:gd name="connsiteY93" fmla="*/ 607219 h 1269206"/>
                <a:gd name="connsiteX94" fmla="*/ 707231 w 719138"/>
                <a:gd name="connsiteY94" fmla="*/ 585787 h 1269206"/>
                <a:gd name="connsiteX95" fmla="*/ 714375 w 719138"/>
                <a:gd name="connsiteY95" fmla="*/ 535781 h 1269206"/>
                <a:gd name="connsiteX96" fmla="*/ 719138 w 719138"/>
                <a:gd name="connsiteY96" fmla="*/ 476250 h 1269206"/>
                <a:gd name="connsiteX97" fmla="*/ 714375 w 719138"/>
                <a:gd name="connsiteY97" fmla="*/ 309562 h 1269206"/>
                <a:gd name="connsiteX98" fmla="*/ 711994 w 719138"/>
                <a:gd name="connsiteY98" fmla="*/ 297656 h 1269206"/>
                <a:gd name="connsiteX99" fmla="*/ 709613 w 719138"/>
                <a:gd name="connsiteY99" fmla="*/ 276225 h 1269206"/>
                <a:gd name="connsiteX100" fmla="*/ 704850 w 719138"/>
                <a:gd name="connsiteY100" fmla="*/ 264319 h 1269206"/>
                <a:gd name="connsiteX101" fmla="*/ 690563 w 719138"/>
                <a:gd name="connsiteY101" fmla="*/ 233362 h 1269206"/>
                <a:gd name="connsiteX102" fmla="*/ 688181 w 719138"/>
                <a:gd name="connsiteY102" fmla="*/ 221456 h 1269206"/>
                <a:gd name="connsiteX103" fmla="*/ 683419 w 719138"/>
                <a:gd name="connsiteY103" fmla="*/ 214312 h 1269206"/>
                <a:gd name="connsiteX104" fmla="*/ 678656 w 719138"/>
                <a:gd name="connsiteY104" fmla="*/ 176212 h 1269206"/>
                <a:gd name="connsiteX105" fmla="*/ 669131 w 719138"/>
                <a:gd name="connsiteY105" fmla="*/ 159544 h 1269206"/>
                <a:gd name="connsiteX106" fmla="*/ 664369 w 719138"/>
                <a:gd name="connsiteY106" fmla="*/ 145256 h 1269206"/>
                <a:gd name="connsiteX107" fmla="*/ 642938 w 719138"/>
                <a:gd name="connsiteY107" fmla="*/ 126206 h 1269206"/>
                <a:gd name="connsiteX108" fmla="*/ 616744 w 719138"/>
                <a:gd name="connsiteY108" fmla="*/ 92869 h 1269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719138" h="1269206">
                  <a:moveTo>
                    <a:pt x="616744" y="92869"/>
                  </a:moveTo>
                  <a:lnTo>
                    <a:pt x="616744" y="92869"/>
                  </a:lnTo>
                  <a:cubicBezTo>
                    <a:pt x="611188" y="88106"/>
                    <a:pt x="606621" y="81854"/>
                    <a:pt x="600075" y="78581"/>
                  </a:cubicBezTo>
                  <a:cubicBezTo>
                    <a:pt x="593530" y="75308"/>
                    <a:pt x="583819" y="78994"/>
                    <a:pt x="578644" y="73819"/>
                  </a:cubicBezTo>
                  <a:cubicBezTo>
                    <a:pt x="563918" y="59093"/>
                    <a:pt x="591188" y="57499"/>
                    <a:pt x="592931" y="57150"/>
                  </a:cubicBezTo>
                  <a:cubicBezTo>
                    <a:pt x="584374" y="22920"/>
                    <a:pt x="600183" y="73963"/>
                    <a:pt x="578644" y="45244"/>
                  </a:cubicBezTo>
                  <a:cubicBezTo>
                    <a:pt x="575276" y="40754"/>
                    <a:pt x="578773" y="33595"/>
                    <a:pt x="576263" y="28575"/>
                  </a:cubicBezTo>
                  <a:cubicBezTo>
                    <a:pt x="574488" y="25025"/>
                    <a:pt x="570184" y="23400"/>
                    <a:pt x="566738" y="21431"/>
                  </a:cubicBezTo>
                  <a:cubicBezTo>
                    <a:pt x="564559" y="20186"/>
                    <a:pt x="562066" y="19486"/>
                    <a:pt x="559594" y="19050"/>
                  </a:cubicBezTo>
                  <a:cubicBezTo>
                    <a:pt x="548539" y="17099"/>
                    <a:pt x="537369" y="15875"/>
                    <a:pt x="526256" y="14287"/>
                  </a:cubicBezTo>
                  <a:cubicBezTo>
                    <a:pt x="482430" y="-322"/>
                    <a:pt x="529321" y="14577"/>
                    <a:pt x="404813" y="7144"/>
                  </a:cubicBezTo>
                  <a:cubicBezTo>
                    <a:pt x="389675" y="6240"/>
                    <a:pt x="374663" y="3842"/>
                    <a:pt x="359569" y="2381"/>
                  </a:cubicBezTo>
                  <a:cubicBezTo>
                    <a:pt x="350055" y="1460"/>
                    <a:pt x="340519" y="794"/>
                    <a:pt x="330994" y="0"/>
                  </a:cubicBezTo>
                  <a:lnTo>
                    <a:pt x="130969" y="2381"/>
                  </a:lnTo>
                  <a:cubicBezTo>
                    <a:pt x="124789" y="2867"/>
                    <a:pt x="122253" y="11353"/>
                    <a:pt x="119063" y="16669"/>
                  </a:cubicBezTo>
                  <a:cubicBezTo>
                    <a:pt x="117379" y="19475"/>
                    <a:pt x="117417" y="23005"/>
                    <a:pt x="116681" y="26194"/>
                  </a:cubicBezTo>
                  <a:cubicBezTo>
                    <a:pt x="115035" y="33324"/>
                    <a:pt x="114233" y="40683"/>
                    <a:pt x="111919" y="47625"/>
                  </a:cubicBezTo>
                  <a:cubicBezTo>
                    <a:pt x="109447" y="55041"/>
                    <a:pt x="105569" y="61912"/>
                    <a:pt x="102394" y="69056"/>
                  </a:cubicBezTo>
                  <a:cubicBezTo>
                    <a:pt x="101600" y="73819"/>
                    <a:pt x="100960" y="78609"/>
                    <a:pt x="100013" y="83344"/>
                  </a:cubicBezTo>
                  <a:cubicBezTo>
                    <a:pt x="98578" y="90520"/>
                    <a:pt x="96391" y="97547"/>
                    <a:pt x="95250" y="104775"/>
                  </a:cubicBezTo>
                  <a:cubicBezTo>
                    <a:pt x="90201" y="136747"/>
                    <a:pt x="97467" y="119393"/>
                    <a:pt x="88106" y="138112"/>
                  </a:cubicBezTo>
                  <a:cubicBezTo>
                    <a:pt x="87312" y="153193"/>
                    <a:pt x="86929" y="168302"/>
                    <a:pt x="85725" y="183356"/>
                  </a:cubicBezTo>
                  <a:cubicBezTo>
                    <a:pt x="84749" y="195560"/>
                    <a:pt x="81853" y="202316"/>
                    <a:pt x="78581" y="214312"/>
                  </a:cubicBezTo>
                  <a:cubicBezTo>
                    <a:pt x="74933" y="227689"/>
                    <a:pt x="72420" y="241344"/>
                    <a:pt x="69056" y="254794"/>
                  </a:cubicBezTo>
                  <a:cubicBezTo>
                    <a:pt x="67469" y="268288"/>
                    <a:pt x="66309" y="281839"/>
                    <a:pt x="64294" y="295275"/>
                  </a:cubicBezTo>
                  <a:cubicBezTo>
                    <a:pt x="63922" y="297757"/>
                    <a:pt x="62190" y="299924"/>
                    <a:pt x="61913" y="302419"/>
                  </a:cubicBezTo>
                  <a:cubicBezTo>
                    <a:pt x="56786" y="348554"/>
                    <a:pt x="64843" y="324854"/>
                    <a:pt x="54769" y="350044"/>
                  </a:cubicBezTo>
                  <a:cubicBezTo>
                    <a:pt x="55563" y="369888"/>
                    <a:pt x="55911" y="389754"/>
                    <a:pt x="57150" y="409575"/>
                  </a:cubicBezTo>
                  <a:cubicBezTo>
                    <a:pt x="57500" y="415177"/>
                    <a:pt x="60598" y="420734"/>
                    <a:pt x="59531" y="426244"/>
                  </a:cubicBezTo>
                  <a:cubicBezTo>
                    <a:pt x="55760" y="445726"/>
                    <a:pt x="48419" y="464344"/>
                    <a:pt x="42863" y="483394"/>
                  </a:cubicBezTo>
                  <a:cubicBezTo>
                    <a:pt x="41191" y="523507"/>
                    <a:pt x="37174" y="634046"/>
                    <a:pt x="33338" y="681037"/>
                  </a:cubicBezTo>
                  <a:cubicBezTo>
                    <a:pt x="32425" y="692225"/>
                    <a:pt x="29950" y="703234"/>
                    <a:pt x="28575" y="714375"/>
                  </a:cubicBezTo>
                  <a:cubicBezTo>
                    <a:pt x="22012" y="767531"/>
                    <a:pt x="14164" y="820561"/>
                    <a:pt x="9525" y="873919"/>
                  </a:cubicBezTo>
                  <a:cubicBezTo>
                    <a:pt x="3927" y="938307"/>
                    <a:pt x="7776" y="910612"/>
                    <a:pt x="0" y="957262"/>
                  </a:cubicBezTo>
                  <a:cubicBezTo>
                    <a:pt x="794" y="974725"/>
                    <a:pt x="1135" y="992214"/>
                    <a:pt x="2381" y="1009650"/>
                  </a:cubicBezTo>
                  <a:cubicBezTo>
                    <a:pt x="2725" y="1014466"/>
                    <a:pt x="4080" y="1019157"/>
                    <a:pt x="4763" y="1023937"/>
                  </a:cubicBezTo>
                  <a:cubicBezTo>
                    <a:pt x="6462" y="1035828"/>
                    <a:pt x="7726" y="1047780"/>
                    <a:pt x="9525" y="1059656"/>
                  </a:cubicBezTo>
                  <a:cubicBezTo>
                    <a:pt x="15822" y="1101214"/>
                    <a:pt x="12307" y="1089433"/>
                    <a:pt x="19050" y="1109662"/>
                  </a:cubicBezTo>
                  <a:cubicBezTo>
                    <a:pt x="19780" y="1117692"/>
                    <a:pt x="18879" y="1152123"/>
                    <a:pt x="26194" y="1169194"/>
                  </a:cubicBezTo>
                  <a:cubicBezTo>
                    <a:pt x="31664" y="1181960"/>
                    <a:pt x="39972" y="1193433"/>
                    <a:pt x="47625" y="1204912"/>
                  </a:cubicBezTo>
                  <a:cubicBezTo>
                    <a:pt x="49213" y="1207293"/>
                    <a:pt x="50007" y="1210468"/>
                    <a:pt x="52388" y="1212056"/>
                  </a:cubicBezTo>
                  <a:cubicBezTo>
                    <a:pt x="54769" y="1213644"/>
                    <a:pt x="57392" y="1214918"/>
                    <a:pt x="59531" y="1216819"/>
                  </a:cubicBezTo>
                  <a:cubicBezTo>
                    <a:pt x="64565" y="1221294"/>
                    <a:pt x="67795" y="1228094"/>
                    <a:pt x="73819" y="1231106"/>
                  </a:cubicBezTo>
                  <a:cubicBezTo>
                    <a:pt x="76994" y="1232694"/>
                    <a:pt x="80504" y="1233739"/>
                    <a:pt x="83344" y="1235869"/>
                  </a:cubicBezTo>
                  <a:cubicBezTo>
                    <a:pt x="86936" y="1238563"/>
                    <a:pt x="89460" y="1242472"/>
                    <a:pt x="92869" y="1245394"/>
                  </a:cubicBezTo>
                  <a:cubicBezTo>
                    <a:pt x="96852" y="1248808"/>
                    <a:pt x="105037" y="1252990"/>
                    <a:pt x="109538" y="1254919"/>
                  </a:cubicBezTo>
                  <a:cubicBezTo>
                    <a:pt x="111845" y="1255908"/>
                    <a:pt x="114436" y="1256178"/>
                    <a:pt x="116681" y="1257300"/>
                  </a:cubicBezTo>
                  <a:cubicBezTo>
                    <a:pt x="119241" y="1258580"/>
                    <a:pt x="121064" y="1261309"/>
                    <a:pt x="123825" y="1262062"/>
                  </a:cubicBezTo>
                  <a:cubicBezTo>
                    <a:pt x="129999" y="1263746"/>
                    <a:pt x="136550" y="1263471"/>
                    <a:pt x="142875" y="1264444"/>
                  </a:cubicBezTo>
                  <a:cubicBezTo>
                    <a:pt x="146875" y="1265059"/>
                    <a:pt x="150769" y="1266290"/>
                    <a:pt x="154781" y="1266825"/>
                  </a:cubicBezTo>
                  <a:cubicBezTo>
                    <a:pt x="162688" y="1267879"/>
                    <a:pt x="170656" y="1268412"/>
                    <a:pt x="178594" y="1269206"/>
                  </a:cubicBezTo>
                  <a:lnTo>
                    <a:pt x="311944" y="1266825"/>
                  </a:lnTo>
                  <a:cubicBezTo>
                    <a:pt x="328946" y="1266249"/>
                    <a:pt x="308856" y="1262747"/>
                    <a:pt x="326231" y="1259681"/>
                  </a:cubicBezTo>
                  <a:cubicBezTo>
                    <a:pt x="337202" y="1257745"/>
                    <a:pt x="348456" y="1258094"/>
                    <a:pt x="359569" y="1257300"/>
                  </a:cubicBezTo>
                  <a:cubicBezTo>
                    <a:pt x="368458" y="1243965"/>
                    <a:pt x="359064" y="1254293"/>
                    <a:pt x="378619" y="1247775"/>
                  </a:cubicBezTo>
                  <a:cubicBezTo>
                    <a:pt x="381334" y="1246870"/>
                    <a:pt x="382974" y="1243656"/>
                    <a:pt x="385763" y="1243012"/>
                  </a:cubicBezTo>
                  <a:cubicBezTo>
                    <a:pt x="393536" y="1241218"/>
                    <a:pt x="401638" y="1241425"/>
                    <a:pt x="409575" y="1240631"/>
                  </a:cubicBezTo>
                  <a:cubicBezTo>
                    <a:pt x="411956" y="1239837"/>
                    <a:pt x="414759" y="1239818"/>
                    <a:pt x="416719" y="1238250"/>
                  </a:cubicBezTo>
                  <a:cubicBezTo>
                    <a:pt x="422081" y="1233960"/>
                    <a:pt x="420087" y="1227458"/>
                    <a:pt x="428625" y="1226344"/>
                  </a:cubicBezTo>
                  <a:cubicBezTo>
                    <a:pt x="444386" y="1224288"/>
                    <a:pt x="460375" y="1224756"/>
                    <a:pt x="476250" y="1223962"/>
                  </a:cubicBezTo>
                  <a:cubicBezTo>
                    <a:pt x="478631" y="1223168"/>
                    <a:pt x="481619" y="1223356"/>
                    <a:pt x="483394" y="1221581"/>
                  </a:cubicBezTo>
                  <a:cubicBezTo>
                    <a:pt x="491614" y="1213361"/>
                    <a:pt x="478757" y="1214657"/>
                    <a:pt x="490538" y="1207294"/>
                  </a:cubicBezTo>
                  <a:cubicBezTo>
                    <a:pt x="494795" y="1204633"/>
                    <a:pt x="504825" y="1202531"/>
                    <a:pt x="504825" y="1202531"/>
                  </a:cubicBezTo>
                  <a:cubicBezTo>
                    <a:pt x="509016" y="1189957"/>
                    <a:pt x="505814" y="1197475"/>
                    <a:pt x="516731" y="1181100"/>
                  </a:cubicBezTo>
                  <a:lnTo>
                    <a:pt x="521494" y="1173956"/>
                  </a:lnTo>
                  <a:cubicBezTo>
                    <a:pt x="522622" y="1169445"/>
                    <a:pt x="524705" y="1158184"/>
                    <a:pt x="528638" y="1154906"/>
                  </a:cubicBezTo>
                  <a:cubicBezTo>
                    <a:pt x="531152" y="1152811"/>
                    <a:pt x="535016" y="1153424"/>
                    <a:pt x="538163" y="1152525"/>
                  </a:cubicBezTo>
                  <a:cubicBezTo>
                    <a:pt x="554790" y="1147775"/>
                    <a:pt x="533520" y="1151828"/>
                    <a:pt x="561975" y="1147762"/>
                  </a:cubicBezTo>
                  <a:cubicBezTo>
                    <a:pt x="564356" y="1145381"/>
                    <a:pt x="567162" y="1143359"/>
                    <a:pt x="569119" y="1140619"/>
                  </a:cubicBezTo>
                  <a:cubicBezTo>
                    <a:pt x="571182" y="1137731"/>
                    <a:pt x="571609" y="1133821"/>
                    <a:pt x="573881" y="1131094"/>
                  </a:cubicBezTo>
                  <a:cubicBezTo>
                    <a:pt x="575713" y="1128895"/>
                    <a:pt x="578644" y="1127919"/>
                    <a:pt x="581025" y="1126331"/>
                  </a:cubicBezTo>
                  <a:cubicBezTo>
                    <a:pt x="582613" y="1123156"/>
                    <a:pt x="584854" y="1120231"/>
                    <a:pt x="585788" y="1116806"/>
                  </a:cubicBezTo>
                  <a:cubicBezTo>
                    <a:pt x="587265" y="1111391"/>
                    <a:pt x="585528" y="1105089"/>
                    <a:pt x="588169" y="1100137"/>
                  </a:cubicBezTo>
                  <a:cubicBezTo>
                    <a:pt x="591252" y="1094356"/>
                    <a:pt x="605178" y="1080747"/>
                    <a:pt x="611981" y="1073944"/>
                  </a:cubicBezTo>
                  <a:cubicBezTo>
                    <a:pt x="616358" y="1060817"/>
                    <a:pt x="611560" y="1071659"/>
                    <a:pt x="623888" y="1057275"/>
                  </a:cubicBezTo>
                  <a:cubicBezTo>
                    <a:pt x="632505" y="1047222"/>
                    <a:pt x="623775" y="1051756"/>
                    <a:pt x="635794" y="1047750"/>
                  </a:cubicBezTo>
                  <a:cubicBezTo>
                    <a:pt x="636708" y="1042264"/>
                    <a:pt x="637625" y="1032181"/>
                    <a:pt x="640556" y="1026319"/>
                  </a:cubicBezTo>
                  <a:cubicBezTo>
                    <a:pt x="641836" y="1023759"/>
                    <a:pt x="644039" y="1021735"/>
                    <a:pt x="645319" y="1019175"/>
                  </a:cubicBezTo>
                  <a:cubicBezTo>
                    <a:pt x="647231" y="1015352"/>
                    <a:pt x="648494" y="1011238"/>
                    <a:pt x="650081" y="1007269"/>
                  </a:cubicBezTo>
                  <a:cubicBezTo>
                    <a:pt x="651669" y="990600"/>
                    <a:pt x="652925" y="973896"/>
                    <a:pt x="654844" y="957262"/>
                  </a:cubicBezTo>
                  <a:cubicBezTo>
                    <a:pt x="655308" y="953241"/>
                    <a:pt x="655842" y="949160"/>
                    <a:pt x="657225" y="945356"/>
                  </a:cubicBezTo>
                  <a:cubicBezTo>
                    <a:pt x="659045" y="940352"/>
                    <a:pt x="662321" y="935984"/>
                    <a:pt x="664369" y="931069"/>
                  </a:cubicBezTo>
                  <a:cubicBezTo>
                    <a:pt x="666300" y="926435"/>
                    <a:pt x="667544" y="921544"/>
                    <a:pt x="669131" y="916781"/>
                  </a:cubicBezTo>
                  <a:cubicBezTo>
                    <a:pt x="669925" y="911225"/>
                    <a:pt x="670337" y="905600"/>
                    <a:pt x="671513" y="900112"/>
                  </a:cubicBezTo>
                  <a:cubicBezTo>
                    <a:pt x="672724" y="894462"/>
                    <a:pt x="676105" y="889220"/>
                    <a:pt x="676275" y="883444"/>
                  </a:cubicBezTo>
                  <a:cubicBezTo>
                    <a:pt x="677703" y="834899"/>
                    <a:pt x="677353" y="836444"/>
                    <a:pt x="671513" y="807244"/>
                  </a:cubicBezTo>
                  <a:cubicBezTo>
                    <a:pt x="672307" y="797719"/>
                    <a:pt x="672658" y="788147"/>
                    <a:pt x="673894" y="778669"/>
                  </a:cubicBezTo>
                  <a:cubicBezTo>
                    <a:pt x="675042" y="769869"/>
                    <a:pt x="677711" y="761299"/>
                    <a:pt x="678656" y="752475"/>
                  </a:cubicBezTo>
                  <a:cubicBezTo>
                    <a:pt x="684572" y="697265"/>
                    <a:pt x="675561" y="728427"/>
                    <a:pt x="685800" y="697706"/>
                  </a:cubicBezTo>
                  <a:cubicBezTo>
                    <a:pt x="686594" y="690562"/>
                    <a:pt x="686771" y="683323"/>
                    <a:pt x="688181" y="676275"/>
                  </a:cubicBezTo>
                  <a:cubicBezTo>
                    <a:pt x="689166" y="671352"/>
                    <a:pt x="691959" y="666910"/>
                    <a:pt x="692944" y="661987"/>
                  </a:cubicBezTo>
                  <a:cubicBezTo>
                    <a:pt x="694354" y="654939"/>
                    <a:pt x="693915" y="647604"/>
                    <a:pt x="695325" y="640556"/>
                  </a:cubicBezTo>
                  <a:cubicBezTo>
                    <a:pt x="696310" y="635633"/>
                    <a:pt x="698709" y="631096"/>
                    <a:pt x="700088" y="626269"/>
                  </a:cubicBezTo>
                  <a:cubicBezTo>
                    <a:pt x="701886" y="619975"/>
                    <a:pt x="703263" y="613569"/>
                    <a:pt x="704850" y="607219"/>
                  </a:cubicBezTo>
                  <a:cubicBezTo>
                    <a:pt x="705644" y="600075"/>
                    <a:pt x="706281" y="592912"/>
                    <a:pt x="707231" y="585787"/>
                  </a:cubicBezTo>
                  <a:cubicBezTo>
                    <a:pt x="709456" y="569097"/>
                    <a:pt x="712555" y="552520"/>
                    <a:pt x="714375" y="535781"/>
                  </a:cubicBezTo>
                  <a:cubicBezTo>
                    <a:pt x="716526" y="515991"/>
                    <a:pt x="717550" y="496094"/>
                    <a:pt x="719138" y="476250"/>
                  </a:cubicBezTo>
                  <a:cubicBezTo>
                    <a:pt x="717550" y="420687"/>
                    <a:pt x="716597" y="365103"/>
                    <a:pt x="714375" y="309562"/>
                  </a:cubicBezTo>
                  <a:cubicBezTo>
                    <a:pt x="714213" y="305518"/>
                    <a:pt x="712566" y="301663"/>
                    <a:pt x="711994" y="297656"/>
                  </a:cubicBezTo>
                  <a:cubicBezTo>
                    <a:pt x="710978" y="290541"/>
                    <a:pt x="711119" y="283253"/>
                    <a:pt x="709613" y="276225"/>
                  </a:cubicBezTo>
                  <a:cubicBezTo>
                    <a:pt x="708717" y="272045"/>
                    <a:pt x="706586" y="268225"/>
                    <a:pt x="704850" y="264319"/>
                  </a:cubicBezTo>
                  <a:cubicBezTo>
                    <a:pt x="700234" y="253934"/>
                    <a:pt x="695325" y="243681"/>
                    <a:pt x="690563" y="233362"/>
                  </a:cubicBezTo>
                  <a:cubicBezTo>
                    <a:pt x="689769" y="229393"/>
                    <a:pt x="689602" y="225246"/>
                    <a:pt x="688181" y="221456"/>
                  </a:cubicBezTo>
                  <a:cubicBezTo>
                    <a:pt x="687176" y="218776"/>
                    <a:pt x="684062" y="217101"/>
                    <a:pt x="683419" y="214312"/>
                  </a:cubicBezTo>
                  <a:cubicBezTo>
                    <a:pt x="680605" y="202116"/>
                    <a:pt x="682321" y="188429"/>
                    <a:pt x="678656" y="176212"/>
                  </a:cubicBezTo>
                  <a:cubicBezTo>
                    <a:pt x="677007" y="170715"/>
                    <a:pt x="672322" y="164330"/>
                    <a:pt x="669131" y="159544"/>
                  </a:cubicBezTo>
                  <a:cubicBezTo>
                    <a:pt x="667544" y="154781"/>
                    <a:pt x="667675" y="149034"/>
                    <a:pt x="664369" y="145256"/>
                  </a:cubicBezTo>
                  <a:cubicBezTo>
                    <a:pt x="656032" y="135727"/>
                    <a:pt x="642938" y="147587"/>
                    <a:pt x="642938" y="126206"/>
                  </a:cubicBezTo>
                  <a:lnTo>
                    <a:pt x="616744" y="9286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81CC1A-2FB2-48CA-B401-EF6D7A9A3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0" y="-185581"/>
            <a:ext cx="10515600" cy="1325563"/>
          </a:xfrm>
        </p:spPr>
        <p:txBody>
          <a:bodyPr/>
          <a:lstStyle/>
          <a:p>
            <a:r>
              <a:rPr lang="en-US" dirty="0"/>
              <a:t>What we know: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74E072-A586-4FCE-AF4C-D45F84D1F3F7}"/>
              </a:ext>
            </a:extLst>
          </p:cNvPr>
          <p:cNvSpPr/>
          <p:nvPr/>
        </p:nvSpPr>
        <p:spPr>
          <a:xfrm>
            <a:off x="1501140" y="2156460"/>
            <a:ext cx="4869180" cy="23012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915A707D-24F8-4BDE-A4EC-C82CC1287E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90060" y="2369820"/>
                <a:ext cx="1706880" cy="8001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𝑩𝑷𝑷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915A707D-24F8-4BDE-A4EC-C82CC1287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060" y="2369820"/>
                <a:ext cx="1706880" cy="800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4BA60629-AFF3-4CF9-AD81-23E4D8F606B0}"/>
              </a:ext>
            </a:extLst>
          </p:cNvPr>
          <p:cNvSpPr/>
          <p:nvPr/>
        </p:nvSpPr>
        <p:spPr>
          <a:xfrm>
            <a:off x="1866900" y="2617470"/>
            <a:ext cx="2567940" cy="15316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2FC1FAEC-1A2B-40FC-A67E-85CA853A6F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96540" y="2762250"/>
                <a:ext cx="1706880" cy="8001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2FC1FAEC-1A2B-40FC-A67E-85CA853A6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540" y="2762250"/>
                <a:ext cx="1706880" cy="800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03A16C70-DE97-466B-8AB7-68426CE7F0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0778" y="1089343"/>
                <a:ext cx="1706880" cy="8001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𝑬𝑿𝑷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03A16C70-DE97-466B-8AB7-68426CE7F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778" y="1089343"/>
                <a:ext cx="1706880" cy="8001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99CB34-2633-48AF-8F09-F2E9A7CEAAD7}"/>
                  </a:ext>
                </a:extLst>
              </p:cNvPr>
              <p:cNvSpPr txBox="1"/>
              <p:nvPr/>
            </p:nvSpPr>
            <p:spPr>
              <a:xfrm>
                <a:off x="373380" y="6130290"/>
                <a:ext cx="11256253" cy="5618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𝑩𝑷𝑷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𝑬𝑿𝑷</m:t>
                    </m:r>
                  </m:oMath>
                </a14:m>
                <a:r>
                  <a:rPr lang="en-US" sz="2800" dirty="0"/>
                  <a:t> 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𝑩𝑷𝑷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lit/>
                          </m:r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𝒑𝒐𝒍𝒚</m:t>
                        </m:r>
                      </m:sub>
                    </m:sSub>
                  </m:oMath>
                </a14:m>
                <a:r>
                  <a:rPr lang="en-US" sz="2800" dirty="0"/>
                  <a:t> 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⊊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𝑬𝑿𝑷</m:t>
                    </m:r>
                  </m:oMath>
                </a14:m>
                <a:r>
                  <a:rPr lang="en-US" sz="28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lit/>
                          </m:r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𝒑𝒐𝒍𝒚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𝑬𝑿𝑷</m:t>
                    </m:r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99CB34-2633-48AF-8F09-F2E9A7CEA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" y="6130290"/>
                <a:ext cx="11256253" cy="561885"/>
              </a:xfrm>
              <a:prstGeom prst="rect">
                <a:avLst/>
              </a:prstGeom>
              <a:blipFill>
                <a:blip r:embed="rId6"/>
                <a:stretch>
                  <a:fillRect t="-10870" b="-239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997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F611155-EB11-4EA6-AD9F-D173A4BD4BCF}"/>
              </a:ext>
            </a:extLst>
          </p:cNvPr>
          <p:cNvSpPr/>
          <p:nvPr/>
        </p:nvSpPr>
        <p:spPr>
          <a:xfrm>
            <a:off x="2514600" y="2617470"/>
            <a:ext cx="3314700" cy="1531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DF7C53-9606-48AA-B8D0-C2E80A9FAB95}"/>
              </a:ext>
            </a:extLst>
          </p:cNvPr>
          <p:cNvGrpSpPr/>
          <p:nvPr/>
        </p:nvGrpSpPr>
        <p:grpSpPr>
          <a:xfrm>
            <a:off x="742951" y="1402795"/>
            <a:ext cx="11254738" cy="3808570"/>
            <a:chOff x="579120" y="1325564"/>
            <a:chExt cx="11254738" cy="380857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7D8184-0A6C-4222-A193-1CAFCA651E83}"/>
                </a:ext>
              </a:extLst>
            </p:cNvPr>
            <p:cNvSpPr/>
            <p:nvPr/>
          </p:nvSpPr>
          <p:spPr>
            <a:xfrm>
              <a:off x="579120" y="1325564"/>
              <a:ext cx="6873240" cy="380857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itle 1">
                  <a:extLst>
                    <a:ext uri="{FF2B5EF4-FFF2-40B4-BE49-F238E27FC236}">
                      <a16:creationId xmlns:a16="http://schemas.microsoft.com/office/drawing/2014/main" id="{31CC5542-AE3A-4152-9CB8-0965CEF52B3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122420" y="1401922"/>
                  <a:ext cx="1706880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  <m:t>𝒑𝒐𝒍𝒚</m:t>
                            </m:r>
                          </m:sub>
                        </m:sSub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>
            <p:sp>
              <p:nvSpPr>
                <p:cNvPr id="11" name="Title 1">
                  <a:extLst>
                    <a:ext uri="{FF2B5EF4-FFF2-40B4-BE49-F238E27FC236}">
                      <a16:creationId xmlns:a16="http://schemas.microsoft.com/office/drawing/2014/main" id="{31CC5542-AE3A-4152-9CB8-0965CEF52B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2420" y="1401922"/>
                  <a:ext cx="1706880" cy="8001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92E58A8B-0E4C-4A41-A773-53553E570E77}"/>
                </a:ext>
              </a:extLst>
            </p:cNvPr>
            <p:cNvSpPr/>
            <p:nvPr/>
          </p:nvSpPr>
          <p:spPr>
            <a:xfrm rot="5400000">
              <a:off x="8825705" y="801847"/>
              <a:ext cx="1147127" cy="4869179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33C3288-336B-48D8-AA4D-33E5D4F59137}"/>
                </a:ext>
              </a:extLst>
            </p:cNvPr>
            <p:cNvSpPr/>
            <p:nvPr/>
          </p:nvSpPr>
          <p:spPr>
            <a:xfrm>
              <a:off x="6724649" y="2650331"/>
              <a:ext cx="719138" cy="1269206"/>
            </a:xfrm>
            <a:custGeom>
              <a:avLst/>
              <a:gdLst>
                <a:gd name="connsiteX0" fmla="*/ 616744 w 719138"/>
                <a:gd name="connsiteY0" fmla="*/ 92869 h 1269206"/>
                <a:gd name="connsiteX1" fmla="*/ 616744 w 719138"/>
                <a:gd name="connsiteY1" fmla="*/ 92869 h 1269206"/>
                <a:gd name="connsiteX2" fmla="*/ 600075 w 719138"/>
                <a:gd name="connsiteY2" fmla="*/ 78581 h 1269206"/>
                <a:gd name="connsiteX3" fmla="*/ 578644 w 719138"/>
                <a:gd name="connsiteY3" fmla="*/ 73819 h 1269206"/>
                <a:gd name="connsiteX4" fmla="*/ 592931 w 719138"/>
                <a:gd name="connsiteY4" fmla="*/ 57150 h 1269206"/>
                <a:gd name="connsiteX5" fmla="*/ 578644 w 719138"/>
                <a:gd name="connsiteY5" fmla="*/ 45244 h 1269206"/>
                <a:gd name="connsiteX6" fmla="*/ 576263 w 719138"/>
                <a:gd name="connsiteY6" fmla="*/ 28575 h 1269206"/>
                <a:gd name="connsiteX7" fmla="*/ 566738 w 719138"/>
                <a:gd name="connsiteY7" fmla="*/ 21431 h 1269206"/>
                <a:gd name="connsiteX8" fmla="*/ 559594 w 719138"/>
                <a:gd name="connsiteY8" fmla="*/ 19050 h 1269206"/>
                <a:gd name="connsiteX9" fmla="*/ 526256 w 719138"/>
                <a:gd name="connsiteY9" fmla="*/ 14287 h 1269206"/>
                <a:gd name="connsiteX10" fmla="*/ 404813 w 719138"/>
                <a:gd name="connsiteY10" fmla="*/ 7144 h 1269206"/>
                <a:gd name="connsiteX11" fmla="*/ 359569 w 719138"/>
                <a:gd name="connsiteY11" fmla="*/ 2381 h 1269206"/>
                <a:gd name="connsiteX12" fmla="*/ 330994 w 719138"/>
                <a:gd name="connsiteY12" fmla="*/ 0 h 1269206"/>
                <a:gd name="connsiteX13" fmla="*/ 130969 w 719138"/>
                <a:gd name="connsiteY13" fmla="*/ 2381 h 1269206"/>
                <a:gd name="connsiteX14" fmla="*/ 119063 w 719138"/>
                <a:gd name="connsiteY14" fmla="*/ 16669 h 1269206"/>
                <a:gd name="connsiteX15" fmla="*/ 116681 w 719138"/>
                <a:gd name="connsiteY15" fmla="*/ 26194 h 1269206"/>
                <a:gd name="connsiteX16" fmla="*/ 111919 w 719138"/>
                <a:gd name="connsiteY16" fmla="*/ 47625 h 1269206"/>
                <a:gd name="connsiteX17" fmla="*/ 102394 w 719138"/>
                <a:gd name="connsiteY17" fmla="*/ 69056 h 1269206"/>
                <a:gd name="connsiteX18" fmla="*/ 100013 w 719138"/>
                <a:gd name="connsiteY18" fmla="*/ 83344 h 1269206"/>
                <a:gd name="connsiteX19" fmla="*/ 95250 w 719138"/>
                <a:gd name="connsiteY19" fmla="*/ 104775 h 1269206"/>
                <a:gd name="connsiteX20" fmla="*/ 88106 w 719138"/>
                <a:gd name="connsiteY20" fmla="*/ 138112 h 1269206"/>
                <a:gd name="connsiteX21" fmla="*/ 85725 w 719138"/>
                <a:gd name="connsiteY21" fmla="*/ 183356 h 1269206"/>
                <a:gd name="connsiteX22" fmla="*/ 78581 w 719138"/>
                <a:gd name="connsiteY22" fmla="*/ 214312 h 1269206"/>
                <a:gd name="connsiteX23" fmla="*/ 69056 w 719138"/>
                <a:gd name="connsiteY23" fmla="*/ 254794 h 1269206"/>
                <a:gd name="connsiteX24" fmla="*/ 64294 w 719138"/>
                <a:gd name="connsiteY24" fmla="*/ 295275 h 1269206"/>
                <a:gd name="connsiteX25" fmla="*/ 61913 w 719138"/>
                <a:gd name="connsiteY25" fmla="*/ 302419 h 1269206"/>
                <a:gd name="connsiteX26" fmla="*/ 54769 w 719138"/>
                <a:gd name="connsiteY26" fmla="*/ 350044 h 1269206"/>
                <a:gd name="connsiteX27" fmla="*/ 57150 w 719138"/>
                <a:gd name="connsiteY27" fmla="*/ 409575 h 1269206"/>
                <a:gd name="connsiteX28" fmla="*/ 59531 w 719138"/>
                <a:gd name="connsiteY28" fmla="*/ 426244 h 1269206"/>
                <a:gd name="connsiteX29" fmla="*/ 42863 w 719138"/>
                <a:gd name="connsiteY29" fmla="*/ 483394 h 1269206"/>
                <a:gd name="connsiteX30" fmla="*/ 33338 w 719138"/>
                <a:gd name="connsiteY30" fmla="*/ 681037 h 1269206"/>
                <a:gd name="connsiteX31" fmla="*/ 28575 w 719138"/>
                <a:gd name="connsiteY31" fmla="*/ 714375 h 1269206"/>
                <a:gd name="connsiteX32" fmla="*/ 9525 w 719138"/>
                <a:gd name="connsiteY32" fmla="*/ 873919 h 1269206"/>
                <a:gd name="connsiteX33" fmla="*/ 0 w 719138"/>
                <a:gd name="connsiteY33" fmla="*/ 957262 h 1269206"/>
                <a:gd name="connsiteX34" fmla="*/ 2381 w 719138"/>
                <a:gd name="connsiteY34" fmla="*/ 1009650 h 1269206"/>
                <a:gd name="connsiteX35" fmla="*/ 4763 w 719138"/>
                <a:gd name="connsiteY35" fmla="*/ 1023937 h 1269206"/>
                <a:gd name="connsiteX36" fmla="*/ 9525 w 719138"/>
                <a:gd name="connsiteY36" fmla="*/ 1059656 h 1269206"/>
                <a:gd name="connsiteX37" fmla="*/ 19050 w 719138"/>
                <a:gd name="connsiteY37" fmla="*/ 1109662 h 1269206"/>
                <a:gd name="connsiteX38" fmla="*/ 26194 w 719138"/>
                <a:gd name="connsiteY38" fmla="*/ 1169194 h 1269206"/>
                <a:gd name="connsiteX39" fmla="*/ 47625 w 719138"/>
                <a:gd name="connsiteY39" fmla="*/ 1204912 h 1269206"/>
                <a:gd name="connsiteX40" fmla="*/ 52388 w 719138"/>
                <a:gd name="connsiteY40" fmla="*/ 1212056 h 1269206"/>
                <a:gd name="connsiteX41" fmla="*/ 59531 w 719138"/>
                <a:gd name="connsiteY41" fmla="*/ 1216819 h 1269206"/>
                <a:gd name="connsiteX42" fmla="*/ 73819 w 719138"/>
                <a:gd name="connsiteY42" fmla="*/ 1231106 h 1269206"/>
                <a:gd name="connsiteX43" fmla="*/ 83344 w 719138"/>
                <a:gd name="connsiteY43" fmla="*/ 1235869 h 1269206"/>
                <a:gd name="connsiteX44" fmla="*/ 92869 w 719138"/>
                <a:gd name="connsiteY44" fmla="*/ 1245394 h 1269206"/>
                <a:gd name="connsiteX45" fmla="*/ 109538 w 719138"/>
                <a:gd name="connsiteY45" fmla="*/ 1254919 h 1269206"/>
                <a:gd name="connsiteX46" fmla="*/ 116681 w 719138"/>
                <a:gd name="connsiteY46" fmla="*/ 1257300 h 1269206"/>
                <a:gd name="connsiteX47" fmla="*/ 123825 w 719138"/>
                <a:gd name="connsiteY47" fmla="*/ 1262062 h 1269206"/>
                <a:gd name="connsiteX48" fmla="*/ 142875 w 719138"/>
                <a:gd name="connsiteY48" fmla="*/ 1264444 h 1269206"/>
                <a:gd name="connsiteX49" fmla="*/ 154781 w 719138"/>
                <a:gd name="connsiteY49" fmla="*/ 1266825 h 1269206"/>
                <a:gd name="connsiteX50" fmla="*/ 178594 w 719138"/>
                <a:gd name="connsiteY50" fmla="*/ 1269206 h 1269206"/>
                <a:gd name="connsiteX51" fmla="*/ 311944 w 719138"/>
                <a:gd name="connsiteY51" fmla="*/ 1266825 h 1269206"/>
                <a:gd name="connsiteX52" fmla="*/ 326231 w 719138"/>
                <a:gd name="connsiteY52" fmla="*/ 1259681 h 1269206"/>
                <a:gd name="connsiteX53" fmla="*/ 359569 w 719138"/>
                <a:gd name="connsiteY53" fmla="*/ 1257300 h 1269206"/>
                <a:gd name="connsiteX54" fmla="*/ 378619 w 719138"/>
                <a:gd name="connsiteY54" fmla="*/ 1247775 h 1269206"/>
                <a:gd name="connsiteX55" fmla="*/ 385763 w 719138"/>
                <a:gd name="connsiteY55" fmla="*/ 1243012 h 1269206"/>
                <a:gd name="connsiteX56" fmla="*/ 409575 w 719138"/>
                <a:gd name="connsiteY56" fmla="*/ 1240631 h 1269206"/>
                <a:gd name="connsiteX57" fmla="*/ 416719 w 719138"/>
                <a:gd name="connsiteY57" fmla="*/ 1238250 h 1269206"/>
                <a:gd name="connsiteX58" fmla="*/ 428625 w 719138"/>
                <a:gd name="connsiteY58" fmla="*/ 1226344 h 1269206"/>
                <a:gd name="connsiteX59" fmla="*/ 476250 w 719138"/>
                <a:gd name="connsiteY59" fmla="*/ 1223962 h 1269206"/>
                <a:gd name="connsiteX60" fmla="*/ 483394 w 719138"/>
                <a:gd name="connsiteY60" fmla="*/ 1221581 h 1269206"/>
                <a:gd name="connsiteX61" fmla="*/ 490538 w 719138"/>
                <a:gd name="connsiteY61" fmla="*/ 1207294 h 1269206"/>
                <a:gd name="connsiteX62" fmla="*/ 504825 w 719138"/>
                <a:gd name="connsiteY62" fmla="*/ 1202531 h 1269206"/>
                <a:gd name="connsiteX63" fmla="*/ 516731 w 719138"/>
                <a:gd name="connsiteY63" fmla="*/ 1181100 h 1269206"/>
                <a:gd name="connsiteX64" fmla="*/ 521494 w 719138"/>
                <a:gd name="connsiteY64" fmla="*/ 1173956 h 1269206"/>
                <a:gd name="connsiteX65" fmla="*/ 528638 w 719138"/>
                <a:gd name="connsiteY65" fmla="*/ 1154906 h 1269206"/>
                <a:gd name="connsiteX66" fmla="*/ 538163 w 719138"/>
                <a:gd name="connsiteY66" fmla="*/ 1152525 h 1269206"/>
                <a:gd name="connsiteX67" fmla="*/ 561975 w 719138"/>
                <a:gd name="connsiteY67" fmla="*/ 1147762 h 1269206"/>
                <a:gd name="connsiteX68" fmla="*/ 569119 w 719138"/>
                <a:gd name="connsiteY68" fmla="*/ 1140619 h 1269206"/>
                <a:gd name="connsiteX69" fmla="*/ 573881 w 719138"/>
                <a:gd name="connsiteY69" fmla="*/ 1131094 h 1269206"/>
                <a:gd name="connsiteX70" fmla="*/ 581025 w 719138"/>
                <a:gd name="connsiteY70" fmla="*/ 1126331 h 1269206"/>
                <a:gd name="connsiteX71" fmla="*/ 585788 w 719138"/>
                <a:gd name="connsiteY71" fmla="*/ 1116806 h 1269206"/>
                <a:gd name="connsiteX72" fmla="*/ 588169 w 719138"/>
                <a:gd name="connsiteY72" fmla="*/ 1100137 h 1269206"/>
                <a:gd name="connsiteX73" fmla="*/ 611981 w 719138"/>
                <a:gd name="connsiteY73" fmla="*/ 1073944 h 1269206"/>
                <a:gd name="connsiteX74" fmla="*/ 623888 w 719138"/>
                <a:gd name="connsiteY74" fmla="*/ 1057275 h 1269206"/>
                <a:gd name="connsiteX75" fmla="*/ 635794 w 719138"/>
                <a:gd name="connsiteY75" fmla="*/ 1047750 h 1269206"/>
                <a:gd name="connsiteX76" fmla="*/ 640556 w 719138"/>
                <a:gd name="connsiteY76" fmla="*/ 1026319 h 1269206"/>
                <a:gd name="connsiteX77" fmla="*/ 645319 w 719138"/>
                <a:gd name="connsiteY77" fmla="*/ 1019175 h 1269206"/>
                <a:gd name="connsiteX78" fmla="*/ 650081 w 719138"/>
                <a:gd name="connsiteY78" fmla="*/ 1007269 h 1269206"/>
                <a:gd name="connsiteX79" fmla="*/ 654844 w 719138"/>
                <a:gd name="connsiteY79" fmla="*/ 957262 h 1269206"/>
                <a:gd name="connsiteX80" fmla="*/ 657225 w 719138"/>
                <a:gd name="connsiteY80" fmla="*/ 945356 h 1269206"/>
                <a:gd name="connsiteX81" fmla="*/ 664369 w 719138"/>
                <a:gd name="connsiteY81" fmla="*/ 931069 h 1269206"/>
                <a:gd name="connsiteX82" fmla="*/ 669131 w 719138"/>
                <a:gd name="connsiteY82" fmla="*/ 916781 h 1269206"/>
                <a:gd name="connsiteX83" fmla="*/ 671513 w 719138"/>
                <a:gd name="connsiteY83" fmla="*/ 900112 h 1269206"/>
                <a:gd name="connsiteX84" fmla="*/ 676275 w 719138"/>
                <a:gd name="connsiteY84" fmla="*/ 883444 h 1269206"/>
                <a:gd name="connsiteX85" fmla="*/ 671513 w 719138"/>
                <a:gd name="connsiteY85" fmla="*/ 807244 h 1269206"/>
                <a:gd name="connsiteX86" fmla="*/ 673894 w 719138"/>
                <a:gd name="connsiteY86" fmla="*/ 778669 h 1269206"/>
                <a:gd name="connsiteX87" fmla="*/ 678656 w 719138"/>
                <a:gd name="connsiteY87" fmla="*/ 752475 h 1269206"/>
                <a:gd name="connsiteX88" fmla="*/ 685800 w 719138"/>
                <a:gd name="connsiteY88" fmla="*/ 697706 h 1269206"/>
                <a:gd name="connsiteX89" fmla="*/ 688181 w 719138"/>
                <a:gd name="connsiteY89" fmla="*/ 676275 h 1269206"/>
                <a:gd name="connsiteX90" fmla="*/ 692944 w 719138"/>
                <a:gd name="connsiteY90" fmla="*/ 661987 h 1269206"/>
                <a:gd name="connsiteX91" fmla="*/ 695325 w 719138"/>
                <a:gd name="connsiteY91" fmla="*/ 640556 h 1269206"/>
                <a:gd name="connsiteX92" fmla="*/ 700088 w 719138"/>
                <a:gd name="connsiteY92" fmla="*/ 626269 h 1269206"/>
                <a:gd name="connsiteX93" fmla="*/ 704850 w 719138"/>
                <a:gd name="connsiteY93" fmla="*/ 607219 h 1269206"/>
                <a:gd name="connsiteX94" fmla="*/ 707231 w 719138"/>
                <a:gd name="connsiteY94" fmla="*/ 585787 h 1269206"/>
                <a:gd name="connsiteX95" fmla="*/ 714375 w 719138"/>
                <a:gd name="connsiteY95" fmla="*/ 535781 h 1269206"/>
                <a:gd name="connsiteX96" fmla="*/ 719138 w 719138"/>
                <a:gd name="connsiteY96" fmla="*/ 476250 h 1269206"/>
                <a:gd name="connsiteX97" fmla="*/ 714375 w 719138"/>
                <a:gd name="connsiteY97" fmla="*/ 309562 h 1269206"/>
                <a:gd name="connsiteX98" fmla="*/ 711994 w 719138"/>
                <a:gd name="connsiteY98" fmla="*/ 297656 h 1269206"/>
                <a:gd name="connsiteX99" fmla="*/ 709613 w 719138"/>
                <a:gd name="connsiteY99" fmla="*/ 276225 h 1269206"/>
                <a:gd name="connsiteX100" fmla="*/ 704850 w 719138"/>
                <a:gd name="connsiteY100" fmla="*/ 264319 h 1269206"/>
                <a:gd name="connsiteX101" fmla="*/ 690563 w 719138"/>
                <a:gd name="connsiteY101" fmla="*/ 233362 h 1269206"/>
                <a:gd name="connsiteX102" fmla="*/ 688181 w 719138"/>
                <a:gd name="connsiteY102" fmla="*/ 221456 h 1269206"/>
                <a:gd name="connsiteX103" fmla="*/ 683419 w 719138"/>
                <a:gd name="connsiteY103" fmla="*/ 214312 h 1269206"/>
                <a:gd name="connsiteX104" fmla="*/ 678656 w 719138"/>
                <a:gd name="connsiteY104" fmla="*/ 176212 h 1269206"/>
                <a:gd name="connsiteX105" fmla="*/ 669131 w 719138"/>
                <a:gd name="connsiteY105" fmla="*/ 159544 h 1269206"/>
                <a:gd name="connsiteX106" fmla="*/ 664369 w 719138"/>
                <a:gd name="connsiteY106" fmla="*/ 145256 h 1269206"/>
                <a:gd name="connsiteX107" fmla="*/ 642938 w 719138"/>
                <a:gd name="connsiteY107" fmla="*/ 126206 h 1269206"/>
                <a:gd name="connsiteX108" fmla="*/ 616744 w 719138"/>
                <a:gd name="connsiteY108" fmla="*/ 92869 h 1269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719138" h="1269206">
                  <a:moveTo>
                    <a:pt x="616744" y="92869"/>
                  </a:moveTo>
                  <a:lnTo>
                    <a:pt x="616744" y="92869"/>
                  </a:lnTo>
                  <a:cubicBezTo>
                    <a:pt x="611188" y="88106"/>
                    <a:pt x="606621" y="81854"/>
                    <a:pt x="600075" y="78581"/>
                  </a:cubicBezTo>
                  <a:cubicBezTo>
                    <a:pt x="593530" y="75308"/>
                    <a:pt x="583819" y="78994"/>
                    <a:pt x="578644" y="73819"/>
                  </a:cubicBezTo>
                  <a:cubicBezTo>
                    <a:pt x="563918" y="59093"/>
                    <a:pt x="591188" y="57499"/>
                    <a:pt x="592931" y="57150"/>
                  </a:cubicBezTo>
                  <a:cubicBezTo>
                    <a:pt x="584374" y="22920"/>
                    <a:pt x="600183" y="73963"/>
                    <a:pt x="578644" y="45244"/>
                  </a:cubicBezTo>
                  <a:cubicBezTo>
                    <a:pt x="575276" y="40754"/>
                    <a:pt x="578773" y="33595"/>
                    <a:pt x="576263" y="28575"/>
                  </a:cubicBezTo>
                  <a:cubicBezTo>
                    <a:pt x="574488" y="25025"/>
                    <a:pt x="570184" y="23400"/>
                    <a:pt x="566738" y="21431"/>
                  </a:cubicBezTo>
                  <a:cubicBezTo>
                    <a:pt x="564559" y="20186"/>
                    <a:pt x="562066" y="19486"/>
                    <a:pt x="559594" y="19050"/>
                  </a:cubicBezTo>
                  <a:cubicBezTo>
                    <a:pt x="548539" y="17099"/>
                    <a:pt x="537369" y="15875"/>
                    <a:pt x="526256" y="14287"/>
                  </a:cubicBezTo>
                  <a:cubicBezTo>
                    <a:pt x="482430" y="-322"/>
                    <a:pt x="529321" y="14577"/>
                    <a:pt x="404813" y="7144"/>
                  </a:cubicBezTo>
                  <a:cubicBezTo>
                    <a:pt x="389675" y="6240"/>
                    <a:pt x="374663" y="3842"/>
                    <a:pt x="359569" y="2381"/>
                  </a:cubicBezTo>
                  <a:cubicBezTo>
                    <a:pt x="350055" y="1460"/>
                    <a:pt x="340519" y="794"/>
                    <a:pt x="330994" y="0"/>
                  </a:cubicBezTo>
                  <a:lnTo>
                    <a:pt x="130969" y="2381"/>
                  </a:lnTo>
                  <a:cubicBezTo>
                    <a:pt x="124789" y="2867"/>
                    <a:pt x="122253" y="11353"/>
                    <a:pt x="119063" y="16669"/>
                  </a:cubicBezTo>
                  <a:cubicBezTo>
                    <a:pt x="117379" y="19475"/>
                    <a:pt x="117417" y="23005"/>
                    <a:pt x="116681" y="26194"/>
                  </a:cubicBezTo>
                  <a:cubicBezTo>
                    <a:pt x="115035" y="33324"/>
                    <a:pt x="114233" y="40683"/>
                    <a:pt x="111919" y="47625"/>
                  </a:cubicBezTo>
                  <a:cubicBezTo>
                    <a:pt x="109447" y="55041"/>
                    <a:pt x="105569" y="61912"/>
                    <a:pt x="102394" y="69056"/>
                  </a:cubicBezTo>
                  <a:cubicBezTo>
                    <a:pt x="101600" y="73819"/>
                    <a:pt x="100960" y="78609"/>
                    <a:pt x="100013" y="83344"/>
                  </a:cubicBezTo>
                  <a:cubicBezTo>
                    <a:pt x="98578" y="90520"/>
                    <a:pt x="96391" y="97547"/>
                    <a:pt x="95250" y="104775"/>
                  </a:cubicBezTo>
                  <a:cubicBezTo>
                    <a:pt x="90201" y="136747"/>
                    <a:pt x="97467" y="119393"/>
                    <a:pt x="88106" y="138112"/>
                  </a:cubicBezTo>
                  <a:cubicBezTo>
                    <a:pt x="87312" y="153193"/>
                    <a:pt x="86929" y="168302"/>
                    <a:pt x="85725" y="183356"/>
                  </a:cubicBezTo>
                  <a:cubicBezTo>
                    <a:pt x="84749" y="195560"/>
                    <a:pt x="81853" y="202316"/>
                    <a:pt x="78581" y="214312"/>
                  </a:cubicBezTo>
                  <a:cubicBezTo>
                    <a:pt x="74933" y="227689"/>
                    <a:pt x="72420" y="241344"/>
                    <a:pt x="69056" y="254794"/>
                  </a:cubicBezTo>
                  <a:cubicBezTo>
                    <a:pt x="67469" y="268288"/>
                    <a:pt x="66309" y="281839"/>
                    <a:pt x="64294" y="295275"/>
                  </a:cubicBezTo>
                  <a:cubicBezTo>
                    <a:pt x="63922" y="297757"/>
                    <a:pt x="62190" y="299924"/>
                    <a:pt x="61913" y="302419"/>
                  </a:cubicBezTo>
                  <a:cubicBezTo>
                    <a:pt x="56786" y="348554"/>
                    <a:pt x="64843" y="324854"/>
                    <a:pt x="54769" y="350044"/>
                  </a:cubicBezTo>
                  <a:cubicBezTo>
                    <a:pt x="55563" y="369888"/>
                    <a:pt x="55911" y="389754"/>
                    <a:pt x="57150" y="409575"/>
                  </a:cubicBezTo>
                  <a:cubicBezTo>
                    <a:pt x="57500" y="415177"/>
                    <a:pt x="60598" y="420734"/>
                    <a:pt x="59531" y="426244"/>
                  </a:cubicBezTo>
                  <a:cubicBezTo>
                    <a:pt x="55760" y="445726"/>
                    <a:pt x="48419" y="464344"/>
                    <a:pt x="42863" y="483394"/>
                  </a:cubicBezTo>
                  <a:cubicBezTo>
                    <a:pt x="41191" y="523507"/>
                    <a:pt x="37174" y="634046"/>
                    <a:pt x="33338" y="681037"/>
                  </a:cubicBezTo>
                  <a:cubicBezTo>
                    <a:pt x="32425" y="692225"/>
                    <a:pt x="29950" y="703234"/>
                    <a:pt x="28575" y="714375"/>
                  </a:cubicBezTo>
                  <a:cubicBezTo>
                    <a:pt x="22012" y="767531"/>
                    <a:pt x="14164" y="820561"/>
                    <a:pt x="9525" y="873919"/>
                  </a:cubicBezTo>
                  <a:cubicBezTo>
                    <a:pt x="3927" y="938307"/>
                    <a:pt x="7776" y="910612"/>
                    <a:pt x="0" y="957262"/>
                  </a:cubicBezTo>
                  <a:cubicBezTo>
                    <a:pt x="794" y="974725"/>
                    <a:pt x="1135" y="992214"/>
                    <a:pt x="2381" y="1009650"/>
                  </a:cubicBezTo>
                  <a:cubicBezTo>
                    <a:pt x="2725" y="1014466"/>
                    <a:pt x="4080" y="1019157"/>
                    <a:pt x="4763" y="1023937"/>
                  </a:cubicBezTo>
                  <a:cubicBezTo>
                    <a:pt x="6462" y="1035828"/>
                    <a:pt x="7726" y="1047780"/>
                    <a:pt x="9525" y="1059656"/>
                  </a:cubicBezTo>
                  <a:cubicBezTo>
                    <a:pt x="15822" y="1101214"/>
                    <a:pt x="12307" y="1089433"/>
                    <a:pt x="19050" y="1109662"/>
                  </a:cubicBezTo>
                  <a:cubicBezTo>
                    <a:pt x="19780" y="1117692"/>
                    <a:pt x="18879" y="1152123"/>
                    <a:pt x="26194" y="1169194"/>
                  </a:cubicBezTo>
                  <a:cubicBezTo>
                    <a:pt x="31664" y="1181960"/>
                    <a:pt x="39972" y="1193433"/>
                    <a:pt x="47625" y="1204912"/>
                  </a:cubicBezTo>
                  <a:cubicBezTo>
                    <a:pt x="49213" y="1207293"/>
                    <a:pt x="50007" y="1210468"/>
                    <a:pt x="52388" y="1212056"/>
                  </a:cubicBezTo>
                  <a:cubicBezTo>
                    <a:pt x="54769" y="1213644"/>
                    <a:pt x="57392" y="1214918"/>
                    <a:pt x="59531" y="1216819"/>
                  </a:cubicBezTo>
                  <a:cubicBezTo>
                    <a:pt x="64565" y="1221294"/>
                    <a:pt x="67795" y="1228094"/>
                    <a:pt x="73819" y="1231106"/>
                  </a:cubicBezTo>
                  <a:cubicBezTo>
                    <a:pt x="76994" y="1232694"/>
                    <a:pt x="80504" y="1233739"/>
                    <a:pt x="83344" y="1235869"/>
                  </a:cubicBezTo>
                  <a:cubicBezTo>
                    <a:pt x="86936" y="1238563"/>
                    <a:pt x="89460" y="1242472"/>
                    <a:pt x="92869" y="1245394"/>
                  </a:cubicBezTo>
                  <a:cubicBezTo>
                    <a:pt x="96852" y="1248808"/>
                    <a:pt x="105037" y="1252990"/>
                    <a:pt x="109538" y="1254919"/>
                  </a:cubicBezTo>
                  <a:cubicBezTo>
                    <a:pt x="111845" y="1255908"/>
                    <a:pt x="114436" y="1256178"/>
                    <a:pt x="116681" y="1257300"/>
                  </a:cubicBezTo>
                  <a:cubicBezTo>
                    <a:pt x="119241" y="1258580"/>
                    <a:pt x="121064" y="1261309"/>
                    <a:pt x="123825" y="1262062"/>
                  </a:cubicBezTo>
                  <a:cubicBezTo>
                    <a:pt x="129999" y="1263746"/>
                    <a:pt x="136550" y="1263471"/>
                    <a:pt x="142875" y="1264444"/>
                  </a:cubicBezTo>
                  <a:cubicBezTo>
                    <a:pt x="146875" y="1265059"/>
                    <a:pt x="150769" y="1266290"/>
                    <a:pt x="154781" y="1266825"/>
                  </a:cubicBezTo>
                  <a:cubicBezTo>
                    <a:pt x="162688" y="1267879"/>
                    <a:pt x="170656" y="1268412"/>
                    <a:pt x="178594" y="1269206"/>
                  </a:cubicBezTo>
                  <a:lnTo>
                    <a:pt x="311944" y="1266825"/>
                  </a:lnTo>
                  <a:cubicBezTo>
                    <a:pt x="328946" y="1266249"/>
                    <a:pt x="308856" y="1262747"/>
                    <a:pt x="326231" y="1259681"/>
                  </a:cubicBezTo>
                  <a:cubicBezTo>
                    <a:pt x="337202" y="1257745"/>
                    <a:pt x="348456" y="1258094"/>
                    <a:pt x="359569" y="1257300"/>
                  </a:cubicBezTo>
                  <a:cubicBezTo>
                    <a:pt x="368458" y="1243965"/>
                    <a:pt x="359064" y="1254293"/>
                    <a:pt x="378619" y="1247775"/>
                  </a:cubicBezTo>
                  <a:cubicBezTo>
                    <a:pt x="381334" y="1246870"/>
                    <a:pt x="382974" y="1243656"/>
                    <a:pt x="385763" y="1243012"/>
                  </a:cubicBezTo>
                  <a:cubicBezTo>
                    <a:pt x="393536" y="1241218"/>
                    <a:pt x="401638" y="1241425"/>
                    <a:pt x="409575" y="1240631"/>
                  </a:cubicBezTo>
                  <a:cubicBezTo>
                    <a:pt x="411956" y="1239837"/>
                    <a:pt x="414759" y="1239818"/>
                    <a:pt x="416719" y="1238250"/>
                  </a:cubicBezTo>
                  <a:cubicBezTo>
                    <a:pt x="422081" y="1233960"/>
                    <a:pt x="420087" y="1227458"/>
                    <a:pt x="428625" y="1226344"/>
                  </a:cubicBezTo>
                  <a:cubicBezTo>
                    <a:pt x="444386" y="1224288"/>
                    <a:pt x="460375" y="1224756"/>
                    <a:pt x="476250" y="1223962"/>
                  </a:cubicBezTo>
                  <a:cubicBezTo>
                    <a:pt x="478631" y="1223168"/>
                    <a:pt x="481619" y="1223356"/>
                    <a:pt x="483394" y="1221581"/>
                  </a:cubicBezTo>
                  <a:cubicBezTo>
                    <a:pt x="491614" y="1213361"/>
                    <a:pt x="478757" y="1214657"/>
                    <a:pt x="490538" y="1207294"/>
                  </a:cubicBezTo>
                  <a:cubicBezTo>
                    <a:pt x="494795" y="1204633"/>
                    <a:pt x="504825" y="1202531"/>
                    <a:pt x="504825" y="1202531"/>
                  </a:cubicBezTo>
                  <a:cubicBezTo>
                    <a:pt x="509016" y="1189957"/>
                    <a:pt x="505814" y="1197475"/>
                    <a:pt x="516731" y="1181100"/>
                  </a:cubicBezTo>
                  <a:lnTo>
                    <a:pt x="521494" y="1173956"/>
                  </a:lnTo>
                  <a:cubicBezTo>
                    <a:pt x="522622" y="1169445"/>
                    <a:pt x="524705" y="1158184"/>
                    <a:pt x="528638" y="1154906"/>
                  </a:cubicBezTo>
                  <a:cubicBezTo>
                    <a:pt x="531152" y="1152811"/>
                    <a:pt x="535016" y="1153424"/>
                    <a:pt x="538163" y="1152525"/>
                  </a:cubicBezTo>
                  <a:cubicBezTo>
                    <a:pt x="554790" y="1147775"/>
                    <a:pt x="533520" y="1151828"/>
                    <a:pt x="561975" y="1147762"/>
                  </a:cubicBezTo>
                  <a:cubicBezTo>
                    <a:pt x="564356" y="1145381"/>
                    <a:pt x="567162" y="1143359"/>
                    <a:pt x="569119" y="1140619"/>
                  </a:cubicBezTo>
                  <a:cubicBezTo>
                    <a:pt x="571182" y="1137731"/>
                    <a:pt x="571609" y="1133821"/>
                    <a:pt x="573881" y="1131094"/>
                  </a:cubicBezTo>
                  <a:cubicBezTo>
                    <a:pt x="575713" y="1128895"/>
                    <a:pt x="578644" y="1127919"/>
                    <a:pt x="581025" y="1126331"/>
                  </a:cubicBezTo>
                  <a:cubicBezTo>
                    <a:pt x="582613" y="1123156"/>
                    <a:pt x="584854" y="1120231"/>
                    <a:pt x="585788" y="1116806"/>
                  </a:cubicBezTo>
                  <a:cubicBezTo>
                    <a:pt x="587265" y="1111391"/>
                    <a:pt x="585528" y="1105089"/>
                    <a:pt x="588169" y="1100137"/>
                  </a:cubicBezTo>
                  <a:cubicBezTo>
                    <a:pt x="591252" y="1094356"/>
                    <a:pt x="605178" y="1080747"/>
                    <a:pt x="611981" y="1073944"/>
                  </a:cubicBezTo>
                  <a:cubicBezTo>
                    <a:pt x="616358" y="1060817"/>
                    <a:pt x="611560" y="1071659"/>
                    <a:pt x="623888" y="1057275"/>
                  </a:cubicBezTo>
                  <a:cubicBezTo>
                    <a:pt x="632505" y="1047222"/>
                    <a:pt x="623775" y="1051756"/>
                    <a:pt x="635794" y="1047750"/>
                  </a:cubicBezTo>
                  <a:cubicBezTo>
                    <a:pt x="636708" y="1042264"/>
                    <a:pt x="637625" y="1032181"/>
                    <a:pt x="640556" y="1026319"/>
                  </a:cubicBezTo>
                  <a:cubicBezTo>
                    <a:pt x="641836" y="1023759"/>
                    <a:pt x="644039" y="1021735"/>
                    <a:pt x="645319" y="1019175"/>
                  </a:cubicBezTo>
                  <a:cubicBezTo>
                    <a:pt x="647231" y="1015352"/>
                    <a:pt x="648494" y="1011238"/>
                    <a:pt x="650081" y="1007269"/>
                  </a:cubicBezTo>
                  <a:cubicBezTo>
                    <a:pt x="651669" y="990600"/>
                    <a:pt x="652925" y="973896"/>
                    <a:pt x="654844" y="957262"/>
                  </a:cubicBezTo>
                  <a:cubicBezTo>
                    <a:pt x="655308" y="953241"/>
                    <a:pt x="655842" y="949160"/>
                    <a:pt x="657225" y="945356"/>
                  </a:cubicBezTo>
                  <a:cubicBezTo>
                    <a:pt x="659045" y="940352"/>
                    <a:pt x="662321" y="935984"/>
                    <a:pt x="664369" y="931069"/>
                  </a:cubicBezTo>
                  <a:cubicBezTo>
                    <a:pt x="666300" y="926435"/>
                    <a:pt x="667544" y="921544"/>
                    <a:pt x="669131" y="916781"/>
                  </a:cubicBezTo>
                  <a:cubicBezTo>
                    <a:pt x="669925" y="911225"/>
                    <a:pt x="670337" y="905600"/>
                    <a:pt x="671513" y="900112"/>
                  </a:cubicBezTo>
                  <a:cubicBezTo>
                    <a:pt x="672724" y="894462"/>
                    <a:pt x="676105" y="889220"/>
                    <a:pt x="676275" y="883444"/>
                  </a:cubicBezTo>
                  <a:cubicBezTo>
                    <a:pt x="677703" y="834899"/>
                    <a:pt x="677353" y="836444"/>
                    <a:pt x="671513" y="807244"/>
                  </a:cubicBezTo>
                  <a:cubicBezTo>
                    <a:pt x="672307" y="797719"/>
                    <a:pt x="672658" y="788147"/>
                    <a:pt x="673894" y="778669"/>
                  </a:cubicBezTo>
                  <a:cubicBezTo>
                    <a:pt x="675042" y="769869"/>
                    <a:pt x="677711" y="761299"/>
                    <a:pt x="678656" y="752475"/>
                  </a:cubicBezTo>
                  <a:cubicBezTo>
                    <a:pt x="684572" y="697265"/>
                    <a:pt x="675561" y="728427"/>
                    <a:pt x="685800" y="697706"/>
                  </a:cubicBezTo>
                  <a:cubicBezTo>
                    <a:pt x="686594" y="690562"/>
                    <a:pt x="686771" y="683323"/>
                    <a:pt x="688181" y="676275"/>
                  </a:cubicBezTo>
                  <a:cubicBezTo>
                    <a:pt x="689166" y="671352"/>
                    <a:pt x="691959" y="666910"/>
                    <a:pt x="692944" y="661987"/>
                  </a:cubicBezTo>
                  <a:cubicBezTo>
                    <a:pt x="694354" y="654939"/>
                    <a:pt x="693915" y="647604"/>
                    <a:pt x="695325" y="640556"/>
                  </a:cubicBezTo>
                  <a:cubicBezTo>
                    <a:pt x="696310" y="635633"/>
                    <a:pt x="698709" y="631096"/>
                    <a:pt x="700088" y="626269"/>
                  </a:cubicBezTo>
                  <a:cubicBezTo>
                    <a:pt x="701886" y="619975"/>
                    <a:pt x="703263" y="613569"/>
                    <a:pt x="704850" y="607219"/>
                  </a:cubicBezTo>
                  <a:cubicBezTo>
                    <a:pt x="705644" y="600075"/>
                    <a:pt x="706281" y="592912"/>
                    <a:pt x="707231" y="585787"/>
                  </a:cubicBezTo>
                  <a:cubicBezTo>
                    <a:pt x="709456" y="569097"/>
                    <a:pt x="712555" y="552520"/>
                    <a:pt x="714375" y="535781"/>
                  </a:cubicBezTo>
                  <a:cubicBezTo>
                    <a:pt x="716526" y="515991"/>
                    <a:pt x="717550" y="496094"/>
                    <a:pt x="719138" y="476250"/>
                  </a:cubicBezTo>
                  <a:cubicBezTo>
                    <a:pt x="717550" y="420687"/>
                    <a:pt x="716597" y="365103"/>
                    <a:pt x="714375" y="309562"/>
                  </a:cubicBezTo>
                  <a:cubicBezTo>
                    <a:pt x="714213" y="305518"/>
                    <a:pt x="712566" y="301663"/>
                    <a:pt x="711994" y="297656"/>
                  </a:cubicBezTo>
                  <a:cubicBezTo>
                    <a:pt x="710978" y="290541"/>
                    <a:pt x="711119" y="283253"/>
                    <a:pt x="709613" y="276225"/>
                  </a:cubicBezTo>
                  <a:cubicBezTo>
                    <a:pt x="708717" y="272045"/>
                    <a:pt x="706586" y="268225"/>
                    <a:pt x="704850" y="264319"/>
                  </a:cubicBezTo>
                  <a:cubicBezTo>
                    <a:pt x="700234" y="253934"/>
                    <a:pt x="695325" y="243681"/>
                    <a:pt x="690563" y="233362"/>
                  </a:cubicBezTo>
                  <a:cubicBezTo>
                    <a:pt x="689769" y="229393"/>
                    <a:pt x="689602" y="225246"/>
                    <a:pt x="688181" y="221456"/>
                  </a:cubicBezTo>
                  <a:cubicBezTo>
                    <a:pt x="687176" y="218776"/>
                    <a:pt x="684062" y="217101"/>
                    <a:pt x="683419" y="214312"/>
                  </a:cubicBezTo>
                  <a:cubicBezTo>
                    <a:pt x="680605" y="202116"/>
                    <a:pt x="682321" y="188429"/>
                    <a:pt x="678656" y="176212"/>
                  </a:cubicBezTo>
                  <a:cubicBezTo>
                    <a:pt x="677007" y="170715"/>
                    <a:pt x="672322" y="164330"/>
                    <a:pt x="669131" y="159544"/>
                  </a:cubicBezTo>
                  <a:cubicBezTo>
                    <a:pt x="667544" y="154781"/>
                    <a:pt x="667675" y="149034"/>
                    <a:pt x="664369" y="145256"/>
                  </a:cubicBezTo>
                  <a:cubicBezTo>
                    <a:pt x="656032" y="135727"/>
                    <a:pt x="642938" y="147587"/>
                    <a:pt x="642938" y="126206"/>
                  </a:cubicBezTo>
                  <a:lnTo>
                    <a:pt x="616744" y="9286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C74E072-A586-4FCE-AF4C-D45F84D1F3F7}"/>
              </a:ext>
            </a:extLst>
          </p:cNvPr>
          <p:cNvSpPr/>
          <p:nvPr/>
        </p:nvSpPr>
        <p:spPr>
          <a:xfrm>
            <a:off x="1501140" y="2156460"/>
            <a:ext cx="5547360" cy="23012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915A707D-24F8-4BDE-A4EC-C82CC1287E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78629" y="2484278"/>
                <a:ext cx="1706880" cy="8001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𝑩𝑷𝑷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915A707D-24F8-4BDE-A4EC-C82CC1287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629" y="2484278"/>
                <a:ext cx="1706880" cy="800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4BA60629-AFF3-4CF9-AD81-23E4D8F606B0}"/>
              </a:ext>
            </a:extLst>
          </p:cNvPr>
          <p:cNvSpPr/>
          <p:nvPr/>
        </p:nvSpPr>
        <p:spPr>
          <a:xfrm>
            <a:off x="2181225" y="2596355"/>
            <a:ext cx="2567940" cy="15316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2FC1FAEC-1A2B-40FC-A67E-85CA853A6F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96540" y="2762250"/>
                <a:ext cx="1706880" cy="8001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2FC1FAEC-1A2B-40FC-A67E-85CA853A6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540" y="2762250"/>
                <a:ext cx="1706880" cy="800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03A16C70-DE97-466B-8AB7-68426CE7F0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78780" y="2507496"/>
                <a:ext cx="1706880" cy="8001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𝑬𝑿𝑷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03A16C70-DE97-466B-8AB7-68426CE7F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780" y="2507496"/>
                <a:ext cx="1706880" cy="8001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67BCD7E2-C552-4CCA-A86A-2E2E01B18A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4896" y="2507496"/>
                <a:ext cx="1706880" cy="8001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67BCD7E2-C552-4CCA-A86A-2E2E01B18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896" y="2507496"/>
                <a:ext cx="1706880" cy="8001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73CE272A-D3E2-4EB7-8E45-C243E3FACD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0" y="-227370"/>
                <a:ext cx="1251966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>
                    <a:solidFill>
                      <a:srgbClr val="C00000"/>
                    </a:solidFill>
                  </a:rPr>
                  <a:t>Possibility 2: </a:t>
                </a:r>
                <a:r>
                  <a:rPr lang="en-US" sz="3600" dirty="0"/>
                  <a:t>Randomness is a “silver bullet” :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𝑩𝑷𝑷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𝑬𝑿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73CE272A-D3E2-4EB7-8E45-C243E3FAC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" y="-227370"/>
                <a:ext cx="12519660" cy="1325563"/>
              </a:xfrm>
              <a:prstGeom prst="rect">
                <a:avLst/>
              </a:prstGeom>
              <a:blipFill>
                <a:blip r:embed="rId7"/>
                <a:stretch>
                  <a:fillRect l="-1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26DD98-A76A-41FD-A8F1-5EDB3F77A075}"/>
                  </a:ext>
                </a:extLst>
              </p:cNvPr>
              <p:cNvSpPr txBox="1"/>
              <p:nvPr/>
            </p:nvSpPr>
            <p:spPr>
              <a:xfrm>
                <a:off x="327661" y="5907523"/>
                <a:ext cx="7635240" cy="5627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In this case: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⊊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𝑩𝑷𝑷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𝑬𝑿𝑷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𝑬𝑿𝑷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⊊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lit/>
                          </m:rPr>
                          <a:rPr lang="en-US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𝒑𝒐𝒍𝒚</m:t>
                        </m:r>
                      </m:sub>
                    </m:sSub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26DD98-A76A-41FD-A8F1-5EDB3F77A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1" y="5907523"/>
                <a:ext cx="7635240" cy="562718"/>
              </a:xfrm>
              <a:prstGeom prst="rect">
                <a:avLst/>
              </a:prstGeom>
              <a:blipFill>
                <a:blip r:embed="rId8"/>
                <a:stretch>
                  <a:fillRect l="-1677" t="-9783" b="-239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150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91F0-4D12-423C-804C-8DF63E845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580" y="2522219"/>
            <a:ext cx="10523220" cy="1002983"/>
          </a:xfrm>
        </p:spPr>
        <p:txBody>
          <a:bodyPr>
            <a:normAutofit/>
          </a:bodyPr>
          <a:lstStyle/>
          <a:p>
            <a:r>
              <a:rPr lang="en-US" dirty="0"/>
              <a:t>BPP and NP</a:t>
            </a:r>
          </a:p>
        </p:txBody>
      </p:sp>
    </p:spTree>
    <p:extLst>
      <p:ext uri="{BB962C8B-B14F-4D97-AF65-F5344CB8AC3E}">
        <p14:creationId xmlns:p14="http://schemas.microsoft.com/office/powerpoint/2010/main" val="424388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F611155-EB11-4EA6-AD9F-D173A4BD4BCF}"/>
              </a:ext>
            </a:extLst>
          </p:cNvPr>
          <p:cNvSpPr/>
          <p:nvPr/>
        </p:nvSpPr>
        <p:spPr>
          <a:xfrm>
            <a:off x="307276" y="1094536"/>
            <a:ext cx="7787640" cy="464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DF7C53-9606-48AA-B8D0-C2E80A9FAB95}"/>
              </a:ext>
            </a:extLst>
          </p:cNvPr>
          <p:cNvGrpSpPr/>
          <p:nvPr/>
        </p:nvGrpSpPr>
        <p:grpSpPr>
          <a:xfrm>
            <a:off x="518160" y="1373825"/>
            <a:ext cx="11254738" cy="3808570"/>
            <a:chOff x="579120" y="1325564"/>
            <a:chExt cx="11254738" cy="380857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7D8184-0A6C-4222-A193-1CAFCA651E83}"/>
                </a:ext>
              </a:extLst>
            </p:cNvPr>
            <p:cNvSpPr/>
            <p:nvPr/>
          </p:nvSpPr>
          <p:spPr>
            <a:xfrm>
              <a:off x="579120" y="1325564"/>
              <a:ext cx="6873240" cy="380857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itle 1">
                  <a:extLst>
                    <a:ext uri="{FF2B5EF4-FFF2-40B4-BE49-F238E27FC236}">
                      <a16:creationId xmlns:a16="http://schemas.microsoft.com/office/drawing/2014/main" id="{31CC5542-AE3A-4152-9CB8-0965CEF52B3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122420" y="1401922"/>
                  <a:ext cx="1706880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  <m:t>𝒑𝒐𝒍𝒚</m:t>
                            </m:r>
                          </m:sub>
                        </m:sSub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>
            <p:sp>
              <p:nvSpPr>
                <p:cNvPr id="11" name="Title 1">
                  <a:extLst>
                    <a:ext uri="{FF2B5EF4-FFF2-40B4-BE49-F238E27FC236}">
                      <a16:creationId xmlns:a16="http://schemas.microsoft.com/office/drawing/2014/main" id="{31CC5542-AE3A-4152-9CB8-0965CEF52B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2420" y="1401922"/>
                  <a:ext cx="1706880" cy="8001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92E58A8B-0E4C-4A41-A773-53553E570E77}"/>
                </a:ext>
              </a:extLst>
            </p:cNvPr>
            <p:cNvSpPr/>
            <p:nvPr/>
          </p:nvSpPr>
          <p:spPr>
            <a:xfrm rot="5400000">
              <a:off x="8825705" y="801847"/>
              <a:ext cx="1147127" cy="4869179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33C3288-336B-48D8-AA4D-33E5D4F59137}"/>
                </a:ext>
              </a:extLst>
            </p:cNvPr>
            <p:cNvSpPr/>
            <p:nvPr/>
          </p:nvSpPr>
          <p:spPr>
            <a:xfrm>
              <a:off x="6724649" y="2650331"/>
              <a:ext cx="719138" cy="1269206"/>
            </a:xfrm>
            <a:custGeom>
              <a:avLst/>
              <a:gdLst>
                <a:gd name="connsiteX0" fmla="*/ 616744 w 719138"/>
                <a:gd name="connsiteY0" fmla="*/ 92869 h 1269206"/>
                <a:gd name="connsiteX1" fmla="*/ 616744 w 719138"/>
                <a:gd name="connsiteY1" fmla="*/ 92869 h 1269206"/>
                <a:gd name="connsiteX2" fmla="*/ 600075 w 719138"/>
                <a:gd name="connsiteY2" fmla="*/ 78581 h 1269206"/>
                <a:gd name="connsiteX3" fmla="*/ 578644 w 719138"/>
                <a:gd name="connsiteY3" fmla="*/ 73819 h 1269206"/>
                <a:gd name="connsiteX4" fmla="*/ 592931 w 719138"/>
                <a:gd name="connsiteY4" fmla="*/ 57150 h 1269206"/>
                <a:gd name="connsiteX5" fmla="*/ 578644 w 719138"/>
                <a:gd name="connsiteY5" fmla="*/ 45244 h 1269206"/>
                <a:gd name="connsiteX6" fmla="*/ 576263 w 719138"/>
                <a:gd name="connsiteY6" fmla="*/ 28575 h 1269206"/>
                <a:gd name="connsiteX7" fmla="*/ 566738 w 719138"/>
                <a:gd name="connsiteY7" fmla="*/ 21431 h 1269206"/>
                <a:gd name="connsiteX8" fmla="*/ 559594 w 719138"/>
                <a:gd name="connsiteY8" fmla="*/ 19050 h 1269206"/>
                <a:gd name="connsiteX9" fmla="*/ 526256 w 719138"/>
                <a:gd name="connsiteY9" fmla="*/ 14287 h 1269206"/>
                <a:gd name="connsiteX10" fmla="*/ 404813 w 719138"/>
                <a:gd name="connsiteY10" fmla="*/ 7144 h 1269206"/>
                <a:gd name="connsiteX11" fmla="*/ 359569 w 719138"/>
                <a:gd name="connsiteY11" fmla="*/ 2381 h 1269206"/>
                <a:gd name="connsiteX12" fmla="*/ 330994 w 719138"/>
                <a:gd name="connsiteY12" fmla="*/ 0 h 1269206"/>
                <a:gd name="connsiteX13" fmla="*/ 130969 w 719138"/>
                <a:gd name="connsiteY13" fmla="*/ 2381 h 1269206"/>
                <a:gd name="connsiteX14" fmla="*/ 119063 w 719138"/>
                <a:gd name="connsiteY14" fmla="*/ 16669 h 1269206"/>
                <a:gd name="connsiteX15" fmla="*/ 116681 w 719138"/>
                <a:gd name="connsiteY15" fmla="*/ 26194 h 1269206"/>
                <a:gd name="connsiteX16" fmla="*/ 111919 w 719138"/>
                <a:gd name="connsiteY16" fmla="*/ 47625 h 1269206"/>
                <a:gd name="connsiteX17" fmla="*/ 102394 w 719138"/>
                <a:gd name="connsiteY17" fmla="*/ 69056 h 1269206"/>
                <a:gd name="connsiteX18" fmla="*/ 100013 w 719138"/>
                <a:gd name="connsiteY18" fmla="*/ 83344 h 1269206"/>
                <a:gd name="connsiteX19" fmla="*/ 95250 w 719138"/>
                <a:gd name="connsiteY19" fmla="*/ 104775 h 1269206"/>
                <a:gd name="connsiteX20" fmla="*/ 88106 w 719138"/>
                <a:gd name="connsiteY20" fmla="*/ 138112 h 1269206"/>
                <a:gd name="connsiteX21" fmla="*/ 85725 w 719138"/>
                <a:gd name="connsiteY21" fmla="*/ 183356 h 1269206"/>
                <a:gd name="connsiteX22" fmla="*/ 78581 w 719138"/>
                <a:gd name="connsiteY22" fmla="*/ 214312 h 1269206"/>
                <a:gd name="connsiteX23" fmla="*/ 69056 w 719138"/>
                <a:gd name="connsiteY23" fmla="*/ 254794 h 1269206"/>
                <a:gd name="connsiteX24" fmla="*/ 64294 w 719138"/>
                <a:gd name="connsiteY24" fmla="*/ 295275 h 1269206"/>
                <a:gd name="connsiteX25" fmla="*/ 61913 w 719138"/>
                <a:gd name="connsiteY25" fmla="*/ 302419 h 1269206"/>
                <a:gd name="connsiteX26" fmla="*/ 54769 w 719138"/>
                <a:gd name="connsiteY26" fmla="*/ 350044 h 1269206"/>
                <a:gd name="connsiteX27" fmla="*/ 57150 w 719138"/>
                <a:gd name="connsiteY27" fmla="*/ 409575 h 1269206"/>
                <a:gd name="connsiteX28" fmla="*/ 59531 w 719138"/>
                <a:gd name="connsiteY28" fmla="*/ 426244 h 1269206"/>
                <a:gd name="connsiteX29" fmla="*/ 42863 w 719138"/>
                <a:gd name="connsiteY29" fmla="*/ 483394 h 1269206"/>
                <a:gd name="connsiteX30" fmla="*/ 33338 w 719138"/>
                <a:gd name="connsiteY30" fmla="*/ 681037 h 1269206"/>
                <a:gd name="connsiteX31" fmla="*/ 28575 w 719138"/>
                <a:gd name="connsiteY31" fmla="*/ 714375 h 1269206"/>
                <a:gd name="connsiteX32" fmla="*/ 9525 w 719138"/>
                <a:gd name="connsiteY32" fmla="*/ 873919 h 1269206"/>
                <a:gd name="connsiteX33" fmla="*/ 0 w 719138"/>
                <a:gd name="connsiteY33" fmla="*/ 957262 h 1269206"/>
                <a:gd name="connsiteX34" fmla="*/ 2381 w 719138"/>
                <a:gd name="connsiteY34" fmla="*/ 1009650 h 1269206"/>
                <a:gd name="connsiteX35" fmla="*/ 4763 w 719138"/>
                <a:gd name="connsiteY35" fmla="*/ 1023937 h 1269206"/>
                <a:gd name="connsiteX36" fmla="*/ 9525 w 719138"/>
                <a:gd name="connsiteY36" fmla="*/ 1059656 h 1269206"/>
                <a:gd name="connsiteX37" fmla="*/ 19050 w 719138"/>
                <a:gd name="connsiteY37" fmla="*/ 1109662 h 1269206"/>
                <a:gd name="connsiteX38" fmla="*/ 26194 w 719138"/>
                <a:gd name="connsiteY38" fmla="*/ 1169194 h 1269206"/>
                <a:gd name="connsiteX39" fmla="*/ 47625 w 719138"/>
                <a:gd name="connsiteY39" fmla="*/ 1204912 h 1269206"/>
                <a:gd name="connsiteX40" fmla="*/ 52388 w 719138"/>
                <a:gd name="connsiteY40" fmla="*/ 1212056 h 1269206"/>
                <a:gd name="connsiteX41" fmla="*/ 59531 w 719138"/>
                <a:gd name="connsiteY41" fmla="*/ 1216819 h 1269206"/>
                <a:gd name="connsiteX42" fmla="*/ 73819 w 719138"/>
                <a:gd name="connsiteY42" fmla="*/ 1231106 h 1269206"/>
                <a:gd name="connsiteX43" fmla="*/ 83344 w 719138"/>
                <a:gd name="connsiteY43" fmla="*/ 1235869 h 1269206"/>
                <a:gd name="connsiteX44" fmla="*/ 92869 w 719138"/>
                <a:gd name="connsiteY44" fmla="*/ 1245394 h 1269206"/>
                <a:gd name="connsiteX45" fmla="*/ 109538 w 719138"/>
                <a:gd name="connsiteY45" fmla="*/ 1254919 h 1269206"/>
                <a:gd name="connsiteX46" fmla="*/ 116681 w 719138"/>
                <a:gd name="connsiteY46" fmla="*/ 1257300 h 1269206"/>
                <a:gd name="connsiteX47" fmla="*/ 123825 w 719138"/>
                <a:gd name="connsiteY47" fmla="*/ 1262062 h 1269206"/>
                <a:gd name="connsiteX48" fmla="*/ 142875 w 719138"/>
                <a:gd name="connsiteY48" fmla="*/ 1264444 h 1269206"/>
                <a:gd name="connsiteX49" fmla="*/ 154781 w 719138"/>
                <a:gd name="connsiteY49" fmla="*/ 1266825 h 1269206"/>
                <a:gd name="connsiteX50" fmla="*/ 178594 w 719138"/>
                <a:gd name="connsiteY50" fmla="*/ 1269206 h 1269206"/>
                <a:gd name="connsiteX51" fmla="*/ 311944 w 719138"/>
                <a:gd name="connsiteY51" fmla="*/ 1266825 h 1269206"/>
                <a:gd name="connsiteX52" fmla="*/ 326231 w 719138"/>
                <a:gd name="connsiteY52" fmla="*/ 1259681 h 1269206"/>
                <a:gd name="connsiteX53" fmla="*/ 359569 w 719138"/>
                <a:gd name="connsiteY53" fmla="*/ 1257300 h 1269206"/>
                <a:gd name="connsiteX54" fmla="*/ 378619 w 719138"/>
                <a:gd name="connsiteY54" fmla="*/ 1247775 h 1269206"/>
                <a:gd name="connsiteX55" fmla="*/ 385763 w 719138"/>
                <a:gd name="connsiteY55" fmla="*/ 1243012 h 1269206"/>
                <a:gd name="connsiteX56" fmla="*/ 409575 w 719138"/>
                <a:gd name="connsiteY56" fmla="*/ 1240631 h 1269206"/>
                <a:gd name="connsiteX57" fmla="*/ 416719 w 719138"/>
                <a:gd name="connsiteY57" fmla="*/ 1238250 h 1269206"/>
                <a:gd name="connsiteX58" fmla="*/ 428625 w 719138"/>
                <a:gd name="connsiteY58" fmla="*/ 1226344 h 1269206"/>
                <a:gd name="connsiteX59" fmla="*/ 476250 w 719138"/>
                <a:gd name="connsiteY59" fmla="*/ 1223962 h 1269206"/>
                <a:gd name="connsiteX60" fmla="*/ 483394 w 719138"/>
                <a:gd name="connsiteY60" fmla="*/ 1221581 h 1269206"/>
                <a:gd name="connsiteX61" fmla="*/ 490538 w 719138"/>
                <a:gd name="connsiteY61" fmla="*/ 1207294 h 1269206"/>
                <a:gd name="connsiteX62" fmla="*/ 504825 w 719138"/>
                <a:gd name="connsiteY62" fmla="*/ 1202531 h 1269206"/>
                <a:gd name="connsiteX63" fmla="*/ 516731 w 719138"/>
                <a:gd name="connsiteY63" fmla="*/ 1181100 h 1269206"/>
                <a:gd name="connsiteX64" fmla="*/ 521494 w 719138"/>
                <a:gd name="connsiteY64" fmla="*/ 1173956 h 1269206"/>
                <a:gd name="connsiteX65" fmla="*/ 528638 w 719138"/>
                <a:gd name="connsiteY65" fmla="*/ 1154906 h 1269206"/>
                <a:gd name="connsiteX66" fmla="*/ 538163 w 719138"/>
                <a:gd name="connsiteY66" fmla="*/ 1152525 h 1269206"/>
                <a:gd name="connsiteX67" fmla="*/ 561975 w 719138"/>
                <a:gd name="connsiteY67" fmla="*/ 1147762 h 1269206"/>
                <a:gd name="connsiteX68" fmla="*/ 569119 w 719138"/>
                <a:gd name="connsiteY68" fmla="*/ 1140619 h 1269206"/>
                <a:gd name="connsiteX69" fmla="*/ 573881 w 719138"/>
                <a:gd name="connsiteY69" fmla="*/ 1131094 h 1269206"/>
                <a:gd name="connsiteX70" fmla="*/ 581025 w 719138"/>
                <a:gd name="connsiteY70" fmla="*/ 1126331 h 1269206"/>
                <a:gd name="connsiteX71" fmla="*/ 585788 w 719138"/>
                <a:gd name="connsiteY71" fmla="*/ 1116806 h 1269206"/>
                <a:gd name="connsiteX72" fmla="*/ 588169 w 719138"/>
                <a:gd name="connsiteY72" fmla="*/ 1100137 h 1269206"/>
                <a:gd name="connsiteX73" fmla="*/ 611981 w 719138"/>
                <a:gd name="connsiteY73" fmla="*/ 1073944 h 1269206"/>
                <a:gd name="connsiteX74" fmla="*/ 623888 w 719138"/>
                <a:gd name="connsiteY74" fmla="*/ 1057275 h 1269206"/>
                <a:gd name="connsiteX75" fmla="*/ 635794 w 719138"/>
                <a:gd name="connsiteY75" fmla="*/ 1047750 h 1269206"/>
                <a:gd name="connsiteX76" fmla="*/ 640556 w 719138"/>
                <a:gd name="connsiteY76" fmla="*/ 1026319 h 1269206"/>
                <a:gd name="connsiteX77" fmla="*/ 645319 w 719138"/>
                <a:gd name="connsiteY77" fmla="*/ 1019175 h 1269206"/>
                <a:gd name="connsiteX78" fmla="*/ 650081 w 719138"/>
                <a:gd name="connsiteY78" fmla="*/ 1007269 h 1269206"/>
                <a:gd name="connsiteX79" fmla="*/ 654844 w 719138"/>
                <a:gd name="connsiteY79" fmla="*/ 957262 h 1269206"/>
                <a:gd name="connsiteX80" fmla="*/ 657225 w 719138"/>
                <a:gd name="connsiteY80" fmla="*/ 945356 h 1269206"/>
                <a:gd name="connsiteX81" fmla="*/ 664369 w 719138"/>
                <a:gd name="connsiteY81" fmla="*/ 931069 h 1269206"/>
                <a:gd name="connsiteX82" fmla="*/ 669131 w 719138"/>
                <a:gd name="connsiteY82" fmla="*/ 916781 h 1269206"/>
                <a:gd name="connsiteX83" fmla="*/ 671513 w 719138"/>
                <a:gd name="connsiteY83" fmla="*/ 900112 h 1269206"/>
                <a:gd name="connsiteX84" fmla="*/ 676275 w 719138"/>
                <a:gd name="connsiteY84" fmla="*/ 883444 h 1269206"/>
                <a:gd name="connsiteX85" fmla="*/ 671513 w 719138"/>
                <a:gd name="connsiteY85" fmla="*/ 807244 h 1269206"/>
                <a:gd name="connsiteX86" fmla="*/ 673894 w 719138"/>
                <a:gd name="connsiteY86" fmla="*/ 778669 h 1269206"/>
                <a:gd name="connsiteX87" fmla="*/ 678656 w 719138"/>
                <a:gd name="connsiteY87" fmla="*/ 752475 h 1269206"/>
                <a:gd name="connsiteX88" fmla="*/ 685800 w 719138"/>
                <a:gd name="connsiteY88" fmla="*/ 697706 h 1269206"/>
                <a:gd name="connsiteX89" fmla="*/ 688181 w 719138"/>
                <a:gd name="connsiteY89" fmla="*/ 676275 h 1269206"/>
                <a:gd name="connsiteX90" fmla="*/ 692944 w 719138"/>
                <a:gd name="connsiteY90" fmla="*/ 661987 h 1269206"/>
                <a:gd name="connsiteX91" fmla="*/ 695325 w 719138"/>
                <a:gd name="connsiteY91" fmla="*/ 640556 h 1269206"/>
                <a:gd name="connsiteX92" fmla="*/ 700088 w 719138"/>
                <a:gd name="connsiteY92" fmla="*/ 626269 h 1269206"/>
                <a:gd name="connsiteX93" fmla="*/ 704850 w 719138"/>
                <a:gd name="connsiteY93" fmla="*/ 607219 h 1269206"/>
                <a:gd name="connsiteX94" fmla="*/ 707231 w 719138"/>
                <a:gd name="connsiteY94" fmla="*/ 585787 h 1269206"/>
                <a:gd name="connsiteX95" fmla="*/ 714375 w 719138"/>
                <a:gd name="connsiteY95" fmla="*/ 535781 h 1269206"/>
                <a:gd name="connsiteX96" fmla="*/ 719138 w 719138"/>
                <a:gd name="connsiteY96" fmla="*/ 476250 h 1269206"/>
                <a:gd name="connsiteX97" fmla="*/ 714375 w 719138"/>
                <a:gd name="connsiteY97" fmla="*/ 309562 h 1269206"/>
                <a:gd name="connsiteX98" fmla="*/ 711994 w 719138"/>
                <a:gd name="connsiteY98" fmla="*/ 297656 h 1269206"/>
                <a:gd name="connsiteX99" fmla="*/ 709613 w 719138"/>
                <a:gd name="connsiteY99" fmla="*/ 276225 h 1269206"/>
                <a:gd name="connsiteX100" fmla="*/ 704850 w 719138"/>
                <a:gd name="connsiteY100" fmla="*/ 264319 h 1269206"/>
                <a:gd name="connsiteX101" fmla="*/ 690563 w 719138"/>
                <a:gd name="connsiteY101" fmla="*/ 233362 h 1269206"/>
                <a:gd name="connsiteX102" fmla="*/ 688181 w 719138"/>
                <a:gd name="connsiteY102" fmla="*/ 221456 h 1269206"/>
                <a:gd name="connsiteX103" fmla="*/ 683419 w 719138"/>
                <a:gd name="connsiteY103" fmla="*/ 214312 h 1269206"/>
                <a:gd name="connsiteX104" fmla="*/ 678656 w 719138"/>
                <a:gd name="connsiteY104" fmla="*/ 176212 h 1269206"/>
                <a:gd name="connsiteX105" fmla="*/ 669131 w 719138"/>
                <a:gd name="connsiteY105" fmla="*/ 159544 h 1269206"/>
                <a:gd name="connsiteX106" fmla="*/ 664369 w 719138"/>
                <a:gd name="connsiteY106" fmla="*/ 145256 h 1269206"/>
                <a:gd name="connsiteX107" fmla="*/ 642938 w 719138"/>
                <a:gd name="connsiteY107" fmla="*/ 126206 h 1269206"/>
                <a:gd name="connsiteX108" fmla="*/ 616744 w 719138"/>
                <a:gd name="connsiteY108" fmla="*/ 92869 h 1269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719138" h="1269206">
                  <a:moveTo>
                    <a:pt x="616744" y="92869"/>
                  </a:moveTo>
                  <a:lnTo>
                    <a:pt x="616744" y="92869"/>
                  </a:lnTo>
                  <a:cubicBezTo>
                    <a:pt x="611188" y="88106"/>
                    <a:pt x="606621" y="81854"/>
                    <a:pt x="600075" y="78581"/>
                  </a:cubicBezTo>
                  <a:cubicBezTo>
                    <a:pt x="593530" y="75308"/>
                    <a:pt x="583819" y="78994"/>
                    <a:pt x="578644" y="73819"/>
                  </a:cubicBezTo>
                  <a:cubicBezTo>
                    <a:pt x="563918" y="59093"/>
                    <a:pt x="591188" y="57499"/>
                    <a:pt x="592931" y="57150"/>
                  </a:cubicBezTo>
                  <a:cubicBezTo>
                    <a:pt x="584374" y="22920"/>
                    <a:pt x="600183" y="73963"/>
                    <a:pt x="578644" y="45244"/>
                  </a:cubicBezTo>
                  <a:cubicBezTo>
                    <a:pt x="575276" y="40754"/>
                    <a:pt x="578773" y="33595"/>
                    <a:pt x="576263" y="28575"/>
                  </a:cubicBezTo>
                  <a:cubicBezTo>
                    <a:pt x="574488" y="25025"/>
                    <a:pt x="570184" y="23400"/>
                    <a:pt x="566738" y="21431"/>
                  </a:cubicBezTo>
                  <a:cubicBezTo>
                    <a:pt x="564559" y="20186"/>
                    <a:pt x="562066" y="19486"/>
                    <a:pt x="559594" y="19050"/>
                  </a:cubicBezTo>
                  <a:cubicBezTo>
                    <a:pt x="548539" y="17099"/>
                    <a:pt x="537369" y="15875"/>
                    <a:pt x="526256" y="14287"/>
                  </a:cubicBezTo>
                  <a:cubicBezTo>
                    <a:pt x="482430" y="-322"/>
                    <a:pt x="529321" y="14577"/>
                    <a:pt x="404813" y="7144"/>
                  </a:cubicBezTo>
                  <a:cubicBezTo>
                    <a:pt x="389675" y="6240"/>
                    <a:pt x="374663" y="3842"/>
                    <a:pt x="359569" y="2381"/>
                  </a:cubicBezTo>
                  <a:cubicBezTo>
                    <a:pt x="350055" y="1460"/>
                    <a:pt x="340519" y="794"/>
                    <a:pt x="330994" y="0"/>
                  </a:cubicBezTo>
                  <a:lnTo>
                    <a:pt x="130969" y="2381"/>
                  </a:lnTo>
                  <a:cubicBezTo>
                    <a:pt x="124789" y="2867"/>
                    <a:pt x="122253" y="11353"/>
                    <a:pt x="119063" y="16669"/>
                  </a:cubicBezTo>
                  <a:cubicBezTo>
                    <a:pt x="117379" y="19475"/>
                    <a:pt x="117417" y="23005"/>
                    <a:pt x="116681" y="26194"/>
                  </a:cubicBezTo>
                  <a:cubicBezTo>
                    <a:pt x="115035" y="33324"/>
                    <a:pt x="114233" y="40683"/>
                    <a:pt x="111919" y="47625"/>
                  </a:cubicBezTo>
                  <a:cubicBezTo>
                    <a:pt x="109447" y="55041"/>
                    <a:pt x="105569" y="61912"/>
                    <a:pt x="102394" y="69056"/>
                  </a:cubicBezTo>
                  <a:cubicBezTo>
                    <a:pt x="101600" y="73819"/>
                    <a:pt x="100960" y="78609"/>
                    <a:pt x="100013" y="83344"/>
                  </a:cubicBezTo>
                  <a:cubicBezTo>
                    <a:pt x="98578" y="90520"/>
                    <a:pt x="96391" y="97547"/>
                    <a:pt x="95250" y="104775"/>
                  </a:cubicBezTo>
                  <a:cubicBezTo>
                    <a:pt x="90201" y="136747"/>
                    <a:pt x="97467" y="119393"/>
                    <a:pt x="88106" y="138112"/>
                  </a:cubicBezTo>
                  <a:cubicBezTo>
                    <a:pt x="87312" y="153193"/>
                    <a:pt x="86929" y="168302"/>
                    <a:pt x="85725" y="183356"/>
                  </a:cubicBezTo>
                  <a:cubicBezTo>
                    <a:pt x="84749" y="195560"/>
                    <a:pt x="81853" y="202316"/>
                    <a:pt x="78581" y="214312"/>
                  </a:cubicBezTo>
                  <a:cubicBezTo>
                    <a:pt x="74933" y="227689"/>
                    <a:pt x="72420" y="241344"/>
                    <a:pt x="69056" y="254794"/>
                  </a:cubicBezTo>
                  <a:cubicBezTo>
                    <a:pt x="67469" y="268288"/>
                    <a:pt x="66309" y="281839"/>
                    <a:pt x="64294" y="295275"/>
                  </a:cubicBezTo>
                  <a:cubicBezTo>
                    <a:pt x="63922" y="297757"/>
                    <a:pt x="62190" y="299924"/>
                    <a:pt x="61913" y="302419"/>
                  </a:cubicBezTo>
                  <a:cubicBezTo>
                    <a:pt x="56786" y="348554"/>
                    <a:pt x="64843" y="324854"/>
                    <a:pt x="54769" y="350044"/>
                  </a:cubicBezTo>
                  <a:cubicBezTo>
                    <a:pt x="55563" y="369888"/>
                    <a:pt x="55911" y="389754"/>
                    <a:pt x="57150" y="409575"/>
                  </a:cubicBezTo>
                  <a:cubicBezTo>
                    <a:pt x="57500" y="415177"/>
                    <a:pt x="60598" y="420734"/>
                    <a:pt x="59531" y="426244"/>
                  </a:cubicBezTo>
                  <a:cubicBezTo>
                    <a:pt x="55760" y="445726"/>
                    <a:pt x="48419" y="464344"/>
                    <a:pt x="42863" y="483394"/>
                  </a:cubicBezTo>
                  <a:cubicBezTo>
                    <a:pt x="41191" y="523507"/>
                    <a:pt x="37174" y="634046"/>
                    <a:pt x="33338" y="681037"/>
                  </a:cubicBezTo>
                  <a:cubicBezTo>
                    <a:pt x="32425" y="692225"/>
                    <a:pt x="29950" y="703234"/>
                    <a:pt x="28575" y="714375"/>
                  </a:cubicBezTo>
                  <a:cubicBezTo>
                    <a:pt x="22012" y="767531"/>
                    <a:pt x="14164" y="820561"/>
                    <a:pt x="9525" y="873919"/>
                  </a:cubicBezTo>
                  <a:cubicBezTo>
                    <a:pt x="3927" y="938307"/>
                    <a:pt x="7776" y="910612"/>
                    <a:pt x="0" y="957262"/>
                  </a:cubicBezTo>
                  <a:cubicBezTo>
                    <a:pt x="794" y="974725"/>
                    <a:pt x="1135" y="992214"/>
                    <a:pt x="2381" y="1009650"/>
                  </a:cubicBezTo>
                  <a:cubicBezTo>
                    <a:pt x="2725" y="1014466"/>
                    <a:pt x="4080" y="1019157"/>
                    <a:pt x="4763" y="1023937"/>
                  </a:cubicBezTo>
                  <a:cubicBezTo>
                    <a:pt x="6462" y="1035828"/>
                    <a:pt x="7726" y="1047780"/>
                    <a:pt x="9525" y="1059656"/>
                  </a:cubicBezTo>
                  <a:cubicBezTo>
                    <a:pt x="15822" y="1101214"/>
                    <a:pt x="12307" y="1089433"/>
                    <a:pt x="19050" y="1109662"/>
                  </a:cubicBezTo>
                  <a:cubicBezTo>
                    <a:pt x="19780" y="1117692"/>
                    <a:pt x="18879" y="1152123"/>
                    <a:pt x="26194" y="1169194"/>
                  </a:cubicBezTo>
                  <a:cubicBezTo>
                    <a:pt x="31664" y="1181960"/>
                    <a:pt x="39972" y="1193433"/>
                    <a:pt x="47625" y="1204912"/>
                  </a:cubicBezTo>
                  <a:cubicBezTo>
                    <a:pt x="49213" y="1207293"/>
                    <a:pt x="50007" y="1210468"/>
                    <a:pt x="52388" y="1212056"/>
                  </a:cubicBezTo>
                  <a:cubicBezTo>
                    <a:pt x="54769" y="1213644"/>
                    <a:pt x="57392" y="1214918"/>
                    <a:pt x="59531" y="1216819"/>
                  </a:cubicBezTo>
                  <a:cubicBezTo>
                    <a:pt x="64565" y="1221294"/>
                    <a:pt x="67795" y="1228094"/>
                    <a:pt x="73819" y="1231106"/>
                  </a:cubicBezTo>
                  <a:cubicBezTo>
                    <a:pt x="76994" y="1232694"/>
                    <a:pt x="80504" y="1233739"/>
                    <a:pt x="83344" y="1235869"/>
                  </a:cubicBezTo>
                  <a:cubicBezTo>
                    <a:pt x="86936" y="1238563"/>
                    <a:pt x="89460" y="1242472"/>
                    <a:pt x="92869" y="1245394"/>
                  </a:cubicBezTo>
                  <a:cubicBezTo>
                    <a:pt x="96852" y="1248808"/>
                    <a:pt x="105037" y="1252990"/>
                    <a:pt x="109538" y="1254919"/>
                  </a:cubicBezTo>
                  <a:cubicBezTo>
                    <a:pt x="111845" y="1255908"/>
                    <a:pt x="114436" y="1256178"/>
                    <a:pt x="116681" y="1257300"/>
                  </a:cubicBezTo>
                  <a:cubicBezTo>
                    <a:pt x="119241" y="1258580"/>
                    <a:pt x="121064" y="1261309"/>
                    <a:pt x="123825" y="1262062"/>
                  </a:cubicBezTo>
                  <a:cubicBezTo>
                    <a:pt x="129999" y="1263746"/>
                    <a:pt x="136550" y="1263471"/>
                    <a:pt x="142875" y="1264444"/>
                  </a:cubicBezTo>
                  <a:cubicBezTo>
                    <a:pt x="146875" y="1265059"/>
                    <a:pt x="150769" y="1266290"/>
                    <a:pt x="154781" y="1266825"/>
                  </a:cubicBezTo>
                  <a:cubicBezTo>
                    <a:pt x="162688" y="1267879"/>
                    <a:pt x="170656" y="1268412"/>
                    <a:pt x="178594" y="1269206"/>
                  </a:cubicBezTo>
                  <a:lnTo>
                    <a:pt x="311944" y="1266825"/>
                  </a:lnTo>
                  <a:cubicBezTo>
                    <a:pt x="328946" y="1266249"/>
                    <a:pt x="308856" y="1262747"/>
                    <a:pt x="326231" y="1259681"/>
                  </a:cubicBezTo>
                  <a:cubicBezTo>
                    <a:pt x="337202" y="1257745"/>
                    <a:pt x="348456" y="1258094"/>
                    <a:pt x="359569" y="1257300"/>
                  </a:cubicBezTo>
                  <a:cubicBezTo>
                    <a:pt x="368458" y="1243965"/>
                    <a:pt x="359064" y="1254293"/>
                    <a:pt x="378619" y="1247775"/>
                  </a:cubicBezTo>
                  <a:cubicBezTo>
                    <a:pt x="381334" y="1246870"/>
                    <a:pt x="382974" y="1243656"/>
                    <a:pt x="385763" y="1243012"/>
                  </a:cubicBezTo>
                  <a:cubicBezTo>
                    <a:pt x="393536" y="1241218"/>
                    <a:pt x="401638" y="1241425"/>
                    <a:pt x="409575" y="1240631"/>
                  </a:cubicBezTo>
                  <a:cubicBezTo>
                    <a:pt x="411956" y="1239837"/>
                    <a:pt x="414759" y="1239818"/>
                    <a:pt x="416719" y="1238250"/>
                  </a:cubicBezTo>
                  <a:cubicBezTo>
                    <a:pt x="422081" y="1233960"/>
                    <a:pt x="420087" y="1227458"/>
                    <a:pt x="428625" y="1226344"/>
                  </a:cubicBezTo>
                  <a:cubicBezTo>
                    <a:pt x="444386" y="1224288"/>
                    <a:pt x="460375" y="1224756"/>
                    <a:pt x="476250" y="1223962"/>
                  </a:cubicBezTo>
                  <a:cubicBezTo>
                    <a:pt x="478631" y="1223168"/>
                    <a:pt x="481619" y="1223356"/>
                    <a:pt x="483394" y="1221581"/>
                  </a:cubicBezTo>
                  <a:cubicBezTo>
                    <a:pt x="491614" y="1213361"/>
                    <a:pt x="478757" y="1214657"/>
                    <a:pt x="490538" y="1207294"/>
                  </a:cubicBezTo>
                  <a:cubicBezTo>
                    <a:pt x="494795" y="1204633"/>
                    <a:pt x="504825" y="1202531"/>
                    <a:pt x="504825" y="1202531"/>
                  </a:cubicBezTo>
                  <a:cubicBezTo>
                    <a:pt x="509016" y="1189957"/>
                    <a:pt x="505814" y="1197475"/>
                    <a:pt x="516731" y="1181100"/>
                  </a:cubicBezTo>
                  <a:lnTo>
                    <a:pt x="521494" y="1173956"/>
                  </a:lnTo>
                  <a:cubicBezTo>
                    <a:pt x="522622" y="1169445"/>
                    <a:pt x="524705" y="1158184"/>
                    <a:pt x="528638" y="1154906"/>
                  </a:cubicBezTo>
                  <a:cubicBezTo>
                    <a:pt x="531152" y="1152811"/>
                    <a:pt x="535016" y="1153424"/>
                    <a:pt x="538163" y="1152525"/>
                  </a:cubicBezTo>
                  <a:cubicBezTo>
                    <a:pt x="554790" y="1147775"/>
                    <a:pt x="533520" y="1151828"/>
                    <a:pt x="561975" y="1147762"/>
                  </a:cubicBezTo>
                  <a:cubicBezTo>
                    <a:pt x="564356" y="1145381"/>
                    <a:pt x="567162" y="1143359"/>
                    <a:pt x="569119" y="1140619"/>
                  </a:cubicBezTo>
                  <a:cubicBezTo>
                    <a:pt x="571182" y="1137731"/>
                    <a:pt x="571609" y="1133821"/>
                    <a:pt x="573881" y="1131094"/>
                  </a:cubicBezTo>
                  <a:cubicBezTo>
                    <a:pt x="575713" y="1128895"/>
                    <a:pt x="578644" y="1127919"/>
                    <a:pt x="581025" y="1126331"/>
                  </a:cubicBezTo>
                  <a:cubicBezTo>
                    <a:pt x="582613" y="1123156"/>
                    <a:pt x="584854" y="1120231"/>
                    <a:pt x="585788" y="1116806"/>
                  </a:cubicBezTo>
                  <a:cubicBezTo>
                    <a:pt x="587265" y="1111391"/>
                    <a:pt x="585528" y="1105089"/>
                    <a:pt x="588169" y="1100137"/>
                  </a:cubicBezTo>
                  <a:cubicBezTo>
                    <a:pt x="591252" y="1094356"/>
                    <a:pt x="605178" y="1080747"/>
                    <a:pt x="611981" y="1073944"/>
                  </a:cubicBezTo>
                  <a:cubicBezTo>
                    <a:pt x="616358" y="1060817"/>
                    <a:pt x="611560" y="1071659"/>
                    <a:pt x="623888" y="1057275"/>
                  </a:cubicBezTo>
                  <a:cubicBezTo>
                    <a:pt x="632505" y="1047222"/>
                    <a:pt x="623775" y="1051756"/>
                    <a:pt x="635794" y="1047750"/>
                  </a:cubicBezTo>
                  <a:cubicBezTo>
                    <a:pt x="636708" y="1042264"/>
                    <a:pt x="637625" y="1032181"/>
                    <a:pt x="640556" y="1026319"/>
                  </a:cubicBezTo>
                  <a:cubicBezTo>
                    <a:pt x="641836" y="1023759"/>
                    <a:pt x="644039" y="1021735"/>
                    <a:pt x="645319" y="1019175"/>
                  </a:cubicBezTo>
                  <a:cubicBezTo>
                    <a:pt x="647231" y="1015352"/>
                    <a:pt x="648494" y="1011238"/>
                    <a:pt x="650081" y="1007269"/>
                  </a:cubicBezTo>
                  <a:cubicBezTo>
                    <a:pt x="651669" y="990600"/>
                    <a:pt x="652925" y="973896"/>
                    <a:pt x="654844" y="957262"/>
                  </a:cubicBezTo>
                  <a:cubicBezTo>
                    <a:pt x="655308" y="953241"/>
                    <a:pt x="655842" y="949160"/>
                    <a:pt x="657225" y="945356"/>
                  </a:cubicBezTo>
                  <a:cubicBezTo>
                    <a:pt x="659045" y="940352"/>
                    <a:pt x="662321" y="935984"/>
                    <a:pt x="664369" y="931069"/>
                  </a:cubicBezTo>
                  <a:cubicBezTo>
                    <a:pt x="666300" y="926435"/>
                    <a:pt x="667544" y="921544"/>
                    <a:pt x="669131" y="916781"/>
                  </a:cubicBezTo>
                  <a:cubicBezTo>
                    <a:pt x="669925" y="911225"/>
                    <a:pt x="670337" y="905600"/>
                    <a:pt x="671513" y="900112"/>
                  </a:cubicBezTo>
                  <a:cubicBezTo>
                    <a:pt x="672724" y="894462"/>
                    <a:pt x="676105" y="889220"/>
                    <a:pt x="676275" y="883444"/>
                  </a:cubicBezTo>
                  <a:cubicBezTo>
                    <a:pt x="677703" y="834899"/>
                    <a:pt x="677353" y="836444"/>
                    <a:pt x="671513" y="807244"/>
                  </a:cubicBezTo>
                  <a:cubicBezTo>
                    <a:pt x="672307" y="797719"/>
                    <a:pt x="672658" y="788147"/>
                    <a:pt x="673894" y="778669"/>
                  </a:cubicBezTo>
                  <a:cubicBezTo>
                    <a:pt x="675042" y="769869"/>
                    <a:pt x="677711" y="761299"/>
                    <a:pt x="678656" y="752475"/>
                  </a:cubicBezTo>
                  <a:cubicBezTo>
                    <a:pt x="684572" y="697265"/>
                    <a:pt x="675561" y="728427"/>
                    <a:pt x="685800" y="697706"/>
                  </a:cubicBezTo>
                  <a:cubicBezTo>
                    <a:pt x="686594" y="690562"/>
                    <a:pt x="686771" y="683323"/>
                    <a:pt x="688181" y="676275"/>
                  </a:cubicBezTo>
                  <a:cubicBezTo>
                    <a:pt x="689166" y="671352"/>
                    <a:pt x="691959" y="666910"/>
                    <a:pt x="692944" y="661987"/>
                  </a:cubicBezTo>
                  <a:cubicBezTo>
                    <a:pt x="694354" y="654939"/>
                    <a:pt x="693915" y="647604"/>
                    <a:pt x="695325" y="640556"/>
                  </a:cubicBezTo>
                  <a:cubicBezTo>
                    <a:pt x="696310" y="635633"/>
                    <a:pt x="698709" y="631096"/>
                    <a:pt x="700088" y="626269"/>
                  </a:cubicBezTo>
                  <a:cubicBezTo>
                    <a:pt x="701886" y="619975"/>
                    <a:pt x="703263" y="613569"/>
                    <a:pt x="704850" y="607219"/>
                  </a:cubicBezTo>
                  <a:cubicBezTo>
                    <a:pt x="705644" y="600075"/>
                    <a:pt x="706281" y="592912"/>
                    <a:pt x="707231" y="585787"/>
                  </a:cubicBezTo>
                  <a:cubicBezTo>
                    <a:pt x="709456" y="569097"/>
                    <a:pt x="712555" y="552520"/>
                    <a:pt x="714375" y="535781"/>
                  </a:cubicBezTo>
                  <a:cubicBezTo>
                    <a:pt x="716526" y="515991"/>
                    <a:pt x="717550" y="496094"/>
                    <a:pt x="719138" y="476250"/>
                  </a:cubicBezTo>
                  <a:cubicBezTo>
                    <a:pt x="717550" y="420687"/>
                    <a:pt x="716597" y="365103"/>
                    <a:pt x="714375" y="309562"/>
                  </a:cubicBezTo>
                  <a:cubicBezTo>
                    <a:pt x="714213" y="305518"/>
                    <a:pt x="712566" y="301663"/>
                    <a:pt x="711994" y="297656"/>
                  </a:cubicBezTo>
                  <a:cubicBezTo>
                    <a:pt x="710978" y="290541"/>
                    <a:pt x="711119" y="283253"/>
                    <a:pt x="709613" y="276225"/>
                  </a:cubicBezTo>
                  <a:cubicBezTo>
                    <a:pt x="708717" y="272045"/>
                    <a:pt x="706586" y="268225"/>
                    <a:pt x="704850" y="264319"/>
                  </a:cubicBezTo>
                  <a:cubicBezTo>
                    <a:pt x="700234" y="253934"/>
                    <a:pt x="695325" y="243681"/>
                    <a:pt x="690563" y="233362"/>
                  </a:cubicBezTo>
                  <a:cubicBezTo>
                    <a:pt x="689769" y="229393"/>
                    <a:pt x="689602" y="225246"/>
                    <a:pt x="688181" y="221456"/>
                  </a:cubicBezTo>
                  <a:cubicBezTo>
                    <a:pt x="687176" y="218776"/>
                    <a:pt x="684062" y="217101"/>
                    <a:pt x="683419" y="214312"/>
                  </a:cubicBezTo>
                  <a:cubicBezTo>
                    <a:pt x="680605" y="202116"/>
                    <a:pt x="682321" y="188429"/>
                    <a:pt x="678656" y="176212"/>
                  </a:cubicBezTo>
                  <a:cubicBezTo>
                    <a:pt x="677007" y="170715"/>
                    <a:pt x="672322" y="164330"/>
                    <a:pt x="669131" y="159544"/>
                  </a:cubicBezTo>
                  <a:cubicBezTo>
                    <a:pt x="667544" y="154781"/>
                    <a:pt x="667675" y="149034"/>
                    <a:pt x="664369" y="145256"/>
                  </a:cubicBezTo>
                  <a:cubicBezTo>
                    <a:pt x="656032" y="135727"/>
                    <a:pt x="642938" y="147587"/>
                    <a:pt x="642938" y="126206"/>
                  </a:cubicBezTo>
                  <a:lnTo>
                    <a:pt x="616744" y="9286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81CC1A-2FB2-48CA-B401-EF6D7A9A315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73380" y="-185581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𝑵𝑷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81CC1A-2FB2-48CA-B401-EF6D7A9A31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73380" y="-185581"/>
                <a:ext cx="10515600" cy="1325563"/>
              </a:xfrm>
              <a:blipFill>
                <a:blip r:embed="rId3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FC74E072-A586-4FCE-AF4C-D45F84D1F3F7}"/>
              </a:ext>
            </a:extLst>
          </p:cNvPr>
          <p:cNvSpPr/>
          <p:nvPr/>
        </p:nvSpPr>
        <p:spPr>
          <a:xfrm>
            <a:off x="1501140" y="2156460"/>
            <a:ext cx="4644389" cy="23012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03A16C70-DE97-466B-8AB7-68426CE7F0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0778" y="1089343"/>
                <a:ext cx="1706880" cy="8001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𝑬𝑿𝑷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03A16C70-DE97-466B-8AB7-68426CE7F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778" y="1089343"/>
                <a:ext cx="1706880" cy="800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16E42C-67F5-4E99-8869-88F284605C0E}"/>
                  </a:ext>
                </a:extLst>
              </p:cNvPr>
              <p:cNvSpPr txBox="1"/>
              <p:nvPr/>
            </p:nvSpPr>
            <p:spPr>
              <a:xfrm>
                <a:off x="193635" y="5824141"/>
                <a:ext cx="11256253" cy="5618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𝑩𝑷𝑷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𝑬𝑿𝑷</m:t>
                    </m:r>
                  </m:oMath>
                </a14:m>
                <a:r>
                  <a:rPr lang="en-US" sz="2800" dirty="0"/>
                  <a:t> 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𝑩𝑷𝑷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lit/>
                          </m:r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𝒑𝒐𝒍𝒚</m:t>
                        </m:r>
                      </m:sub>
                    </m:sSub>
                  </m:oMath>
                </a14:m>
                <a:r>
                  <a:rPr lang="en-US" sz="2800" dirty="0"/>
                  <a:t> 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⊊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𝑬𝑿𝑷</m:t>
                    </m:r>
                  </m:oMath>
                </a14:m>
                <a:r>
                  <a:rPr lang="en-US" sz="28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lit/>
                          </m:r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𝒑𝒐𝒍𝒚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𝑬𝑿𝑷</m:t>
                    </m:r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16E42C-67F5-4E99-8869-88F284605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35" y="5824141"/>
                <a:ext cx="11256253" cy="561885"/>
              </a:xfrm>
              <a:prstGeom prst="rect">
                <a:avLst/>
              </a:prstGeom>
              <a:blipFill>
                <a:blip r:embed="rId5"/>
                <a:stretch>
                  <a:fillRect t="-9677" b="-225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4D0A467D-4E60-4F58-AD33-5E0BA50BD87B}"/>
              </a:ext>
            </a:extLst>
          </p:cNvPr>
          <p:cNvSpPr/>
          <p:nvPr/>
        </p:nvSpPr>
        <p:spPr>
          <a:xfrm rot="1292632">
            <a:off x="164985" y="2719092"/>
            <a:ext cx="8179221" cy="208267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A60629-AFF3-4CF9-AD81-23E4D8F606B0}"/>
              </a:ext>
            </a:extLst>
          </p:cNvPr>
          <p:cNvSpPr/>
          <p:nvPr/>
        </p:nvSpPr>
        <p:spPr>
          <a:xfrm>
            <a:off x="1866900" y="2617470"/>
            <a:ext cx="2567940" cy="15316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2FC1FAEC-1A2B-40FC-A67E-85CA853A6F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96540" y="2762250"/>
                <a:ext cx="1706880" cy="8001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2FC1FAEC-1A2B-40FC-A67E-85CA853A6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540" y="2762250"/>
                <a:ext cx="1706880" cy="8001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915A707D-24F8-4BDE-A4EC-C82CC1287E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9599" y="2229806"/>
                <a:ext cx="1706880" cy="8001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𝑩𝑷𝑷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915A707D-24F8-4BDE-A4EC-C82CC1287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599" y="2229806"/>
                <a:ext cx="1706880" cy="8001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F297E560-43BE-446F-81B2-C2041E9D80BA}"/>
              </a:ext>
            </a:extLst>
          </p:cNvPr>
          <p:cNvSpPr/>
          <p:nvPr/>
        </p:nvSpPr>
        <p:spPr>
          <a:xfrm>
            <a:off x="6364481" y="4490511"/>
            <a:ext cx="1491738" cy="93890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itle 1">
                <a:extLst>
                  <a:ext uri="{FF2B5EF4-FFF2-40B4-BE49-F238E27FC236}">
                    <a16:creationId xmlns:a16="http://schemas.microsoft.com/office/drawing/2014/main" id="{110E905B-81C7-4771-BE30-1BC8C4DB3CCA}"/>
                  </a:ext>
                </a:extLst>
              </p:cNvPr>
              <p:cNvSpPr txBox="1">
                <a:spLocks/>
              </p:cNvSpPr>
              <p:nvPr/>
            </p:nvSpPr>
            <p:spPr>
              <a:xfrm rot="1800000">
                <a:off x="279320" y="1969244"/>
                <a:ext cx="1706880" cy="8001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𝑵𝑷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>
          <p:sp>
            <p:nvSpPr>
              <p:cNvPr id="21" name="Title 1">
                <a:extLst>
                  <a:ext uri="{FF2B5EF4-FFF2-40B4-BE49-F238E27FC236}">
                    <a16:creationId xmlns:a16="http://schemas.microsoft.com/office/drawing/2014/main" id="{110E905B-81C7-4771-BE30-1BC8C4DB3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00">
                <a:off x="279320" y="1969244"/>
                <a:ext cx="1706880" cy="8001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6465A8D5-D7E9-41B4-A5D8-EBD147C90854}"/>
                  </a:ext>
                </a:extLst>
              </p:cNvPr>
              <p:cNvSpPr txBox="1">
                <a:spLocks/>
              </p:cNvSpPr>
              <p:nvPr/>
            </p:nvSpPr>
            <p:spPr>
              <a:xfrm rot="1800000">
                <a:off x="6316464" y="4577528"/>
                <a:ext cx="1706880" cy="8001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𝑵𝑷𝑪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6465A8D5-D7E9-41B4-A5D8-EBD147C90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00">
                <a:off x="6316464" y="4577528"/>
                <a:ext cx="1706880" cy="8001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F012295-271D-4824-BD01-5FB730159D78}"/>
                  </a:ext>
                </a:extLst>
              </p:cNvPr>
              <p:cNvSpPr txBox="1"/>
              <p:nvPr/>
            </p:nvSpPr>
            <p:spPr>
              <a:xfrm>
                <a:off x="256222" y="6346853"/>
                <a:ext cx="11949111" cy="5618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𝑵𝑷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𝑬𝑿𝑷</m:t>
                    </m:r>
                  </m:oMath>
                </a14:m>
                <a:r>
                  <a:rPr lang="en-US" sz="2800" dirty="0"/>
                  <a:t> , If NPC problem in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m:rPr>
                        <m:lit/>
                      </m:rP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𝑩𝑷𝑷</m:t>
                    </m:r>
                    <m:r>
                      <m:rPr>
                        <m:lit/>
                      </m:rP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lit/>
                          </m:r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𝒑𝒐𝒍𝒚</m:t>
                        </m:r>
                      </m:sub>
                    </m:sSub>
                  </m:oMath>
                </a14:m>
                <a:r>
                  <a:rPr lang="en-US" sz="2800" dirty="0"/>
                  <a:t> then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𝑵𝑷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m:rPr>
                        <m:lit/>
                      </m:rP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𝑩𝑷𝑷</m:t>
                    </m:r>
                    <m:r>
                      <m:rPr>
                        <m:lit/>
                      </m:rP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lit/>
                          </m:r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𝒑𝒐𝒍𝒚</m:t>
                        </m:r>
                      </m:sub>
                    </m:sSub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F012295-271D-4824-BD01-5FB730159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22" y="6346853"/>
                <a:ext cx="11949111" cy="561885"/>
              </a:xfrm>
              <a:prstGeom prst="rect">
                <a:avLst/>
              </a:prstGeom>
              <a:blipFill>
                <a:blip r:embed="rId10"/>
                <a:stretch>
                  <a:fillRect t="-9783" b="-239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00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F611155-EB11-4EA6-AD9F-D173A4BD4BCF}"/>
              </a:ext>
            </a:extLst>
          </p:cNvPr>
          <p:cNvSpPr/>
          <p:nvPr/>
        </p:nvSpPr>
        <p:spPr>
          <a:xfrm>
            <a:off x="307276" y="873556"/>
            <a:ext cx="7787640" cy="464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DF7C53-9606-48AA-B8D0-C2E80A9FAB95}"/>
              </a:ext>
            </a:extLst>
          </p:cNvPr>
          <p:cNvGrpSpPr/>
          <p:nvPr/>
        </p:nvGrpSpPr>
        <p:grpSpPr>
          <a:xfrm>
            <a:off x="518160" y="1649567"/>
            <a:ext cx="10931728" cy="3311847"/>
            <a:chOff x="579120" y="1822286"/>
            <a:chExt cx="10931728" cy="331184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7D8184-0A6C-4222-A193-1CAFCA651E83}"/>
                </a:ext>
              </a:extLst>
            </p:cNvPr>
            <p:cNvSpPr/>
            <p:nvPr/>
          </p:nvSpPr>
          <p:spPr>
            <a:xfrm>
              <a:off x="579120" y="1822286"/>
              <a:ext cx="6532532" cy="331184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itle 1">
                  <a:extLst>
                    <a:ext uri="{FF2B5EF4-FFF2-40B4-BE49-F238E27FC236}">
                      <a16:creationId xmlns:a16="http://schemas.microsoft.com/office/drawing/2014/main" id="{31CC5542-AE3A-4152-9CB8-0965CEF52B3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44927" y="2026604"/>
                  <a:ext cx="1706880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  <m:t>𝒑𝒐𝒍𝒚</m:t>
                            </m:r>
                          </m:sub>
                        </m:sSub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>
            <p:sp>
              <p:nvSpPr>
                <p:cNvPr id="11" name="Title 1">
                  <a:extLst>
                    <a:ext uri="{FF2B5EF4-FFF2-40B4-BE49-F238E27FC236}">
                      <a16:creationId xmlns:a16="http://schemas.microsoft.com/office/drawing/2014/main" id="{31CC5542-AE3A-4152-9CB8-0965CEF52B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4927" y="2026604"/>
                  <a:ext cx="1706880" cy="8001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92E58A8B-0E4C-4A41-A773-53553E570E77}"/>
                </a:ext>
              </a:extLst>
            </p:cNvPr>
            <p:cNvSpPr/>
            <p:nvPr/>
          </p:nvSpPr>
          <p:spPr>
            <a:xfrm rot="5400000">
              <a:off x="8502695" y="801846"/>
              <a:ext cx="1147127" cy="4869179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33C3288-336B-48D8-AA4D-33E5D4F59137}"/>
                </a:ext>
              </a:extLst>
            </p:cNvPr>
            <p:cNvSpPr/>
            <p:nvPr/>
          </p:nvSpPr>
          <p:spPr>
            <a:xfrm>
              <a:off x="6204983" y="2662872"/>
              <a:ext cx="767317" cy="1452568"/>
            </a:xfrm>
            <a:custGeom>
              <a:avLst/>
              <a:gdLst>
                <a:gd name="connsiteX0" fmla="*/ 616744 w 719138"/>
                <a:gd name="connsiteY0" fmla="*/ 92869 h 1269206"/>
                <a:gd name="connsiteX1" fmla="*/ 616744 w 719138"/>
                <a:gd name="connsiteY1" fmla="*/ 92869 h 1269206"/>
                <a:gd name="connsiteX2" fmla="*/ 600075 w 719138"/>
                <a:gd name="connsiteY2" fmla="*/ 78581 h 1269206"/>
                <a:gd name="connsiteX3" fmla="*/ 578644 w 719138"/>
                <a:gd name="connsiteY3" fmla="*/ 73819 h 1269206"/>
                <a:gd name="connsiteX4" fmla="*/ 592931 w 719138"/>
                <a:gd name="connsiteY4" fmla="*/ 57150 h 1269206"/>
                <a:gd name="connsiteX5" fmla="*/ 578644 w 719138"/>
                <a:gd name="connsiteY5" fmla="*/ 45244 h 1269206"/>
                <a:gd name="connsiteX6" fmla="*/ 576263 w 719138"/>
                <a:gd name="connsiteY6" fmla="*/ 28575 h 1269206"/>
                <a:gd name="connsiteX7" fmla="*/ 566738 w 719138"/>
                <a:gd name="connsiteY7" fmla="*/ 21431 h 1269206"/>
                <a:gd name="connsiteX8" fmla="*/ 559594 w 719138"/>
                <a:gd name="connsiteY8" fmla="*/ 19050 h 1269206"/>
                <a:gd name="connsiteX9" fmla="*/ 526256 w 719138"/>
                <a:gd name="connsiteY9" fmla="*/ 14287 h 1269206"/>
                <a:gd name="connsiteX10" fmla="*/ 404813 w 719138"/>
                <a:gd name="connsiteY10" fmla="*/ 7144 h 1269206"/>
                <a:gd name="connsiteX11" fmla="*/ 359569 w 719138"/>
                <a:gd name="connsiteY11" fmla="*/ 2381 h 1269206"/>
                <a:gd name="connsiteX12" fmla="*/ 330994 w 719138"/>
                <a:gd name="connsiteY12" fmla="*/ 0 h 1269206"/>
                <a:gd name="connsiteX13" fmla="*/ 130969 w 719138"/>
                <a:gd name="connsiteY13" fmla="*/ 2381 h 1269206"/>
                <a:gd name="connsiteX14" fmla="*/ 119063 w 719138"/>
                <a:gd name="connsiteY14" fmla="*/ 16669 h 1269206"/>
                <a:gd name="connsiteX15" fmla="*/ 116681 w 719138"/>
                <a:gd name="connsiteY15" fmla="*/ 26194 h 1269206"/>
                <a:gd name="connsiteX16" fmla="*/ 111919 w 719138"/>
                <a:gd name="connsiteY16" fmla="*/ 47625 h 1269206"/>
                <a:gd name="connsiteX17" fmla="*/ 102394 w 719138"/>
                <a:gd name="connsiteY17" fmla="*/ 69056 h 1269206"/>
                <a:gd name="connsiteX18" fmla="*/ 100013 w 719138"/>
                <a:gd name="connsiteY18" fmla="*/ 83344 h 1269206"/>
                <a:gd name="connsiteX19" fmla="*/ 95250 w 719138"/>
                <a:gd name="connsiteY19" fmla="*/ 104775 h 1269206"/>
                <a:gd name="connsiteX20" fmla="*/ 88106 w 719138"/>
                <a:gd name="connsiteY20" fmla="*/ 138112 h 1269206"/>
                <a:gd name="connsiteX21" fmla="*/ 85725 w 719138"/>
                <a:gd name="connsiteY21" fmla="*/ 183356 h 1269206"/>
                <a:gd name="connsiteX22" fmla="*/ 78581 w 719138"/>
                <a:gd name="connsiteY22" fmla="*/ 214312 h 1269206"/>
                <a:gd name="connsiteX23" fmla="*/ 69056 w 719138"/>
                <a:gd name="connsiteY23" fmla="*/ 254794 h 1269206"/>
                <a:gd name="connsiteX24" fmla="*/ 64294 w 719138"/>
                <a:gd name="connsiteY24" fmla="*/ 295275 h 1269206"/>
                <a:gd name="connsiteX25" fmla="*/ 61913 w 719138"/>
                <a:gd name="connsiteY25" fmla="*/ 302419 h 1269206"/>
                <a:gd name="connsiteX26" fmla="*/ 54769 w 719138"/>
                <a:gd name="connsiteY26" fmla="*/ 350044 h 1269206"/>
                <a:gd name="connsiteX27" fmla="*/ 57150 w 719138"/>
                <a:gd name="connsiteY27" fmla="*/ 409575 h 1269206"/>
                <a:gd name="connsiteX28" fmla="*/ 59531 w 719138"/>
                <a:gd name="connsiteY28" fmla="*/ 426244 h 1269206"/>
                <a:gd name="connsiteX29" fmla="*/ 42863 w 719138"/>
                <a:gd name="connsiteY29" fmla="*/ 483394 h 1269206"/>
                <a:gd name="connsiteX30" fmla="*/ 33338 w 719138"/>
                <a:gd name="connsiteY30" fmla="*/ 681037 h 1269206"/>
                <a:gd name="connsiteX31" fmla="*/ 28575 w 719138"/>
                <a:gd name="connsiteY31" fmla="*/ 714375 h 1269206"/>
                <a:gd name="connsiteX32" fmla="*/ 9525 w 719138"/>
                <a:gd name="connsiteY32" fmla="*/ 873919 h 1269206"/>
                <a:gd name="connsiteX33" fmla="*/ 0 w 719138"/>
                <a:gd name="connsiteY33" fmla="*/ 957262 h 1269206"/>
                <a:gd name="connsiteX34" fmla="*/ 2381 w 719138"/>
                <a:gd name="connsiteY34" fmla="*/ 1009650 h 1269206"/>
                <a:gd name="connsiteX35" fmla="*/ 4763 w 719138"/>
                <a:gd name="connsiteY35" fmla="*/ 1023937 h 1269206"/>
                <a:gd name="connsiteX36" fmla="*/ 9525 w 719138"/>
                <a:gd name="connsiteY36" fmla="*/ 1059656 h 1269206"/>
                <a:gd name="connsiteX37" fmla="*/ 19050 w 719138"/>
                <a:gd name="connsiteY37" fmla="*/ 1109662 h 1269206"/>
                <a:gd name="connsiteX38" fmla="*/ 26194 w 719138"/>
                <a:gd name="connsiteY38" fmla="*/ 1169194 h 1269206"/>
                <a:gd name="connsiteX39" fmla="*/ 47625 w 719138"/>
                <a:gd name="connsiteY39" fmla="*/ 1204912 h 1269206"/>
                <a:gd name="connsiteX40" fmla="*/ 52388 w 719138"/>
                <a:gd name="connsiteY40" fmla="*/ 1212056 h 1269206"/>
                <a:gd name="connsiteX41" fmla="*/ 59531 w 719138"/>
                <a:gd name="connsiteY41" fmla="*/ 1216819 h 1269206"/>
                <a:gd name="connsiteX42" fmla="*/ 73819 w 719138"/>
                <a:gd name="connsiteY42" fmla="*/ 1231106 h 1269206"/>
                <a:gd name="connsiteX43" fmla="*/ 83344 w 719138"/>
                <a:gd name="connsiteY43" fmla="*/ 1235869 h 1269206"/>
                <a:gd name="connsiteX44" fmla="*/ 92869 w 719138"/>
                <a:gd name="connsiteY44" fmla="*/ 1245394 h 1269206"/>
                <a:gd name="connsiteX45" fmla="*/ 109538 w 719138"/>
                <a:gd name="connsiteY45" fmla="*/ 1254919 h 1269206"/>
                <a:gd name="connsiteX46" fmla="*/ 116681 w 719138"/>
                <a:gd name="connsiteY46" fmla="*/ 1257300 h 1269206"/>
                <a:gd name="connsiteX47" fmla="*/ 123825 w 719138"/>
                <a:gd name="connsiteY47" fmla="*/ 1262062 h 1269206"/>
                <a:gd name="connsiteX48" fmla="*/ 142875 w 719138"/>
                <a:gd name="connsiteY48" fmla="*/ 1264444 h 1269206"/>
                <a:gd name="connsiteX49" fmla="*/ 154781 w 719138"/>
                <a:gd name="connsiteY49" fmla="*/ 1266825 h 1269206"/>
                <a:gd name="connsiteX50" fmla="*/ 178594 w 719138"/>
                <a:gd name="connsiteY50" fmla="*/ 1269206 h 1269206"/>
                <a:gd name="connsiteX51" fmla="*/ 311944 w 719138"/>
                <a:gd name="connsiteY51" fmla="*/ 1266825 h 1269206"/>
                <a:gd name="connsiteX52" fmla="*/ 326231 w 719138"/>
                <a:gd name="connsiteY52" fmla="*/ 1259681 h 1269206"/>
                <a:gd name="connsiteX53" fmla="*/ 359569 w 719138"/>
                <a:gd name="connsiteY53" fmla="*/ 1257300 h 1269206"/>
                <a:gd name="connsiteX54" fmla="*/ 378619 w 719138"/>
                <a:gd name="connsiteY54" fmla="*/ 1247775 h 1269206"/>
                <a:gd name="connsiteX55" fmla="*/ 385763 w 719138"/>
                <a:gd name="connsiteY55" fmla="*/ 1243012 h 1269206"/>
                <a:gd name="connsiteX56" fmla="*/ 409575 w 719138"/>
                <a:gd name="connsiteY56" fmla="*/ 1240631 h 1269206"/>
                <a:gd name="connsiteX57" fmla="*/ 416719 w 719138"/>
                <a:gd name="connsiteY57" fmla="*/ 1238250 h 1269206"/>
                <a:gd name="connsiteX58" fmla="*/ 428625 w 719138"/>
                <a:gd name="connsiteY58" fmla="*/ 1226344 h 1269206"/>
                <a:gd name="connsiteX59" fmla="*/ 476250 w 719138"/>
                <a:gd name="connsiteY59" fmla="*/ 1223962 h 1269206"/>
                <a:gd name="connsiteX60" fmla="*/ 483394 w 719138"/>
                <a:gd name="connsiteY60" fmla="*/ 1221581 h 1269206"/>
                <a:gd name="connsiteX61" fmla="*/ 490538 w 719138"/>
                <a:gd name="connsiteY61" fmla="*/ 1207294 h 1269206"/>
                <a:gd name="connsiteX62" fmla="*/ 504825 w 719138"/>
                <a:gd name="connsiteY62" fmla="*/ 1202531 h 1269206"/>
                <a:gd name="connsiteX63" fmla="*/ 516731 w 719138"/>
                <a:gd name="connsiteY63" fmla="*/ 1181100 h 1269206"/>
                <a:gd name="connsiteX64" fmla="*/ 521494 w 719138"/>
                <a:gd name="connsiteY64" fmla="*/ 1173956 h 1269206"/>
                <a:gd name="connsiteX65" fmla="*/ 528638 w 719138"/>
                <a:gd name="connsiteY65" fmla="*/ 1154906 h 1269206"/>
                <a:gd name="connsiteX66" fmla="*/ 538163 w 719138"/>
                <a:gd name="connsiteY66" fmla="*/ 1152525 h 1269206"/>
                <a:gd name="connsiteX67" fmla="*/ 561975 w 719138"/>
                <a:gd name="connsiteY67" fmla="*/ 1147762 h 1269206"/>
                <a:gd name="connsiteX68" fmla="*/ 569119 w 719138"/>
                <a:gd name="connsiteY68" fmla="*/ 1140619 h 1269206"/>
                <a:gd name="connsiteX69" fmla="*/ 573881 w 719138"/>
                <a:gd name="connsiteY69" fmla="*/ 1131094 h 1269206"/>
                <a:gd name="connsiteX70" fmla="*/ 581025 w 719138"/>
                <a:gd name="connsiteY70" fmla="*/ 1126331 h 1269206"/>
                <a:gd name="connsiteX71" fmla="*/ 585788 w 719138"/>
                <a:gd name="connsiteY71" fmla="*/ 1116806 h 1269206"/>
                <a:gd name="connsiteX72" fmla="*/ 588169 w 719138"/>
                <a:gd name="connsiteY72" fmla="*/ 1100137 h 1269206"/>
                <a:gd name="connsiteX73" fmla="*/ 611981 w 719138"/>
                <a:gd name="connsiteY73" fmla="*/ 1073944 h 1269206"/>
                <a:gd name="connsiteX74" fmla="*/ 623888 w 719138"/>
                <a:gd name="connsiteY74" fmla="*/ 1057275 h 1269206"/>
                <a:gd name="connsiteX75" fmla="*/ 635794 w 719138"/>
                <a:gd name="connsiteY75" fmla="*/ 1047750 h 1269206"/>
                <a:gd name="connsiteX76" fmla="*/ 640556 w 719138"/>
                <a:gd name="connsiteY76" fmla="*/ 1026319 h 1269206"/>
                <a:gd name="connsiteX77" fmla="*/ 645319 w 719138"/>
                <a:gd name="connsiteY77" fmla="*/ 1019175 h 1269206"/>
                <a:gd name="connsiteX78" fmla="*/ 650081 w 719138"/>
                <a:gd name="connsiteY78" fmla="*/ 1007269 h 1269206"/>
                <a:gd name="connsiteX79" fmla="*/ 654844 w 719138"/>
                <a:gd name="connsiteY79" fmla="*/ 957262 h 1269206"/>
                <a:gd name="connsiteX80" fmla="*/ 657225 w 719138"/>
                <a:gd name="connsiteY80" fmla="*/ 945356 h 1269206"/>
                <a:gd name="connsiteX81" fmla="*/ 664369 w 719138"/>
                <a:gd name="connsiteY81" fmla="*/ 931069 h 1269206"/>
                <a:gd name="connsiteX82" fmla="*/ 669131 w 719138"/>
                <a:gd name="connsiteY82" fmla="*/ 916781 h 1269206"/>
                <a:gd name="connsiteX83" fmla="*/ 671513 w 719138"/>
                <a:gd name="connsiteY83" fmla="*/ 900112 h 1269206"/>
                <a:gd name="connsiteX84" fmla="*/ 676275 w 719138"/>
                <a:gd name="connsiteY84" fmla="*/ 883444 h 1269206"/>
                <a:gd name="connsiteX85" fmla="*/ 671513 w 719138"/>
                <a:gd name="connsiteY85" fmla="*/ 807244 h 1269206"/>
                <a:gd name="connsiteX86" fmla="*/ 673894 w 719138"/>
                <a:gd name="connsiteY86" fmla="*/ 778669 h 1269206"/>
                <a:gd name="connsiteX87" fmla="*/ 678656 w 719138"/>
                <a:gd name="connsiteY87" fmla="*/ 752475 h 1269206"/>
                <a:gd name="connsiteX88" fmla="*/ 685800 w 719138"/>
                <a:gd name="connsiteY88" fmla="*/ 697706 h 1269206"/>
                <a:gd name="connsiteX89" fmla="*/ 688181 w 719138"/>
                <a:gd name="connsiteY89" fmla="*/ 676275 h 1269206"/>
                <a:gd name="connsiteX90" fmla="*/ 692944 w 719138"/>
                <a:gd name="connsiteY90" fmla="*/ 661987 h 1269206"/>
                <a:gd name="connsiteX91" fmla="*/ 695325 w 719138"/>
                <a:gd name="connsiteY91" fmla="*/ 640556 h 1269206"/>
                <a:gd name="connsiteX92" fmla="*/ 700088 w 719138"/>
                <a:gd name="connsiteY92" fmla="*/ 626269 h 1269206"/>
                <a:gd name="connsiteX93" fmla="*/ 704850 w 719138"/>
                <a:gd name="connsiteY93" fmla="*/ 607219 h 1269206"/>
                <a:gd name="connsiteX94" fmla="*/ 707231 w 719138"/>
                <a:gd name="connsiteY94" fmla="*/ 585787 h 1269206"/>
                <a:gd name="connsiteX95" fmla="*/ 714375 w 719138"/>
                <a:gd name="connsiteY95" fmla="*/ 535781 h 1269206"/>
                <a:gd name="connsiteX96" fmla="*/ 719138 w 719138"/>
                <a:gd name="connsiteY96" fmla="*/ 476250 h 1269206"/>
                <a:gd name="connsiteX97" fmla="*/ 714375 w 719138"/>
                <a:gd name="connsiteY97" fmla="*/ 309562 h 1269206"/>
                <a:gd name="connsiteX98" fmla="*/ 711994 w 719138"/>
                <a:gd name="connsiteY98" fmla="*/ 297656 h 1269206"/>
                <a:gd name="connsiteX99" fmla="*/ 709613 w 719138"/>
                <a:gd name="connsiteY99" fmla="*/ 276225 h 1269206"/>
                <a:gd name="connsiteX100" fmla="*/ 704850 w 719138"/>
                <a:gd name="connsiteY100" fmla="*/ 264319 h 1269206"/>
                <a:gd name="connsiteX101" fmla="*/ 690563 w 719138"/>
                <a:gd name="connsiteY101" fmla="*/ 233362 h 1269206"/>
                <a:gd name="connsiteX102" fmla="*/ 688181 w 719138"/>
                <a:gd name="connsiteY102" fmla="*/ 221456 h 1269206"/>
                <a:gd name="connsiteX103" fmla="*/ 683419 w 719138"/>
                <a:gd name="connsiteY103" fmla="*/ 214312 h 1269206"/>
                <a:gd name="connsiteX104" fmla="*/ 678656 w 719138"/>
                <a:gd name="connsiteY104" fmla="*/ 176212 h 1269206"/>
                <a:gd name="connsiteX105" fmla="*/ 669131 w 719138"/>
                <a:gd name="connsiteY105" fmla="*/ 159544 h 1269206"/>
                <a:gd name="connsiteX106" fmla="*/ 664369 w 719138"/>
                <a:gd name="connsiteY106" fmla="*/ 145256 h 1269206"/>
                <a:gd name="connsiteX107" fmla="*/ 642938 w 719138"/>
                <a:gd name="connsiteY107" fmla="*/ 126206 h 1269206"/>
                <a:gd name="connsiteX108" fmla="*/ 616744 w 719138"/>
                <a:gd name="connsiteY108" fmla="*/ 92869 h 1269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719138" h="1269206">
                  <a:moveTo>
                    <a:pt x="616744" y="92869"/>
                  </a:moveTo>
                  <a:lnTo>
                    <a:pt x="616744" y="92869"/>
                  </a:lnTo>
                  <a:cubicBezTo>
                    <a:pt x="611188" y="88106"/>
                    <a:pt x="606621" y="81854"/>
                    <a:pt x="600075" y="78581"/>
                  </a:cubicBezTo>
                  <a:cubicBezTo>
                    <a:pt x="593530" y="75308"/>
                    <a:pt x="583819" y="78994"/>
                    <a:pt x="578644" y="73819"/>
                  </a:cubicBezTo>
                  <a:cubicBezTo>
                    <a:pt x="563918" y="59093"/>
                    <a:pt x="591188" y="57499"/>
                    <a:pt x="592931" y="57150"/>
                  </a:cubicBezTo>
                  <a:cubicBezTo>
                    <a:pt x="584374" y="22920"/>
                    <a:pt x="600183" y="73963"/>
                    <a:pt x="578644" y="45244"/>
                  </a:cubicBezTo>
                  <a:cubicBezTo>
                    <a:pt x="575276" y="40754"/>
                    <a:pt x="578773" y="33595"/>
                    <a:pt x="576263" y="28575"/>
                  </a:cubicBezTo>
                  <a:cubicBezTo>
                    <a:pt x="574488" y="25025"/>
                    <a:pt x="570184" y="23400"/>
                    <a:pt x="566738" y="21431"/>
                  </a:cubicBezTo>
                  <a:cubicBezTo>
                    <a:pt x="564559" y="20186"/>
                    <a:pt x="562066" y="19486"/>
                    <a:pt x="559594" y="19050"/>
                  </a:cubicBezTo>
                  <a:cubicBezTo>
                    <a:pt x="548539" y="17099"/>
                    <a:pt x="537369" y="15875"/>
                    <a:pt x="526256" y="14287"/>
                  </a:cubicBezTo>
                  <a:cubicBezTo>
                    <a:pt x="482430" y="-322"/>
                    <a:pt x="529321" y="14577"/>
                    <a:pt x="404813" y="7144"/>
                  </a:cubicBezTo>
                  <a:cubicBezTo>
                    <a:pt x="389675" y="6240"/>
                    <a:pt x="374663" y="3842"/>
                    <a:pt x="359569" y="2381"/>
                  </a:cubicBezTo>
                  <a:cubicBezTo>
                    <a:pt x="350055" y="1460"/>
                    <a:pt x="340519" y="794"/>
                    <a:pt x="330994" y="0"/>
                  </a:cubicBezTo>
                  <a:lnTo>
                    <a:pt x="130969" y="2381"/>
                  </a:lnTo>
                  <a:cubicBezTo>
                    <a:pt x="124789" y="2867"/>
                    <a:pt x="122253" y="11353"/>
                    <a:pt x="119063" y="16669"/>
                  </a:cubicBezTo>
                  <a:cubicBezTo>
                    <a:pt x="117379" y="19475"/>
                    <a:pt x="117417" y="23005"/>
                    <a:pt x="116681" y="26194"/>
                  </a:cubicBezTo>
                  <a:cubicBezTo>
                    <a:pt x="115035" y="33324"/>
                    <a:pt x="114233" y="40683"/>
                    <a:pt x="111919" y="47625"/>
                  </a:cubicBezTo>
                  <a:cubicBezTo>
                    <a:pt x="109447" y="55041"/>
                    <a:pt x="105569" y="61912"/>
                    <a:pt x="102394" y="69056"/>
                  </a:cubicBezTo>
                  <a:cubicBezTo>
                    <a:pt x="101600" y="73819"/>
                    <a:pt x="100960" y="78609"/>
                    <a:pt x="100013" y="83344"/>
                  </a:cubicBezTo>
                  <a:cubicBezTo>
                    <a:pt x="98578" y="90520"/>
                    <a:pt x="96391" y="97547"/>
                    <a:pt x="95250" y="104775"/>
                  </a:cubicBezTo>
                  <a:cubicBezTo>
                    <a:pt x="90201" y="136747"/>
                    <a:pt x="97467" y="119393"/>
                    <a:pt x="88106" y="138112"/>
                  </a:cubicBezTo>
                  <a:cubicBezTo>
                    <a:pt x="87312" y="153193"/>
                    <a:pt x="86929" y="168302"/>
                    <a:pt x="85725" y="183356"/>
                  </a:cubicBezTo>
                  <a:cubicBezTo>
                    <a:pt x="84749" y="195560"/>
                    <a:pt x="81853" y="202316"/>
                    <a:pt x="78581" y="214312"/>
                  </a:cubicBezTo>
                  <a:cubicBezTo>
                    <a:pt x="74933" y="227689"/>
                    <a:pt x="72420" y="241344"/>
                    <a:pt x="69056" y="254794"/>
                  </a:cubicBezTo>
                  <a:cubicBezTo>
                    <a:pt x="67469" y="268288"/>
                    <a:pt x="66309" y="281839"/>
                    <a:pt x="64294" y="295275"/>
                  </a:cubicBezTo>
                  <a:cubicBezTo>
                    <a:pt x="63922" y="297757"/>
                    <a:pt x="62190" y="299924"/>
                    <a:pt x="61913" y="302419"/>
                  </a:cubicBezTo>
                  <a:cubicBezTo>
                    <a:pt x="56786" y="348554"/>
                    <a:pt x="64843" y="324854"/>
                    <a:pt x="54769" y="350044"/>
                  </a:cubicBezTo>
                  <a:cubicBezTo>
                    <a:pt x="55563" y="369888"/>
                    <a:pt x="55911" y="389754"/>
                    <a:pt x="57150" y="409575"/>
                  </a:cubicBezTo>
                  <a:cubicBezTo>
                    <a:pt x="57500" y="415177"/>
                    <a:pt x="60598" y="420734"/>
                    <a:pt x="59531" y="426244"/>
                  </a:cubicBezTo>
                  <a:cubicBezTo>
                    <a:pt x="55760" y="445726"/>
                    <a:pt x="48419" y="464344"/>
                    <a:pt x="42863" y="483394"/>
                  </a:cubicBezTo>
                  <a:cubicBezTo>
                    <a:pt x="41191" y="523507"/>
                    <a:pt x="37174" y="634046"/>
                    <a:pt x="33338" y="681037"/>
                  </a:cubicBezTo>
                  <a:cubicBezTo>
                    <a:pt x="32425" y="692225"/>
                    <a:pt x="29950" y="703234"/>
                    <a:pt x="28575" y="714375"/>
                  </a:cubicBezTo>
                  <a:cubicBezTo>
                    <a:pt x="22012" y="767531"/>
                    <a:pt x="14164" y="820561"/>
                    <a:pt x="9525" y="873919"/>
                  </a:cubicBezTo>
                  <a:cubicBezTo>
                    <a:pt x="3927" y="938307"/>
                    <a:pt x="7776" y="910612"/>
                    <a:pt x="0" y="957262"/>
                  </a:cubicBezTo>
                  <a:cubicBezTo>
                    <a:pt x="794" y="974725"/>
                    <a:pt x="1135" y="992214"/>
                    <a:pt x="2381" y="1009650"/>
                  </a:cubicBezTo>
                  <a:cubicBezTo>
                    <a:pt x="2725" y="1014466"/>
                    <a:pt x="4080" y="1019157"/>
                    <a:pt x="4763" y="1023937"/>
                  </a:cubicBezTo>
                  <a:cubicBezTo>
                    <a:pt x="6462" y="1035828"/>
                    <a:pt x="7726" y="1047780"/>
                    <a:pt x="9525" y="1059656"/>
                  </a:cubicBezTo>
                  <a:cubicBezTo>
                    <a:pt x="15822" y="1101214"/>
                    <a:pt x="12307" y="1089433"/>
                    <a:pt x="19050" y="1109662"/>
                  </a:cubicBezTo>
                  <a:cubicBezTo>
                    <a:pt x="19780" y="1117692"/>
                    <a:pt x="18879" y="1152123"/>
                    <a:pt x="26194" y="1169194"/>
                  </a:cubicBezTo>
                  <a:cubicBezTo>
                    <a:pt x="31664" y="1181960"/>
                    <a:pt x="39972" y="1193433"/>
                    <a:pt x="47625" y="1204912"/>
                  </a:cubicBezTo>
                  <a:cubicBezTo>
                    <a:pt x="49213" y="1207293"/>
                    <a:pt x="50007" y="1210468"/>
                    <a:pt x="52388" y="1212056"/>
                  </a:cubicBezTo>
                  <a:cubicBezTo>
                    <a:pt x="54769" y="1213644"/>
                    <a:pt x="57392" y="1214918"/>
                    <a:pt x="59531" y="1216819"/>
                  </a:cubicBezTo>
                  <a:cubicBezTo>
                    <a:pt x="64565" y="1221294"/>
                    <a:pt x="67795" y="1228094"/>
                    <a:pt x="73819" y="1231106"/>
                  </a:cubicBezTo>
                  <a:cubicBezTo>
                    <a:pt x="76994" y="1232694"/>
                    <a:pt x="80504" y="1233739"/>
                    <a:pt x="83344" y="1235869"/>
                  </a:cubicBezTo>
                  <a:cubicBezTo>
                    <a:pt x="86936" y="1238563"/>
                    <a:pt x="89460" y="1242472"/>
                    <a:pt x="92869" y="1245394"/>
                  </a:cubicBezTo>
                  <a:cubicBezTo>
                    <a:pt x="96852" y="1248808"/>
                    <a:pt x="105037" y="1252990"/>
                    <a:pt x="109538" y="1254919"/>
                  </a:cubicBezTo>
                  <a:cubicBezTo>
                    <a:pt x="111845" y="1255908"/>
                    <a:pt x="114436" y="1256178"/>
                    <a:pt x="116681" y="1257300"/>
                  </a:cubicBezTo>
                  <a:cubicBezTo>
                    <a:pt x="119241" y="1258580"/>
                    <a:pt x="121064" y="1261309"/>
                    <a:pt x="123825" y="1262062"/>
                  </a:cubicBezTo>
                  <a:cubicBezTo>
                    <a:pt x="129999" y="1263746"/>
                    <a:pt x="136550" y="1263471"/>
                    <a:pt x="142875" y="1264444"/>
                  </a:cubicBezTo>
                  <a:cubicBezTo>
                    <a:pt x="146875" y="1265059"/>
                    <a:pt x="150769" y="1266290"/>
                    <a:pt x="154781" y="1266825"/>
                  </a:cubicBezTo>
                  <a:cubicBezTo>
                    <a:pt x="162688" y="1267879"/>
                    <a:pt x="170656" y="1268412"/>
                    <a:pt x="178594" y="1269206"/>
                  </a:cubicBezTo>
                  <a:lnTo>
                    <a:pt x="311944" y="1266825"/>
                  </a:lnTo>
                  <a:cubicBezTo>
                    <a:pt x="328946" y="1266249"/>
                    <a:pt x="308856" y="1262747"/>
                    <a:pt x="326231" y="1259681"/>
                  </a:cubicBezTo>
                  <a:cubicBezTo>
                    <a:pt x="337202" y="1257745"/>
                    <a:pt x="348456" y="1258094"/>
                    <a:pt x="359569" y="1257300"/>
                  </a:cubicBezTo>
                  <a:cubicBezTo>
                    <a:pt x="368458" y="1243965"/>
                    <a:pt x="359064" y="1254293"/>
                    <a:pt x="378619" y="1247775"/>
                  </a:cubicBezTo>
                  <a:cubicBezTo>
                    <a:pt x="381334" y="1246870"/>
                    <a:pt x="382974" y="1243656"/>
                    <a:pt x="385763" y="1243012"/>
                  </a:cubicBezTo>
                  <a:cubicBezTo>
                    <a:pt x="393536" y="1241218"/>
                    <a:pt x="401638" y="1241425"/>
                    <a:pt x="409575" y="1240631"/>
                  </a:cubicBezTo>
                  <a:cubicBezTo>
                    <a:pt x="411956" y="1239837"/>
                    <a:pt x="414759" y="1239818"/>
                    <a:pt x="416719" y="1238250"/>
                  </a:cubicBezTo>
                  <a:cubicBezTo>
                    <a:pt x="422081" y="1233960"/>
                    <a:pt x="420087" y="1227458"/>
                    <a:pt x="428625" y="1226344"/>
                  </a:cubicBezTo>
                  <a:cubicBezTo>
                    <a:pt x="444386" y="1224288"/>
                    <a:pt x="460375" y="1224756"/>
                    <a:pt x="476250" y="1223962"/>
                  </a:cubicBezTo>
                  <a:cubicBezTo>
                    <a:pt x="478631" y="1223168"/>
                    <a:pt x="481619" y="1223356"/>
                    <a:pt x="483394" y="1221581"/>
                  </a:cubicBezTo>
                  <a:cubicBezTo>
                    <a:pt x="491614" y="1213361"/>
                    <a:pt x="478757" y="1214657"/>
                    <a:pt x="490538" y="1207294"/>
                  </a:cubicBezTo>
                  <a:cubicBezTo>
                    <a:pt x="494795" y="1204633"/>
                    <a:pt x="504825" y="1202531"/>
                    <a:pt x="504825" y="1202531"/>
                  </a:cubicBezTo>
                  <a:cubicBezTo>
                    <a:pt x="509016" y="1189957"/>
                    <a:pt x="505814" y="1197475"/>
                    <a:pt x="516731" y="1181100"/>
                  </a:cubicBezTo>
                  <a:lnTo>
                    <a:pt x="521494" y="1173956"/>
                  </a:lnTo>
                  <a:cubicBezTo>
                    <a:pt x="522622" y="1169445"/>
                    <a:pt x="524705" y="1158184"/>
                    <a:pt x="528638" y="1154906"/>
                  </a:cubicBezTo>
                  <a:cubicBezTo>
                    <a:pt x="531152" y="1152811"/>
                    <a:pt x="535016" y="1153424"/>
                    <a:pt x="538163" y="1152525"/>
                  </a:cubicBezTo>
                  <a:cubicBezTo>
                    <a:pt x="554790" y="1147775"/>
                    <a:pt x="533520" y="1151828"/>
                    <a:pt x="561975" y="1147762"/>
                  </a:cubicBezTo>
                  <a:cubicBezTo>
                    <a:pt x="564356" y="1145381"/>
                    <a:pt x="567162" y="1143359"/>
                    <a:pt x="569119" y="1140619"/>
                  </a:cubicBezTo>
                  <a:cubicBezTo>
                    <a:pt x="571182" y="1137731"/>
                    <a:pt x="571609" y="1133821"/>
                    <a:pt x="573881" y="1131094"/>
                  </a:cubicBezTo>
                  <a:cubicBezTo>
                    <a:pt x="575713" y="1128895"/>
                    <a:pt x="578644" y="1127919"/>
                    <a:pt x="581025" y="1126331"/>
                  </a:cubicBezTo>
                  <a:cubicBezTo>
                    <a:pt x="582613" y="1123156"/>
                    <a:pt x="584854" y="1120231"/>
                    <a:pt x="585788" y="1116806"/>
                  </a:cubicBezTo>
                  <a:cubicBezTo>
                    <a:pt x="587265" y="1111391"/>
                    <a:pt x="585528" y="1105089"/>
                    <a:pt x="588169" y="1100137"/>
                  </a:cubicBezTo>
                  <a:cubicBezTo>
                    <a:pt x="591252" y="1094356"/>
                    <a:pt x="605178" y="1080747"/>
                    <a:pt x="611981" y="1073944"/>
                  </a:cubicBezTo>
                  <a:cubicBezTo>
                    <a:pt x="616358" y="1060817"/>
                    <a:pt x="611560" y="1071659"/>
                    <a:pt x="623888" y="1057275"/>
                  </a:cubicBezTo>
                  <a:cubicBezTo>
                    <a:pt x="632505" y="1047222"/>
                    <a:pt x="623775" y="1051756"/>
                    <a:pt x="635794" y="1047750"/>
                  </a:cubicBezTo>
                  <a:cubicBezTo>
                    <a:pt x="636708" y="1042264"/>
                    <a:pt x="637625" y="1032181"/>
                    <a:pt x="640556" y="1026319"/>
                  </a:cubicBezTo>
                  <a:cubicBezTo>
                    <a:pt x="641836" y="1023759"/>
                    <a:pt x="644039" y="1021735"/>
                    <a:pt x="645319" y="1019175"/>
                  </a:cubicBezTo>
                  <a:cubicBezTo>
                    <a:pt x="647231" y="1015352"/>
                    <a:pt x="648494" y="1011238"/>
                    <a:pt x="650081" y="1007269"/>
                  </a:cubicBezTo>
                  <a:cubicBezTo>
                    <a:pt x="651669" y="990600"/>
                    <a:pt x="652925" y="973896"/>
                    <a:pt x="654844" y="957262"/>
                  </a:cubicBezTo>
                  <a:cubicBezTo>
                    <a:pt x="655308" y="953241"/>
                    <a:pt x="655842" y="949160"/>
                    <a:pt x="657225" y="945356"/>
                  </a:cubicBezTo>
                  <a:cubicBezTo>
                    <a:pt x="659045" y="940352"/>
                    <a:pt x="662321" y="935984"/>
                    <a:pt x="664369" y="931069"/>
                  </a:cubicBezTo>
                  <a:cubicBezTo>
                    <a:pt x="666300" y="926435"/>
                    <a:pt x="667544" y="921544"/>
                    <a:pt x="669131" y="916781"/>
                  </a:cubicBezTo>
                  <a:cubicBezTo>
                    <a:pt x="669925" y="911225"/>
                    <a:pt x="670337" y="905600"/>
                    <a:pt x="671513" y="900112"/>
                  </a:cubicBezTo>
                  <a:cubicBezTo>
                    <a:pt x="672724" y="894462"/>
                    <a:pt x="676105" y="889220"/>
                    <a:pt x="676275" y="883444"/>
                  </a:cubicBezTo>
                  <a:cubicBezTo>
                    <a:pt x="677703" y="834899"/>
                    <a:pt x="677353" y="836444"/>
                    <a:pt x="671513" y="807244"/>
                  </a:cubicBezTo>
                  <a:cubicBezTo>
                    <a:pt x="672307" y="797719"/>
                    <a:pt x="672658" y="788147"/>
                    <a:pt x="673894" y="778669"/>
                  </a:cubicBezTo>
                  <a:cubicBezTo>
                    <a:pt x="675042" y="769869"/>
                    <a:pt x="677711" y="761299"/>
                    <a:pt x="678656" y="752475"/>
                  </a:cubicBezTo>
                  <a:cubicBezTo>
                    <a:pt x="684572" y="697265"/>
                    <a:pt x="675561" y="728427"/>
                    <a:pt x="685800" y="697706"/>
                  </a:cubicBezTo>
                  <a:cubicBezTo>
                    <a:pt x="686594" y="690562"/>
                    <a:pt x="686771" y="683323"/>
                    <a:pt x="688181" y="676275"/>
                  </a:cubicBezTo>
                  <a:cubicBezTo>
                    <a:pt x="689166" y="671352"/>
                    <a:pt x="691959" y="666910"/>
                    <a:pt x="692944" y="661987"/>
                  </a:cubicBezTo>
                  <a:cubicBezTo>
                    <a:pt x="694354" y="654939"/>
                    <a:pt x="693915" y="647604"/>
                    <a:pt x="695325" y="640556"/>
                  </a:cubicBezTo>
                  <a:cubicBezTo>
                    <a:pt x="696310" y="635633"/>
                    <a:pt x="698709" y="631096"/>
                    <a:pt x="700088" y="626269"/>
                  </a:cubicBezTo>
                  <a:cubicBezTo>
                    <a:pt x="701886" y="619975"/>
                    <a:pt x="703263" y="613569"/>
                    <a:pt x="704850" y="607219"/>
                  </a:cubicBezTo>
                  <a:cubicBezTo>
                    <a:pt x="705644" y="600075"/>
                    <a:pt x="706281" y="592912"/>
                    <a:pt x="707231" y="585787"/>
                  </a:cubicBezTo>
                  <a:cubicBezTo>
                    <a:pt x="709456" y="569097"/>
                    <a:pt x="712555" y="552520"/>
                    <a:pt x="714375" y="535781"/>
                  </a:cubicBezTo>
                  <a:cubicBezTo>
                    <a:pt x="716526" y="515991"/>
                    <a:pt x="717550" y="496094"/>
                    <a:pt x="719138" y="476250"/>
                  </a:cubicBezTo>
                  <a:cubicBezTo>
                    <a:pt x="717550" y="420687"/>
                    <a:pt x="716597" y="365103"/>
                    <a:pt x="714375" y="309562"/>
                  </a:cubicBezTo>
                  <a:cubicBezTo>
                    <a:pt x="714213" y="305518"/>
                    <a:pt x="712566" y="301663"/>
                    <a:pt x="711994" y="297656"/>
                  </a:cubicBezTo>
                  <a:cubicBezTo>
                    <a:pt x="710978" y="290541"/>
                    <a:pt x="711119" y="283253"/>
                    <a:pt x="709613" y="276225"/>
                  </a:cubicBezTo>
                  <a:cubicBezTo>
                    <a:pt x="708717" y="272045"/>
                    <a:pt x="706586" y="268225"/>
                    <a:pt x="704850" y="264319"/>
                  </a:cubicBezTo>
                  <a:cubicBezTo>
                    <a:pt x="700234" y="253934"/>
                    <a:pt x="695325" y="243681"/>
                    <a:pt x="690563" y="233362"/>
                  </a:cubicBezTo>
                  <a:cubicBezTo>
                    <a:pt x="689769" y="229393"/>
                    <a:pt x="689602" y="225246"/>
                    <a:pt x="688181" y="221456"/>
                  </a:cubicBezTo>
                  <a:cubicBezTo>
                    <a:pt x="687176" y="218776"/>
                    <a:pt x="684062" y="217101"/>
                    <a:pt x="683419" y="214312"/>
                  </a:cubicBezTo>
                  <a:cubicBezTo>
                    <a:pt x="680605" y="202116"/>
                    <a:pt x="682321" y="188429"/>
                    <a:pt x="678656" y="176212"/>
                  </a:cubicBezTo>
                  <a:cubicBezTo>
                    <a:pt x="677007" y="170715"/>
                    <a:pt x="672322" y="164330"/>
                    <a:pt x="669131" y="159544"/>
                  </a:cubicBezTo>
                  <a:cubicBezTo>
                    <a:pt x="667544" y="154781"/>
                    <a:pt x="667675" y="149034"/>
                    <a:pt x="664369" y="145256"/>
                  </a:cubicBezTo>
                  <a:cubicBezTo>
                    <a:pt x="656032" y="135727"/>
                    <a:pt x="642938" y="147587"/>
                    <a:pt x="642938" y="126206"/>
                  </a:cubicBezTo>
                  <a:lnTo>
                    <a:pt x="616744" y="9286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81CC1A-2FB2-48CA-B401-EF6D7A9A3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0" y="-185581"/>
            <a:ext cx="10515600" cy="1325563"/>
          </a:xfrm>
        </p:spPr>
        <p:txBody>
          <a:bodyPr/>
          <a:lstStyle/>
          <a:p>
            <a:r>
              <a:rPr lang="en-US" dirty="0"/>
              <a:t>What we believe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74E072-A586-4FCE-AF4C-D45F84D1F3F7}"/>
              </a:ext>
            </a:extLst>
          </p:cNvPr>
          <p:cNvSpPr/>
          <p:nvPr/>
        </p:nvSpPr>
        <p:spPr>
          <a:xfrm>
            <a:off x="2071887" y="2335340"/>
            <a:ext cx="2328662" cy="15951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03A16C70-DE97-466B-8AB7-68426CE7F0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0778" y="868363"/>
                <a:ext cx="1706880" cy="8001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𝑬𝑿𝑷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03A16C70-DE97-466B-8AB7-68426CE7F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778" y="868363"/>
                <a:ext cx="1706880" cy="800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16E42C-67F5-4E99-8869-88F284605C0E}"/>
                  </a:ext>
                </a:extLst>
              </p:cNvPr>
              <p:cNvSpPr txBox="1"/>
              <p:nvPr/>
            </p:nvSpPr>
            <p:spPr>
              <a:xfrm>
                <a:off x="193635" y="5603161"/>
                <a:ext cx="1125625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𝑩𝑷𝑷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⊊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𝑵𝑷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⊊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𝑬𝑿𝑷</m:t>
                    </m:r>
                  </m:oMath>
                </a14:m>
                <a:r>
                  <a:rPr lang="en-US" sz="2800" dirty="0"/>
                  <a:t> </a:t>
                </a:r>
                <a:endParaRPr lang="en-US" sz="2800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16E42C-67F5-4E99-8869-88F284605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35" y="5603161"/>
                <a:ext cx="1125625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4D0A467D-4E60-4F58-AD33-5E0BA50BD87B}"/>
              </a:ext>
            </a:extLst>
          </p:cNvPr>
          <p:cNvSpPr/>
          <p:nvPr/>
        </p:nvSpPr>
        <p:spPr>
          <a:xfrm rot="1292632">
            <a:off x="164986" y="2498111"/>
            <a:ext cx="8179221" cy="208267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A60629-AFF3-4CF9-AD81-23E4D8F606B0}"/>
              </a:ext>
            </a:extLst>
          </p:cNvPr>
          <p:cNvSpPr/>
          <p:nvPr/>
        </p:nvSpPr>
        <p:spPr>
          <a:xfrm>
            <a:off x="2022355" y="2317511"/>
            <a:ext cx="2567940" cy="15316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2FC1FAEC-1A2B-40FC-A67E-85CA853A6F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9787" y="2521437"/>
                <a:ext cx="2270761" cy="8001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𝑩𝑷𝑷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2FC1FAEC-1A2B-40FC-A67E-85CA853A6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787" y="2521437"/>
                <a:ext cx="2270761" cy="8001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915A707D-24F8-4BDE-A4EC-C82CC1287E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58832" y="2517780"/>
                <a:ext cx="1706880" cy="8001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𝑩𝑷𝑷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915A707D-24F8-4BDE-A4EC-C82CC1287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832" y="2517780"/>
                <a:ext cx="1706880" cy="8001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F297E560-43BE-446F-81B2-C2041E9D80BA}"/>
              </a:ext>
            </a:extLst>
          </p:cNvPr>
          <p:cNvSpPr/>
          <p:nvPr/>
        </p:nvSpPr>
        <p:spPr>
          <a:xfrm>
            <a:off x="6364482" y="4269530"/>
            <a:ext cx="1491738" cy="93890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itle 1">
                <a:extLst>
                  <a:ext uri="{FF2B5EF4-FFF2-40B4-BE49-F238E27FC236}">
                    <a16:creationId xmlns:a16="http://schemas.microsoft.com/office/drawing/2014/main" id="{110E905B-81C7-4771-BE30-1BC8C4DB3CCA}"/>
                  </a:ext>
                </a:extLst>
              </p:cNvPr>
              <p:cNvSpPr txBox="1">
                <a:spLocks/>
              </p:cNvSpPr>
              <p:nvPr/>
            </p:nvSpPr>
            <p:spPr>
              <a:xfrm rot="1800000">
                <a:off x="279321" y="1748263"/>
                <a:ext cx="1706880" cy="8001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𝑵𝑷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>
          <p:sp>
            <p:nvSpPr>
              <p:cNvPr id="21" name="Title 1">
                <a:extLst>
                  <a:ext uri="{FF2B5EF4-FFF2-40B4-BE49-F238E27FC236}">
                    <a16:creationId xmlns:a16="http://schemas.microsoft.com/office/drawing/2014/main" id="{110E905B-81C7-4771-BE30-1BC8C4DB3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00">
                <a:off x="279321" y="1748263"/>
                <a:ext cx="1706880" cy="8001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6465A8D5-D7E9-41B4-A5D8-EBD147C90854}"/>
                  </a:ext>
                </a:extLst>
              </p:cNvPr>
              <p:cNvSpPr txBox="1">
                <a:spLocks/>
              </p:cNvSpPr>
              <p:nvPr/>
            </p:nvSpPr>
            <p:spPr>
              <a:xfrm rot="1800000">
                <a:off x="6316465" y="4356547"/>
                <a:ext cx="1706880" cy="8001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𝑵𝑷𝑪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6465A8D5-D7E9-41B4-A5D8-EBD147C90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00">
                <a:off x="6316465" y="4356547"/>
                <a:ext cx="1706880" cy="8001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F012295-271D-4824-BD01-5FB730159D78}"/>
                  </a:ext>
                </a:extLst>
              </p:cNvPr>
              <p:cNvSpPr txBox="1"/>
              <p:nvPr/>
            </p:nvSpPr>
            <p:spPr>
              <a:xfrm>
                <a:off x="193635" y="6183185"/>
                <a:ext cx="11949111" cy="5618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NP complete problems outside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𝑩𝑷𝑷</m:t>
                    </m:r>
                  </m:oMath>
                </a14:m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dirty="0"/>
                  <a:t>and even outside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lit/>
                          </m:r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𝒑𝒐𝒍𝒚</m:t>
                        </m:r>
                      </m:sub>
                    </m:sSub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F012295-271D-4824-BD01-5FB730159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35" y="6183185"/>
                <a:ext cx="11949111" cy="561885"/>
              </a:xfrm>
              <a:prstGeom prst="rect">
                <a:avLst/>
              </a:prstGeom>
              <a:blipFill>
                <a:blip r:embed="rId9"/>
                <a:stretch>
                  <a:fillRect l="-1071" t="-9783" b="-239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6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91F0-4D12-423C-804C-8DF63E845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580" y="2522219"/>
            <a:ext cx="10523220" cy="1002983"/>
          </a:xfrm>
        </p:spPr>
        <p:txBody>
          <a:bodyPr>
            <a:normAutofit/>
          </a:bodyPr>
          <a:lstStyle/>
          <a:p>
            <a:r>
              <a:rPr lang="en-US" dirty="0"/>
              <a:t>Sipser </a:t>
            </a:r>
            <a:r>
              <a:rPr lang="en-US" dirty="0" err="1"/>
              <a:t>Gacs</a:t>
            </a:r>
            <a:r>
              <a:rPr lang="en-US" dirty="0"/>
              <a:t> Theorem</a:t>
            </a:r>
          </a:p>
        </p:txBody>
      </p:sp>
    </p:spTree>
    <p:extLst>
      <p:ext uri="{BB962C8B-B14F-4D97-AF65-F5344CB8AC3E}">
        <p14:creationId xmlns:p14="http://schemas.microsoft.com/office/powerpoint/2010/main" val="809373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89CD33-3459-40DF-9574-76AAD17A05F1}"/>
                  </a:ext>
                </a:extLst>
              </p:cNvPr>
              <p:cNvSpPr txBox="1"/>
              <p:nvPr/>
            </p:nvSpPr>
            <p:spPr>
              <a:xfrm>
                <a:off x="300475" y="195424"/>
                <a:ext cx="7257005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Sipser </a:t>
                </a:r>
                <a:r>
                  <a:rPr lang="en-US" sz="2800" b="1" dirty="0" err="1">
                    <a:solidFill>
                      <a:srgbClr val="C00000"/>
                    </a:solidFill>
                  </a:rPr>
                  <a:t>Gacs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800" b="1" dirty="0" err="1">
                    <a:solidFill>
                      <a:srgbClr val="C00000"/>
                    </a:solidFill>
                  </a:rPr>
                  <a:t>Thm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: </a:t>
                </a: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𝑵𝑷</m:t>
                    </m:r>
                  </m:oMath>
                </a14:m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dirty="0"/>
                  <a:t>then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𝑩𝑷𝑷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89CD33-3459-40DF-9574-76AAD17A0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75" y="195424"/>
                <a:ext cx="7257005" cy="523220"/>
              </a:xfrm>
              <a:prstGeom prst="rect">
                <a:avLst/>
              </a:prstGeom>
              <a:blipFill>
                <a:blip r:embed="rId2"/>
                <a:stretch>
                  <a:fillRect l="-1679" t="-10465" b="-325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2B63B7B-9F29-422B-B8BF-7356F51D5FD7}"/>
              </a:ext>
            </a:extLst>
          </p:cNvPr>
          <p:cNvSpPr/>
          <p:nvPr/>
        </p:nvSpPr>
        <p:spPr>
          <a:xfrm>
            <a:off x="362995" y="1644831"/>
            <a:ext cx="3911825" cy="3171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95F7D-17AA-41A2-94BC-40806BAD44E0}"/>
              </a:ext>
            </a:extLst>
          </p:cNvPr>
          <p:cNvSpPr/>
          <p:nvPr/>
        </p:nvSpPr>
        <p:spPr>
          <a:xfrm>
            <a:off x="5133115" y="1644831"/>
            <a:ext cx="3911825" cy="3171009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B3FB2C-B3CF-4FAA-81B5-F01ADF2F2186}"/>
                  </a:ext>
                </a:extLst>
              </p:cNvPr>
              <p:cNvSpPr txBox="1"/>
              <p:nvPr/>
            </p:nvSpPr>
            <p:spPr>
              <a:xfrm>
                <a:off x="242889" y="733918"/>
                <a:ext cx="12048171" cy="7033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Proof idea: </a:t>
                </a:r>
                <a:r>
                  <a:rPr lang="en-US" sz="2800" dirty="0"/>
                  <a:t>First amplify like crazy: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≥1−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≥1 −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B3FB2C-B3CF-4FAA-81B5-F01ADF2F2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89" y="733918"/>
                <a:ext cx="12048171" cy="703398"/>
              </a:xfrm>
              <a:prstGeom prst="rect">
                <a:avLst/>
              </a:prstGeom>
              <a:blipFill>
                <a:blip r:embed="rId3"/>
                <a:stretch>
                  <a:fillRect l="-1063" b="-112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9DEACB4-3135-4AED-8A66-83522844BC4F}"/>
              </a:ext>
            </a:extLst>
          </p:cNvPr>
          <p:cNvSpPr/>
          <p:nvPr/>
        </p:nvSpPr>
        <p:spPr>
          <a:xfrm>
            <a:off x="1953331" y="3046640"/>
            <a:ext cx="1684740" cy="1273900"/>
          </a:xfrm>
          <a:custGeom>
            <a:avLst/>
            <a:gdLst>
              <a:gd name="connsiteX0" fmla="*/ 1668780 w 1684740"/>
              <a:gd name="connsiteY0" fmla="*/ 175260 h 1273900"/>
              <a:gd name="connsiteX1" fmla="*/ 1668780 w 1684740"/>
              <a:gd name="connsiteY1" fmla="*/ 175260 h 1273900"/>
              <a:gd name="connsiteX2" fmla="*/ 1569720 w 1684740"/>
              <a:gd name="connsiteY2" fmla="*/ 99060 h 1273900"/>
              <a:gd name="connsiteX3" fmla="*/ 1508760 w 1684740"/>
              <a:gd name="connsiteY3" fmla="*/ 76200 h 1273900"/>
              <a:gd name="connsiteX4" fmla="*/ 1440180 w 1684740"/>
              <a:gd name="connsiteY4" fmla="*/ 38100 h 1273900"/>
              <a:gd name="connsiteX5" fmla="*/ 1371600 w 1684740"/>
              <a:gd name="connsiteY5" fmla="*/ 22860 h 1273900"/>
              <a:gd name="connsiteX6" fmla="*/ 1257300 w 1684740"/>
              <a:gd name="connsiteY6" fmla="*/ 0 h 1273900"/>
              <a:gd name="connsiteX7" fmla="*/ 1173480 w 1684740"/>
              <a:gd name="connsiteY7" fmla="*/ 7620 h 1273900"/>
              <a:gd name="connsiteX8" fmla="*/ 1112520 w 1684740"/>
              <a:gd name="connsiteY8" fmla="*/ 53340 h 1273900"/>
              <a:gd name="connsiteX9" fmla="*/ 1089660 w 1684740"/>
              <a:gd name="connsiteY9" fmla="*/ 68580 h 1273900"/>
              <a:gd name="connsiteX10" fmla="*/ 1082040 w 1684740"/>
              <a:gd name="connsiteY10" fmla="*/ 91440 h 1273900"/>
              <a:gd name="connsiteX11" fmla="*/ 1066800 w 1684740"/>
              <a:gd name="connsiteY11" fmla="*/ 129540 h 1273900"/>
              <a:gd name="connsiteX12" fmla="*/ 1059180 w 1684740"/>
              <a:gd name="connsiteY12" fmla="*/ 182880 h 1273900"/>
              <a:gd name="connsiteX13" fmla="*/ 1043940 w 1684740"/>
              <a:gd name="connsiteY13" fmla="*/ 236220 h 1273900"/>
              <a:gd name="connsiteX14" fmla="*/ 1036320 w 1684740"/>
              <a:gd name="connsiteY14" fmla="*/ 510540 h 1273900"/>
              <a:gd name="connsiteX15" fmla="*/ 998220 w 1684740"/>
              <a:gd name="connsiteY15" fmla="*/ 563880 h 1273900"/>
              <a:gd name="connsiteX16" fmla="*/ 967740 w 1684740"/>
              <a:gd name="connsiteY16" fmla="*/ 601980 h 1273900"/>
              <a:gd name="connsiteX17" fmla="*/ 937260 w 1684740"/>
              <a:gd name="connsiteY17" fmla="*/ 624840 h 1273900"/>
              <a:gd name="connsiteX18" fmla="*/ 914400 w 1684740"/>
              <a:gd name="connsiteY18" fmla="*/ 655320 h 1273900"/>
              <a:gd name="connsiteX19" fmla="*/ 845820 w 1684740"/>
              <a:gd name="connsiteY19" fmla="*/ 693420 h 1273900"/>
              <a:gd name="connsiteX20" fmla="*/ 807720 w 1684740"/>
              <a:gd name="connsiteY20" fmla="*/ 716280 h 1273900"/>
              <a:gd name="connsiteX21" fmla="*/ 731520 w 1684740"/>
              <a:gd name="connsiteY21" fmla="*/ 739140 h 1273900"/>
              <a:gd name="connsiteX22" fmla="*/ 541020 w 1684740"/>
              <a:gd name="connsiteY22" fmla="*/ 762000 h 1273900"/>
              <a:gd name="connsiteX23" fmla="*/ 487680 w 1684740"/>
              <a:gd name="connsiteY23" fmla="*/ 784860 h 1273900"/>
              <a:gd name="connsiteX24" fmla="*/ 449580 w 1684740"/>
              <a:gd name="connsiteY24" fmla="*/ 800100 h 1273900"/>
              <a:gd name="connsiteX25" fmla="*/ 426720 w 1684740"/>
              <a:gd name="connsiteY25" fmla="*/ 822960 h 1273900"/>
              <a:gd name="connsiteX26" fmla="*/ 381000 w 1684740"/>
              <a:gd name="connsiteY26" fmla="*/ 845820 h 1273900"/>
              <a:gd name="connsiteX27" fmla="*/ 259080 w 1684740"/>
              <a:gd name="connsiteY27" fmla="*/ 899160 h 1273900"/>
              <a:gd name="connsiteX28" fmla="*/ 160020 w 1684740"/>
              <a:gd name="connsiteY28" fmla="*/ 952500 h 1273900"/>
              <a:gd name="connsiteX29" fmla="*/ 129540 w 1684740"/>
              <a:gd name="connsiteY29" fmla="*/ 960120 h 1273900"/>
              <a:gd name="connsiteX30" fmla="*/ 68580 w 1684740"/>
              <a:gd name="connsiteY30" fmla="*/ 990600 h 1273900"/>
              <a:gd name="connsiteX31" fmla="*/ 45720 w 1684740"/>
              <a:gd name="connsiteY31" fmla="*/ 1028700 h 1273900"/>
              <a:gd name="connsiteX32" fmla="*/ 22860 w 1684740"/>
              <a:gd name="connsiteY32" fmla="*/ 1051560 h 1273900"/>
              <a:gd name="connsiteX33" fmla="*/ 0 w 1684740"/>
              <a:gd name="connsiteY33" fmla="*/ 1112520 h 1273900"/>
              <a:gd name="connsiteX34" fmla="*/ 15240 w 1684740"/>
              <a:gd name="connsiteY34" fmla="*/ 1181100 h 1273900"/>
              <a:gd name="connsiteX35" fmla="*/ 91440 w 1684740"/>
              <a:gd name="connsiteY35" fmla="*/ 1249680 h 1273900"/>
              <a:gd name="connsiteX36" fmla="*/ 106680 w 1684740"/>
              <a:gd name="connsiteY36" fmla="*/ 1272540 h 1273900"/>
              <a:gd name="connsiteX37" fmla="*/ 441960 w 1684740"/>
              <a:gd name="connsiteY37" fmla="*/ 1264920 h 1273900"/>
              <a:gd name="connsiteX38" fmla="*/ 480060 w 1684740"/>
              <a:gd name="connsiteY38" fmla="*/ 1196340 h 1273900"/>
              <a:gd name="connsiteX39" fmla="*/ 502920 w 1684740"/>
              <a:gd name="connsiteY39" fmla="*/ 1181100 h 1273900"/>
              <a:gd name="connsiteX40" fmla="*/ 518160 w 1684740"/>
              <a:gd name="connsiteY40" fmla="*/ 1158240 h 1273900"/>
              <a:gd name="connsiteX41" fmla="*/ 624840 w 1684740"/>
              <a:gd name="connsiteY41" fmla="*/ 1135380 h 1273900"/>
              <a:gd name="connsiteX42" fmla="*/ 670560 w 1684740"/>
              <a:gd name="connsiteY42" fmla="*/ 1120140 h 1273900"/>
              <a:gd name="connsiteX43" fmla="*/ 769620 w 1684740"/>
              <a:gd name="connsiteY43" fmla="*/ 1074420 h 1273900"/>
              <a:gd name="connsiteX44" fmla="*/ 807720 w 1684740"/>
              <a:gd name="connsiteY44" fmla="*/ 1051560 h 1273900"/>
              <a:gd name="connsiteX45" fmla="*/ 830580 w 1684740"/>
              <a:gd name="connsiteY45" fmla="*/ 1028700 h 1273900"/>
              <a:gd name="connsiteX46" fmla="*/ 853440 w 1684740"/>
              <a:gd name="connsiteY46" fmla="*/ 1021080 h 1273900"/>
              <a:gd name="connsiteX47" fmla="*/ 883920 w 1684740"/>
              <a:gd name="connsiteY47" fmla="*/ 1013460 h 1273900"/>
              <a:gd name="connsiteX48" fmla="*/ 906780 w 1684740"/>
              <a:gd name="connsiteY48" fmla="*/ 1005840 h 1273900"/>
              <a:gd name="connsiteX49" fmla="*/ 990600 w 1684740"/>
              <a:gd name="connsiteY49" fmla="*/ 998220 h 1273900"/>
              <a:gd name="connsiteX50" fmla="*/ 1028700 w 1684740"/>
              <a:gd name="connsiteY50" fmla="*/ 952500 h 1273900"/>
              <a:gd name="connsiteX51" fmla="*/ 1051560 w 1684740"/>
              <a:gd name="connsiteY51" fmla="*/ 906780 h 1273900"/>
              <a:gd name="connsiteX52" fmla="*/ 1074420 w 1684740"/>
              <a:gd name="connsiteY52" fmla="*/ 891540 h 1273900"/>
              <a:gd name="connsiteX53" fmla="*/ 1082040 w 1684740"/>
              <a:gd name="connsiteY53" fmla="*/ 868680 h 1273900"/>
              <a:gd name="connsiteX54" fmla="*/ 1127760 w 1684740"/>
              <a:gd name="connsiteY54" fmla="*/ 830580 h 1273900"/>
              <a:gd name="connsiteX55" fmla="*/ 1165860 w 1684740"/>
              <a:gd name="connsiteY55" fmla="*/ 784860 h 1273900"/>
              <a:gd name="connsiteX56" fmla="*/ 1196340 w 1684740"/>
              <a:gd name="connsiteY56" fmla="*/ 762000 h 1273900"/>
              <a:gd name="connsiteX57" fmla="*/ 1242060 w 1684740"/>
              <a:gd name="connsiteY57" fmla="*/ 685800 h 1273900"/>
              <a:gd name="connsiteX58" fmla="*/ 1264920 w 1684740"/>
              <a:gd name="connsiteY58" fmla="*/ 662940 h 1273900"/>
              <a:gd name="connsiteX59" fmla="*/ 1280160 w 1684740"/>
              <a:gd name="connsiteY59" fmla="*/ 640080 h 1273900"/>
              <a:gd name="connsiteX60" fmla="*/ 1303020 w 1684740"/>
              <a:gd name="connsiteY60" fmla="*/ 403860 h 1273900"/>
              <a:gd name="connsiteX61" fmla="*/ 1333500 w 1684740"/>
              <a:gd name="connsiteY61" fmla="*/ 358140 h 1273900"/>
              <a:gd name="connsiteX62" fmla="*/ 1363980 w 1684740"/>
              <a:gd name="connsiteY62" fmla="*/ 342900 h 1273900"/>
              <a:gd name="connsiteX63" fmla="*/ 1508760 w 1684740"/>
              <a:gd name="connsiteY63" fmla="*/ 350520 h 1273900"/>
              <a:gd name="connsiteX64" fmla="*/ 1539240 w 1684740"/>
              <a:gd name="connsiteY64" fmla="*/ 365760 h 1273900"/>
              <a:gd name="connsiteX65" fmla="*/ 1600200 w 1684740"/>
              <a:gd name="connsiteY65" fmla="*/ 396240 h 1273900"/>
              <a:gd name="connsiteX66" fmla="*/ 1668780 w 1684740"/>
              <a:gd name="connsiteY66" fmla="*/ 388620 h 1273900"/>
              <a:gd name="connsiteX67" fmla="*/ 1684020 w 1684740"/>
              <a:gd name="connsiteY67" fmla="*/ 365760 h 1273900"/>
              <a:gd name="connsiteX68" fmla="*/ 1668780 w 1684740"/>
              <a:gd name="connsiteY68" fmla="*/ 175260 h 127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684740" h="1273900">
                <a:moveTo>
                  <a:pt x="1668780" y="175260"/>
                </a:moveTo>
                <a:lnTo>
                  <a:pt x="1668780" y="175260"/>
                </a:lnTo>
                <a:cubicBezTo>
                  <a:pt x="1634069" y="144888"/>
                  <a:pt x="1610460" y="117863"/>
                  <a:pt x="1569720" y="99060"/>
                </a:cubicBezTo>
                <a:cubicBezTo>
                  <a:pt x="1550016" y="89966"/>
                  <a:pt x="1528517" y="85180"/>
                  <a:pt x="1508760" y="76200"/>
                </a:cubicBezTo>
                <a:cubicBezTo>
                  <a:pt x="1446750" y="48014"/>
                  <a:pt x="1540553" y="71558"/>
                  <a:pt x="1440180" y="38100"/>
                </a:cubicBezTo>
                <a:cubicBezTo>
                  <a:pt x="1417964" y="30695"/>
                  <a:pt x="1394418" y="28126"/>
                  <a:pt x="1371600" y="22860"/>
                </a:cubicBezTo>
                <a:cubicBezTo>
                  <a:pt x="1290772" y="4207"/>
                  <a:pt x="1413242" y="28353"/>
                  <a:pt x="1257300" y="0"/>
                </a:cubicBezTo>
                <a:cubicBezTo>
                  <a:pt x="1229360" y="2540"/>
                  <a:pt x="1200990" y="2118"/>
                  <a:pt x="1173480" y="7620"/>
                </a:cubicBezTo>
                <a:cubicBezTo>
                  <a:pt x="1143311" y="13654"/>
                  <a:pt x="1134382" y="34601"/>
                  <a:pt x="1112520" y="53340"/>
                </a:cubicBezTo>
                <a:cubicBezTo>
                  <a:pt x="1105567" y="59300"/>
                  <a:pt x="1097280" y="63500"/>
                  <a:pt x="1089660" y="68580"/>
                </a:cubicBezTo>
                <a:cubicBezTo>
                  <a:pt x="1087120" y="76200"/>
                  <a:pt x="1084860" y="83919"/>
                  <a:pt x="1082040" y="91440"/>
                </a:cubicBezTo>
                <a:cubicBezTo>
                  <a:pt x="1077237" y="104247"/>
                  <a:pt x="1070117" y="116270"/>
                  <a:pt x="1066800" y="129540"/>
                </a:cubicBezTo>
                <a:cubicBezTo>
                  <a:pt x="1062444" y="146964"/>
                  <a:pt x="1062943" y="165318"/>
                  <a:pt x="1059180" y="182880"/>
                </a:cubicBezTo>
                <a:cubicBezTo>
                  <a:pt x="1055305" y="200961"/>
                  <a:pt x="1049020" y="218440"/>
                  <a:pt x="1043940" y="236220"/>
                </a:cubicBezTo>
                <a:cubicBezTo>
                  <a:pt x="1041400" y="327660"/>
                  <a:pt x="1043161" y="419321"/>
                  <a:pt x="1036320" y="510540"/>
                </a:cubicBezTo>
                <a:cubicBezTo>
                  <a:pt x="1034528" y="534434"/>
                  <a:pt x="1011782" y="548380"/>
                  <a:pt x="998220" y="563880"/>
                </a:cubicBezTo>
                <a:cubicBezTo>
                  <a:pt x="987510" y="576120"/>
                  <a:pt x="979240" y="590480"/>
                  <a:pt x="967740" y="601980"/>
                </a:cubicBezTo>
                <a:cubicBezTo>
                  <a:pt x="958760" y="610960"/>
                  <a:pt x="946240" y="615860"/>
                  <a:pt x="937260" y="624840"/>
                </a:cubicBezTo>
                <a:cubicBezTo>
                  <a:pt x="928280" y="633820"/>
                  <a:pt x="923958" y="646957"/>
                  <a:pt x="914400" y="655320"/>
                </a:cubicBezTo>
                <a:cubicBezTo>
                  <a:pt x="897829" y="669820"/>
                  <a:pt x="865565" y="682451"/>
                  <a:pt x="845820" y="693420"/>
                </a:cubicBezTo>
                <a:cubicBezTo>
                  <a:pt x="832873" y="700613"/>
                  <a:pt x="821203" y="710151"/>
                  <a:pt x="807720" y="716280"/>
                </a:cubicBezTo>
                <a:cubicBezTo>
                  <a:pt x="788284" y="725115"/>
                  <a:pt x="753973" y="733959"/>
                  <a:pt x="731520" y="739140"/>
                </a:cubicBezTo>
                <a:cubicBezTo>
                  <a:pt x="628693" y="762869"/>
                  <a:pt x="676744" y="753517"/>
                  <a:pt x="541020" y="762000"/>
                </a:cubicBezTo>
                <a:cubicBezTo>
                  <a:pt x="494067" y="777651"/>
                  <a:pt x="544176" y="759751"/>
                  <a:pt x="487680" y="784860"/>
                </a:cubicBezTo>
                <a:cubicBezTo>
                  <a:pt x="475181" y="790415"/>
                  <a:pt x="462280" y="795020"/>
                  <a:pt x="449580" y="800100"/>
                </a:cubicBezTo>
                <a:cubicBezTo>
                  <a:pt x="441960" y="807720"/>
                  <a:pt x="435686" y="816982"/>
                  <a:pt x="426720" y="822960"/>
                </a:cubicBezTo>
                <a:cubicBezTo>
                  <a:pt x="412543" y="832411"/>
                  <a:pt x="396512" y="838769"/>
                  <a:pt x="381000" y="845820"/>
                </a:cubicBezTo>
                <a:cubicBezTo>
                  <a:pt x="340617" y="864176"/>
                  <a:pt x="298137" y="878129"/>
                  <a:pt x="259080" y="899160"/>
                </a:cubicBezTo>
                <a:cubicBezTo>
                  <a:pt x="226060" y="916940"/>
                  <a:pt x="193953" y="936531"/>
                  <a:pt x="160020" y="952500"/>
                </a:cubicBezTo>
                <a:cubicBezTo>
                  <a:pt x="150544" y="956959"/>
                  <a:pt x="139475" y="956808"/>
                  <a:pt x="129540" y="960120"/>
                </a:cubicBezTo>
                <a:cubicBezTo>
                  <a:pt x="92258" y="972547"/>
                  <a:pt x="96581" y="971933"/>
                  <a:pt x="68580" y="990600"/>
                </a:cubicBezTo>
                <a:cubicBezTo>
                  <a:pt x="60960" y="1003300"/>
                  <a:pt x="54606" y="1016852"/>
                  <a:pt x="45720" y="1028700"/>
                </a:cubicBezTo>
                <a:cubicBezTo>
                  <a:pt x="39254" y="1037321"/>
                  <a:pt x="28571" y="1042422"/>
                  <a:pt x="22860" y="1051560"/>
                </a:cubicBezTo>
                <a:cubicBezTo>
                  <a:pt x="16352" y="1061973"/>
                  <a:pt x="5066" y="1097321"/>
                  <a:pt x="0" y="1112520"/>
                </a:cubicBezTo>
                <a:cubicBezTo>
                  <a:pt x="193" y="1113678"/>
                  <a:pt x="7282" y="1170868"/>
                  <a:pt x="15240" y="1181100"/>
                </a:cubicBezTo>
                <a:cubicBezTo>
                  <a:pt x="86104" y="1272210"/>
                  <a:pt x="34194" y="1192434"/>
                  <a:pt x="91440" y="1249680"/>
                </a:cubicBezTo>
                <a:cubicBezTo>
                  <a:pt x="97916" y="1256156"/>
                  <a:pt x="101600" y="1264920"/>
                  <a:pt x="106680" y="1272540"/>
                </a:cubicBezTo>
                <a:cubicBezTo>
                  <a:pt x="218440" y="1270000"/>
                  <a:pt x="331341" y="1281052"/>
                  <a:pt x="441960" y="1264920"/>
                </a:cubicBezTo>
                <a:cubicBezTo>
                  <a:pt x="482523" y="1259005"/>
                  <a:pt x="464180" y="1216190"/>
                  <a:pt x="480060" y="1196340"/>
                </a:cubicBezTo>
                <a:cubicBezTo>
                  <a:pt x="485781" y="1189189"/>
                  <a:pt x="495300" y="1186180"/>
                  <a:pt x="502920" y="1181100"/>
                </a:cubicBezTo>
                <a:cubicBezTo>
                  <a:pt x="508000" y="1173480"/>
                  <a:pt x="511684" y="1164716"/>
                  <a:pt x="518160" y="1158240"/>
                </a:cubicBezTo>
                <a:cubicBezTo>
                  <a:pt x="547422" y="1128978"/>
                  <a:pt x="583798" y="1139111"/>
                  <a:pt x="624840" y="1135380"/>
                </a:cubicBezTo>
                <a:cubicBezTo>
                  <a:pt x="640080" y="1130300"/>
                  <a:pt x="655566" y="1125907"/>
                  <a:pt x="670560" y="1120140"/>
                </a:cubicBezTo>
                <a:cubicBezTo>
                  <a:pt x="700484" y="1108631"/>
                  <a:pt x="741019" y="1090021"/>
                  <a:pt x="769620" y="1074420"/>
                </a:cubicBezTo>
                <a:cubicBezTo>
                  <a:pt x="782622" y="1067328"/>
                  <a:pt x="795872" y="1060446"/>
                  <a:pt x="807720" y="1051560"/>
                </a:cubicBezTo>
                <a:cubicBezTo>
                  <a:pt x="816341" y="1045094"/>
                  <a:pt x="821614" y="1034678"/>
                  <a:pt x="830580" y="1028700"/>
                </a:cubicBezTo>
                <a:cubicBezTo>
                  <a:pt x="837263" y="1024245"/>
                  <a:pt x="845717" y="1023287"/>
                  <a:pt x="853440" y="1021080"/>
                </a:cubicBezTo>
                <a:cubicBezTo>
                  <a:pt x="863510" y="1018203"/>
                  <a:pt x="873850" y="1016337"/>
                  <a:pt x="883920" y="1013460"/>
                </a:cubicBezTo>
                <a:cubicBezTo>
                  <a:pt x="891643" y="1011253"/>
                  <a:pt x="898829" y="1006976"/>
                  <a:pt x="906780" y="1005840"/>
                </a:cubicBezTo>
                <a:cubicBezTo>
                  <a:pt x="934553" y="1001872"/>
                  <a:pt x="962660" y="1000760"/>
                  <a:pt x="990600" y="998220"/>
                </a:cubicBezTo>
                <a:cubicBezTo>
                  <a:pt x="1007452" y="981368"/>
                  <a:pt x="1018091" y="973718"/>
                  <a:pt x="1028700" y="952500"/>
                </a:cubicBezTo>
                <a:cubicBezTo>
                  <a:pt x="1041095" y="927710"/>
                  <a:pt x="1029722" y="928618"/>
                  <a:pt x="1051560" y="906780"/>
                </a:cubicBezTo>
                <a:cubicBezTo>
                  <a:pt x="1058036" y="900304"/>
                  <a:pt x="1066800" y="896620"/>
                  <a:pt x="1074420" y="891540"/>
                </a:cubicBezTo>
                <a:cubicBezTo>
                  <a:pt x="1076960" y="883920"/>
                  <a:pt x="1077585" y="875363"/>
                  <a:pt x="1082040" y="868680"/>
                </a:cubicBezTo>
                <a:cubicBezTo>
                  <a:pt x="1093774" y="851079"/>
                  <a:pt x="1110892" y="841825"/>
                  <a:pt x="1127760" y="830580"/>
                </a:cubicBezTo>
                <a:cubicBezTo>
                  <a:pt x="1143437" y="807064"/>
                  <a:pt x="1143043" y="804417"/>
                  <a:pt x="1165860" y="784860"/>
                </a:cubicBezTo>
                <a:cubicBezTo>
                  <a:pt x="1175503" y="776595"/>
                  <a:pt x="1187903" y="771492"/>
                  <a:pt x="1196340" y="762000"/>
                </a:cubicBezTo>
                <a:cubicBezTo>
                  <a:pt x="1265398" y="684310"/>
                  <a:pt x="1198611" y="746628"/>
                  <a:pt x="1242060" y="685800"/>
                </a:cubicBezTo>
                <a:cubicBezTo>
                  <a:pt x="1248324" y="677031"/>
                  <a:pt x="1258021" y="671219"/>
                  <a:pt x="1264920" y="662940"/>
                </a:cubicBezTo>
                <a:cubicBezTo>
                  <a:pt x="1270783" y="655905"/>
                  <a:pt x="1275080" y="647700"/>
                  <a:pt x="1280160" y="640080"/>
                </a:cubicBezTo>
                <a:cubicBezTo>
                  <a:pt x="1287780" y="561340"/>
                  <a:pt x="1288315" y="481589"/>
                  <a:pt x="1303020" y="403860"/>
                </a:cubicBezTo>
                <a:cubicBezTo>
                  <a:pt x="1306425" y="385863"/>
                  <a:pt x="1317117" y="366331"/>
                  <a:pt x="1333500" y="358140"/>
                </a:cubicBezTo>
                <a:lnTo>
                  <a:pt x="1363980" y="342900"/>
                </a:lnTo>
                <a:cubicBezTo>
                  <a:pt x="1412240" y="345440"/>
                  <a:pt x="1460839" y="344269"/>
                  <a:pt x="1508760" y="350520"/>
                </a:cubicBezTo>
                <a:cubicBezTo>
                  <a:pt x="1520024" y="351989"/>
                  <a:pt x="1529310" y="360243"/>
                  <a:pt x="1539240" y="365760"/>
                </a:cubicBezTo>
                <a:cubicBezTo>
                  <a:pt x="1593225" y="395752"/>
                  <a:pt x="1558410" y="382310"/>
                  <a:pt x="1600200" y="396240"/>
                </a:cubicBezTo>
                <a:cubicBezTo>
                  <a:pt x="1623060" y="393700"/>
                  <a:pt x="1647164" y="396480"/>
                  <a:pt x="1668780" y="388620"/>
                </a:cubicBezTo>
                <a:cubicBezTo>
                  <a:pt x="1677387" y="385490"/>
                  <a:pt x="1683227" y="374884"/>
                  <a:pt x="1684020" y="365760"/>
                </a:cubicBezTo>
                <a:cubicBezTo>
                  <a:pt x="1688421" y="315151"/>
                  <a:pt x="1671320" y="207010"/>
                  <a:pt x="1668780" y="175260"/>
                </a:cubicBezTo>
                <a:close/>
              </a:path>
            </a:pathLst>
          </a:cu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832D4D-72CC-4D81-8664-CFD56B2FAD30}"/>
              </a:ext>
            </a:extLst>
          </p:cNvPr>
          <p:cNvSpPr/>
          <p:nvPr/>
        </p:nvSpPr>
        <p:spPr>
          <a:xfrm>
            <a:off x="7089027" y="2720340"/>
            <a:ext cx="976286" cy="1600200"/>
          </a:xfrm>
          <a:custGeom>
            <a:avLst/>
            <a:gdLst>
              <a:gd name="connsiteX0" fmla="*/ 724826 w 976286"/>
              <a:gd name="connsiteY0" fmla="*/ 0 h 1600200"/>
              <a:gd name="connsiteX1" fmla="*/ 724826 w 976286"/>
              <a:gd name="connsiteY1" fmla="*/ 0 h 1600200"/>
              <a:gd name="connsiteX2" fmla="*/ 351446 w 976286"/>
              <a:gd name="connsiteY2" fmla="*/ 205740 h 1600200"/>
              <a:gd name="connsiteX3" fmla="*/ 359066 w 976286"/>
              <a:gd name="connsiteY3" fmla="*/ 327660 h 1600200"/>
              <a:gd name="connsiteX4" fmla="*/ 404786 w 976286"/>
              <a:gd name="connsiteY4" fmla="*/ 396240 h 1600200"/>
              <a:gd name="connsiteX5" fmla="*/ 435266 w 976286"/>
              <a:gd name="connsiteY5" fmla="*/ 419100 h 1600200"/>
              <a:gd name="connsiteX6" fmla="*/ 458126 w 976286"/>
              <a:gd name="connsiteY6" fmla="*/ 449580 h 1600200"/>
              <a:gd name="connsiteX7" fmla="*/ 442886 w 976286"/>
              <a:gd name="connsiteY7" fmla="*/ 525780 h 1600200"/>
              <a:gd name="connsiteX8" fmla="*/ 427646 w 976286"/>
              <a:gd name="connsiteY8" fmla="*/ 586740 h 1600200"/>
              <a:gd name="connsiteX9" fmla="*/ 404786 w 976286"/>
              <a:gd name="connsiteY9" fmla="*/ 609600 h 1600200"/>
              <a:gd name="connsiteX10" fmla="*/ 366686 w 976286"/>
              <a:gd name="connsiteY10" fmla="*/ 693420 h 1600200"/>
              <a:gd name="connsiteX11" fmla="*/ 359066 w 976286"/>
              <a:gd name="connsiteY11" fmla="*/ 731520 h 1600200"/>
              <a:gd name="connsiteX12" fmla="*/ 313346 w 976286"/>
              <a:gd name="connsiteY12" fmla="*/ 822960 h 1600200"/>
              <a:gd name="connsiteX13" fmla="*/ 290486 w 976286"/>
              <a:gd name="connsiteY13" fmla="*/ 845820 h 1600200"/>
              <a:gd name="connsiteX14" fmla="*/ 244766 w 976286"/>
              <a:gd name="connsiteY14" fmla="*/ 861060 h 1600200"/>
              <a:gd name="connsiteX15" fmla="*/ 138086 w 976286"/>
              <a:gd name="connsiteY15" fmla="*/ 929640 h 1600200"/>
              <a:gd name="connsiteX16" fmla="*/ 99986 w 976286"/>
              <a:gd name="connsiteY16" fmla="*/ 944880 h 1600200"/>
              <a:gd name="connsiteX17" fmla="*/ 39026 w 976286"/>
              <a:gd name="connsiteY17" fmla="*/ 975360 h 1600200"/>
              <a:gd name="connsiteX18" fmla="*/ 16166 w 976286"/>
              <a:gd name="connsiteY18" fmla="*/ 990600 h 1600200"/>
              <a:gd name="connsiteX19" fmla="*/ 926 w 976286"/>
              <a:gd name="connsiteY19" fmla="*/ 1036320 h 1600200"/>
              <a:gd name="connsiteX20" fmla="*/ 8546 w 976286"/>
              <a:gd name="connsiteY20" fmla="*/ 1211580 h 1600200"/>
              <a:gd name="connsiteX21" fmla="*/ 61886 w 976286"/>
              <a:gd name="connsiteY21" fmla="*/ 1264920 h 1600200"/>
              <a:gd name="connsiteX22" fmla="*/ 69506 w 976286"/>
              <a:gd name="connsiteY22" fmla="*/ 1287780 h 1600200"/>
              <a:gd name="connsiteX23" fmla="*/ 92366 w 976286"/>
              <a:gd name="connsiteY23" fmla="*/ 1310640 h 1600200"/>
              <a:gd name="connsiteX24" fmla="*/ 99986 w 976286"/>
              <a:gd name="connsiteY24" fmla="*/ 1409700 h 1600200"/>
              <a:gd name="connsiteX25" fmla="*/ 130466 w 976286"/>
              <a:gd name="connsiteY25" fmla="*/ 1432560 h 1600200"/>
              <a:gd name="connsiteX26" fmla="*/ 145706 w 976286"/>
              <a:gd name="connsiteY26" fmla="*/ 1455420 h 1600200"/>
              <a:gd name="connsiteX27" fmla="*/ 214286 w 976286"/>
              <a:gd name="connsiteY27" fmla="*/ 1493520 h 1600200"/>
              <a:gd name="connsiteX28" fmla="*/ 237146 w 976286"/>
              <a:gd name="connsiteY28" fmla="*/ 1516380 h 1600200"/>
              <a:gd name="connsiteX29" fmla="*/ 313346 w 976286"/>
              <a:gd name="connsiteY29" fmla="*/ 1562100 h 1600200"/>
              <a:gd name="connsiteX30" fmla="*/ 336206 w 976286"/>
              <a:gd name="connsiteY30" fmla="*/ 1577340 h 1600200"/>
              <a:gd name="connsiteX31" fmla="*/ 435266 w 976286"/>
              <a:gd name="connsiteY31" fmla="*/ 1600200 h 1600200"/>
              <a:gd name="connsiteX32" fmla="*/ 625766 w 976286"/>
              <a:gd name="connsiteY32" fmla="*/ 1592580 h 1600200"/>
              <a:gd name="connsiteX33" fmla="*/ 656246 w 976286"/>
              <a:gd name="connsiteY33" fmla="*/ 1562100 h 1600200"/>
              <a:gd name="connsiteX34" fmla="*/ 679106 w 976286"/>
              <a:gd name="connsiteY34" fmla="*/ 1554480 h 1600200"/>
              <a:gd name="connsiteX35" fmla="*/ 709586 w 976286"/>
              <a:gd name="connsiteY35" fmla="*/ 1539240 h 1600200"/>
              <a:gd name="connsiteX36" fmla="*/ 732446 w 976286"/>
              <a:gd name="connsiteY36" fmla="*/ 1508760 h 1600200"/>
              <a:gd name="connsiteX37" fmla="*/ 747686 w 976286"/>
              <a:gd name="connsiteY37" fmla="*/ 1485900 h 1600200"/>
              <a:gd name="connsiteX38" fmla="*/ 740066 w 976286"/>
              <a:gd name="connsiteY38" fmla="*/ 1363980 h 1600200"/>
              <a:gd name="connsiteX39" fmla="*/ 694346 w 976286"/>
              <a:gd name="connsiteY39" fmla="*/ 1333500 h 1600200"/>
              <a:gd name="connsiteX40" fmla="*/ 663866 w 976286"/>
              <a:gd name="connsiteY40" fmla="*/ 1318260 h 1600200"/>
              <a:gd name="connsiteX41" fmla="*/ 564806 w 976286"/>
              <a:gd name="connsiteY41" fmla="*/ 1303020 h 1600200"/>
              <a:gd name="connsiteX42" fmla="*/ 541946 w 976286"/>
              <a:gd name="connsiteY42" fmla="*/ 1287780 h 1600200"/>
              <a:gd name="connsiteX43" fmla="*/ 465746 w 976286"/>
              <a:gd name="connsiteY43" fmla="*/ 1242060 h 1600200"/>
              <a:gd name="connsiteX44" fmla="*/ 442886 w 976286"/>
              <a:gd name="connsiteY44" fmla="*/ 1219200 h 1600200"/>
              <a:gd name="connsiteX45" fmla="*/ 420026 w 976286"/>
              <a:gd name="connsiteY45" fmla="*/ 1203960 h 1600200"/>
              <a:gd name="connsiteX46" fmla="*/ 381926 w 976286"/>
              <a:gd name="connsiteY46" fmla="*/ 1158240 h 1600200"/>
              <a:gd name="connsiteX47" fmla="*/ 389546 w 976286"/>
              <a:gd name="connsiteY47" fmla="*/ 1089660 h 1600200"/>
              <a:gd name="connsiteX48" fmla="*/ 465746 w 976286"/>
              <a:gd name="connsiteY48" fmla="*/ 1036320 h 1600200"/>
              <a:gd name="connsiteX49" fmla="*/ 618146 w 976286"/>
              <a:gd name="connsiteY49" fmla="*/ 1051560 h 1600200"/>
              <a:gd name="connsiteX50" fmla="*/ 641006 w 976286"/>
              <a:gd name="connsiteY50" fmla="*/ 1066800 h 1600200"/>
              <a:gd name="connsiteX51" fmla="*/ 671486 w 976286"/>
              <a:gd name="connsiteY51" fmla="*/ 1074420 h 1600200"/>
              <a:gd name="connsiteX52" fmla="*/ 724826 w 976286"/>
              <a:gd name="connsiteY52" fmla="*/ 1066800 h 1600200"/>
              <a:gd name="connsiteX53" fmla="*/ 740066 w 976286"/>
              <a:gd name="connsiteY53" fmla="*/ 1021080 h 1600200"/>
              <a:gd name="connsiteX54" fmla="*/ 762926 w 976286"/>
              <a:gd name="connsiteY54" fmla="*/ 998220 h 1600200"/>
              <a:gd name="connsiteX55" fmla="*/ 778166 w 976286"/>
              <a:gd name="connsiteY55" fmla="*/ 906780 h 1600200"/>
              <a:gd name="connsiteX56" fmla="*/ 770546 w 976286"/>
              <a:gd name="connsiteY56" fmla="*/ 723900 h 1600200"/>
              <a:gd name="connsiteX57" fmla="*/ 762926 w 976286"/>
              <a:gd name="connsiteY57" fmla="*/ 701040 h 1600200"/>
              <a:gd name="connsiteX58" fmla="*/ 740066 w 976286"/>
              <a:gd name="connsiteY58" fmla="*/ 678180 h 1600200"/>
              <a:gd name="connsiteX59" fmla="*/ 724826 w 976286"/>
              <a:gd name="connsiteY59" fmla="*/ 632460 h 1600200"/>
              <a:gd name="connsiteX60" fmla="*/ 717206 w 976286"/>
              <a:gd name="connsiteY60" fmla="*/ 601980 h 1600200"/>
              <a:gd name="connsiteX61" fmla="*/ 701966 w 976286"/>
              <a:gd name="connsiteY61" fmla="*/ 579120 h 1600200"/>
              <a:gd name="connsiteX62" fmla="*/ 717206 w 976286"/>
              <a:gd name="connsiteY62" fmla="*/ 426720 h 1600200"/>
              <a:gd name="connsiteX63" fmla="*/ 976286 w 976286"/>
              <a:gd name="connsiteY63" fmla="*/ 396240 h 1600200"/>
              <a:gd name="connsiteX64" fmla="*/ 961046 w 976286"/>
              <a:gd name="connsiteY64" fmla="*/ 266700 h 1600200"/>
              <a:gd name="connsiteX65" fmla="*/ 945806 w 976286"/>
              <a:gd name="connsiteY65" fmla="*/ 198120 h 1600200"/>
              <a:gd name="connsiteX66" fmla="*/ 938186 w 976286"/>
              <a:gd name="connsiteY66" fmla="*/ 160020 h 1600200"/>
              <a:gd name="connsiteX67" fmla="*/ 816266 w 976286"/>
              <a:gd name="connsiteY67" fmla="*/ 205740 h 1600200"/>
              <a:gd name="connsiteX68" fmla="*/ 778166 w 976286"/>
              <a:gd name="connsiteY68" fmla="*/ 228600 h 1600200"/>
              <a:gd name="connsiteX69" fmla="*/ 755306 w 976286"/>
              <a:gd name="connsiteY69" fmla="*/ 243840 h 1600200"/>
              <a:gd name="connsiteX70" fmla="*/ 709586 w 976286"/>
              <a:gd name="connsiteY70" fmla="*/ 259080 h 1600200"/>
              <a:gd name="connsiteX71" fmla="*/ 686726 w 976286"/>
              <a:gd name="connsiteY71" fmla="*/ 266700 h 1600200"/>
              <a:gd name="connsiteX72" fmla="*/ 663866 w 976286"/>
              <a:gd name="connsiteY72" fmla="*/ 289560 h 1600200"/>
              <a:gd name="connsiteX73" fmla="*/ 641006 w 976286"/>
              <a:gd name="connsiteY73" fmla="*/ 198120 h 1600200"/>
              <a:gd name="connsiteX74" fmla="*/ 671486 w 976286"/>
              <a:gd name="connsiteY74" fmla="*/ 152400 h 1600200"/>
              <a:gd name="connsiteX75" fmla="*/ 701966 w 976286"/>
              <a:gd name="connsiteY75" fmla="*/ 137160 h 1600200"/>
              <a:gd name="connsiteX76" fmla="*/ 770546 w 976286"/>
              <a:gd name="connsiteY76" fmla="*/ 121920 h 1600200"/>
              <a:gd name="connsiteX77" fmla="*/ 801026 w 976286"/>
              <a:gd name="connsiteY77" fmla="*/ 106680 h 1600200"/>
              <a:gd name="connsiteX78" fmla="*/ 823886 w 976286"/>
              <a:gd name="connsiteY78" fmla="*/ 99060 h 1600200"/>
              <a:gd name="connsiteX79" fmla="*/ 778166 w 976286"/>
              <a:gd name="connsiteY79" fmla="*/ 68580 h 1600200"/>
              <a:gd name="connsiteX80" fmla="*/ 762926 w 976286"/>
              <a:gd name="connsiteY80" fmla="*/ 45720 h 1600200"/>
              <a:gd name="connsiteX81" fmla="*/ 724826 w 976286"/>
              <a:gd name="connsiteY81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976286" h="1600200">
                <a:moveTo>
                  <a:pt x="724826" y="0"/>
                </a:moveTo>
                <a:lnTo>
                  <a:pt x="724826" y="0"/>
                </a:lnTo>
                <a:cubicBezTo>
                  <a:pt x="600366" y="68580"/>
                  <a:pt x="457290" y="110921"/>
                  <a:pt x="351446" y="205740"/>
                </a:cubicBezTo>
                <a:cubicBezTo>
                  <a:pt x="321117" y="232910"/>
                  <a:pt x="353307" y="287350"/>
                  <a:pt x="359066" y="327660"/>
                </a:cubicBezTo>
                <a:cubicBezTo>
                  <a:pt x="363745" y="360413"/>
                  <a:pt x="381333" y="375719"/>
                  <a:pt x="404786" y="396240"/>
                </a:cubicBezTo>
                <a:cubicBezTo>
                  <a:pt x="414344" y="404603"/>
                  <a:pt x="426286" y="410120"/>
                  <a:pt x="435266" y="419100"/>
                </a:cubicBezTo>
                <a:cubicBezTo>
                  <a:pt x="444246" y="428080"/>
                  <a:pt x="450506" y="439420"/>
                  <a:pt x="458126" y="449580"/>
                </a:cubicBezTo>
                <a:cubicBezTo>
                  <a:pt x="453046" y="474980"/>
                  <a:pt x="448505" y="500494"/>
                  <a:pt x="442886" y="525780"/>
                </a:cubicBezTo>
                <a:cubicBezTo>
                  <a:pt x="438342" y="546227"/>
                  <a:pt x="442457" y="571929"/>
                  <a:pt x="427646" y="586740"/>
                </a:cubicBezTo>
                <a:lnTo>
                  <a:pt x="404786" y="609600"/>
                </a:lnTo>
                <a:cubicBezTo>
                  <a:pt x="384862" y="669371"/>
                  <a:pt x="397811" y="641545"/>
                  <a:pt x="366686" y="693420"/>
                </a:cubicBezTo>
                <a:cubicBezTo>
                  <a:pt x="364146" y="706120"/>
                  <a:pt x="362474" y="719025"/>
                  <a:pt x="359066" y="731520"/>
                </a:cubicBezTo>
                <a:cubicBezTo>
                  <a:pt x="349770" y="765606"/>
                  <a:pt x="339356" y="796950"/>
                  <a:pt x="313346" y="822960"/>
                </a:cubicBezTo>
                <a:cubicBezTo>
                  <a:pt x="305726" y="830580"/>
                  <a:pt x="299906" y="840587"/>
                  <a:pt x="290486" y="845820"/>
                </a:cubicBezTo>
                <a:cubicBezTo>
                  <a:pt x="276443" y="853622"/>
                  <a:pt x="244766" y="861060"/>
                  <a:pt x="244766" y="861060"/>
                </a:cubicBezTo>
                <a:cubicBezTo>
                  <a:pt x="211926" y="885690"/>
                  <a:pt x="175410" y="914710"/>
                  <a:pt x="138086" y="929640"/>
                </a:cubicBezTo>
                <a:cubicBezTo>
                  <a:pt x="125386" y="934720"/>
                  <a:pt x="111943" y="938237"/>
                  <a:pt x="99986" y="944880"/>
                </a:cubicBezTo>
                <a:cubicBezTo>
                  <a:pt x="36400" y="980206"/>
                  <a:pt x="102218" y="959562"/>
                  <a:pt x="39026" y="975360"/>
                </a:cubicBezTo>
                <a:cubicBezTo>
                  <a:pt x="31406" y="980440"/>
                  <a:pt x="21020" y="982834"/>
                  <a:pt x="16166" y="990600"/>
                </a:cubicBezTo>
                <a:cubicBezTo>
                  <a:pt x="7652" y="1004223"/>
                  <a:pt x="926" y="1036320"/>
                  <a:pt x="926" y="1036320"/>
                </a:cubicBezTo>
                <a:cubicBezTo>
                  <a:pt x="3466" y="1094740"/>
                  <a:pt x="-6521" y="1155079"/>
                  <a:pt x="8546" y="1211580"/>
                </a:cubicBezTo>
                <a:cubicBezTo>
                  <a:pt x="15025" y="1235876"/>
                  <a:pt x="61886" y="1264920"/>
                  <a:pt x="61886" y="1264920"/>
                </a:cubicBezTo>
                <a:cubicBezTo>
                  <a:pt x="64426" y="1272540"/>
                  <a:pt x="65051" y="1281097"/>
                  <a:pt x="69506" y="1287780"/>
                </a:cubicBezTo>
                <a:cubicBezTo>
                  <a:pt x="75484" y="1296746"/>
                  <a:pt x="89752" y="1300185"/>
                  <a:pt x="92366" y="1310640"/>
                </a:cubicBezTo>
                <a:cubicBezTo>
                  <a:pt x="100398" y="1342769"/>
                  <a:pt x="90108" y="1378090"/>
                  <a:pt x="99986" y="1409700"/>
                </a:cubicBezTo>
                <a:cubicBezTo>
                  <a:pt x="103774" y="1421822"/>
                  <a:pt x="121486" y="1423580"/>
                  <a:pt x="130466" y="1432560"/>
                </a:cubicBezTo>
                <a:cubicBezTo>
                  <a:pt x="136942" y="1439036"/>
                  <a:pt x="138753" y="1449460"/>
                  <a:pt x="145706" y="1455420"/>
                </a:cubicBezTo>
                <a:cubicBezTo>
                  <a:pt x="192953" y="1495918"/>
                  <a:pt x="171014" y="1462611"/>
                  <a:pt x="214286" y="1493520"/>
                </a:cubicBezTo>
                <a:cubicBezTo>
                  <a:pt x="223055" y="1499784"/>
                  <a:pt x="228640" y="1509764"/>
                  <a:pt x="237146" y="1516380"/>
                </a:cubicBezTo>
                <a:cubicBezTo>
                  <a:pt x="288766" y="1556529"/>
                  <a:pt x="268686" y="1536580"/>
                  <a:pt x="313346" y="1562100"/>
                </a:cubicBezTo>
                <a:cubicBezTo>
                  <a:pt x="321297" y="1566644"/>
                  <a:pt x="327837" y="1573621"/>
                  <a:pt x="336206" y="1577340"/>
                </a:cubicBezTo>
                <a:cubicBezTo>
                  <a:pt x="375843" y="1594957"/>
                  <a:pt x="391874" y="1594001"/>
                  <a:pt x="435266" y="1600200"/>
                </a:cubicBezTo>
                <a:cubicBezTo>
                  <a:pt x="498766" y="1597660"/>
                  <a:pt x="563139" y="1603378"/>
                  <a:pt x="625766" y="1592580"/>
                </a:cubicBezTo>
                <a:cubicBezTo>
                  <a:pt x="639925" y="1590139"/>
                  <a:pt x="644554" y="1570451"/>
                  <a:pt x="656246" y="1562100"/>
                </a:cubicBezTo>
                <a:cubicBezTo>
                  <a:pt x="662782" y="1557431"/>
                  <a:pt x="671723" y="1557644"/>
                  <a:pt x="679106" y="1554480"/>
                </a:cubicBezTo>
                <a:cubicBezTo>
                  <a:pt x="689547" y="1550005"/>
                  <a:pt x="699426" y="1544320"/>
                  <a:pt x="709586" y="1539240"/>
                </a:cubicBezTo>
                <a:cubicBezTo>
                  <a:pt x="717206" y="1529080"/>
                  <a:pt x="725064" y="1519094"/>
                  <a:pt x="732446" y="1508760"/>
                </a:cubicBezTo>
                <a:cubicBezTo>
                  <a:pt x="737769" y="1501308"/>
                  <a:pt x="747205" y="1495045"/>
                  <a:pt x="747686" y="1485900"/>
                </a:cubicBezTo>
                <a:cubicBezTo>
                  <a:pt x="749826" y="1445237"/>
                  <a:pt x="753518" y="1402413"/>
                  <a:pt x="740066" y="1363980"/>
                </a:cubicBezTo>
                <a:cubicBezTo>
                  <a:pt x="734015" y="1346692"/>
                  <a:pt x="710729" y="1341691"/>
                  <a:pt x="694346" y="1333500"/>
                </a:cubicBezTo>
                <a:cubicBezTo>
                  <a:pt x="684186" y="1328420"/>
                  <a:pt x="674502" y="1322248"/>
                  <a:pt x="663866" y="1318260"/>
                </a:cubicBezTo>
                <a:cubicBezTo>
                  <a:pt x="636080" y="1307840"/>
                  <a:pt x="588871" y="1305694"/>
                  <a:pt x="564806" y="1303020"/>
                </a:cubicBezTo>
                <a:cubicBezTo>
                  <a:pt x="557186" y="1297940"/>
                  <a:pt x="549897" y="1292324"/>
                  <a:pt x="541946" y="1287780"/>
                </a:cubicBezTo>
                <a:cubicBezTo>
                  <a:pt x="513885" y="1271745"/>
                  <a:pt x="490600" y="1266914"/>
                  <a:pt x="465746" y="1242060"/>
                </a:cubicBezTo>
                <a:cubicBezTo>
                  <a:pt x="458126" y="1234440"/>
                  <a:pt x="451165" y="1226099"/>
                  <a:pt x="442886" y="1219200"/>
                </a:cubicBezTo>
                <a:cubicBezTo>
                  <a:pt x="435851" y="1213337"/>
                  <a:pt x="427061" y="1209823"/>
                  <a:pt x="420026" y="1203960"/>
                </a:cubicBezTo>
                <a:cubicBezTo>
                  <a:pt x="398024" y="1185625"/>
                  <a:pt x="396911" y="1180717"/>
                  <a:pt x="381926" y="1158240"/>
                </a:cubicBezTo>
                <a:cubicBezTo>
                  <a:pt x="384466" y="1135380"/>
                  <a:pt x="379819" y="1110503"/>
                  <a:pt x="389546" y="1089660"/>
                </a:cubicBezTo>
                <a:cubicBezTo>
                  <a:pt x="410596" y="1044554"/>
                  <a:pt x="429943" y="1045271"/>
                  <a:pt x="465746" y="1036320"/>
                </a:cubicBezTo>
                <a:cubicBezTo>
                  <a:pt x="516546" y="1041400"/>
                  <a:pt x="567848" y="1042812"/>
                  <a:pt x="618146" y="1051560"/>
                </a:cubicBezTo>
                <a:cubicBezTo>
                  <a:pt x="627169" y="1053129"/>
                  <a:pt x="632588" y="1063192"/>
                  <a:pt x="641006" y="1066800"/>
                </a:cubicBezTo>
                <a:cubicBezTo>
                  <a:pt x="650632" y="1070925"/>
                  <a:pt x="661326" y="1071880"/>
                  <a:pt x="671486" y="1074420"/>
                </a:cubicBezTo>
                <a:cubicBezTo>
                  <a:pt x="689266" y="1071880"/>
                  <a:pt x="710649" y="1077827"/>
                  <a:pt x="724826" y="1066800"/>
                </a:cubicBezTo>
                <a:cubicBezTo>
                  <a:pt x="737506" y="1056937"/>
                  <a:pt x="728707" y="1032439"/>
                  <a:pt x="740066" y="1021080"/>
                </a:cubicBezTo>
                <a:lnTo>
                  <a:pt x="762926" y="998220"/>
                </a:lnTo>
                <a:cubicBezTo>
                  <a:pt x="770951" y="966118"/>
                  <a:pt x="778166" y="942456"/>
                  <a:pt x="778166" y="906780"/>
                </a:cubicBezTo>
                <a:cubicBezTo>
                  <a:pt x="778166" y="845767"/>
                  <a:pt x="775053" y="784746"/>
                  <a:pt x="770546" y="723900"/>
                </a:cubicBezTo>
                <a:cubicBezTo>
                  <a:pt x="769953" y="715890"/>
                  <a:pt x="767381" y="707723"/>
                  <a:pt x="762926" y="701040"/>
                </a:cubicBezTo>
                <a:cubicBezTo>
                  <a:pt x="756948" y="692074"/>
                  <a:pt x="747686" y="685800"/>
                  <a:pt x="740066" y="678180"/>
                </a:cubicBezTo>
                <a:cubicBezTo>
                  <a:pt x="734986" y="662940"/>
                  <a:pt x="728722" y="648045"/>
                  <a:pt x="724826" y="632460"/>
                </a:cubicBezTo>
                <a:cubicBezTo>
                  <a:pt x="722286" y="622300"/>
                  <a:pt x="721331" y="611606"/>
                  <a:pt x="717206" y="601980"/>
                </a:cubicBezTo>
                <a:cubicBezTo>
                  <a:pt x="713598" y="593562"/>
                  <a:pt x="707046" y="586740"/>
                  <a:pt x="701966" y="579120"/>
                </a:cubicBezTo>
                <a:cubicBezTo>
                  <a:pt x="707046" y="528320"/>
                  <a:pt x="673428" y="452987"/>
                  <a:pt x="717206" y="426720"/>
                </a:cubicBezTo>
                <a:cubicBezTo>
                  <a:pt x="1038290" y="234069"/>
                  <a:pt x="936248" y="516355"/>
                  <a:pt x="976286" y="396240"/>
                </a:cubicBezTo>
                <a:cubicBezTo>
                  <a:pt x="971206" y="353060"/>
                  <a:pt x="966920" y="309779"/>
                  <a:pt x="961046" y="266700"/>
                </a:cubicBezTo>
                <a:cubicBezTo>
                  <a:pt x="956990" y="236958"/>
                  <a:pt x="952024" y="226102"/>
                  <a:pt x="945806" y="198120"/>
                </a:cubicBezTo>
                <a:cubicBezTo>
                  <a:pt x="942996" y="185477"/>
                  <a:pt x="940726" y="172720"/>
                  <a:pt x="938186" y="160020"/>
                </a:cubicBezTo>
                <a:cubicBezTo>
                  <a:pt x="837079" y="202148"/>
                  <a:pt x="878780" y="190111"/>
                  <a:pt x="816266" y="205740"/>
                </a:cubicBezTo>
                <a:cubicBezTo>
                  <a:pt x="803566" y="213360"/>
                  <a:pt x="790725" y="220750"/>
                  <a:pt x="778166" y="228600"/>
                </a:cubicBezTo>
                <a:cubicBezTo>
                  <a:pt x="770400" y="233454"/>
                  <a:pt x="763675" y="240121"/>
                  <a:pt x="755306" y="243840"/>
                </a:cubicBezTo>
                <a:cubicBezTo>
                  <a:pt x="740626" y="250364"/>
                  <a:pt x="724826" y="254000"/>
                  <a:pt x="709586" y="259080"/>
                </a:cubicBezTo>
                <a:lnTo>
                  <a:pt x="686726" y="266700"/>
                </a:lnTo>
                <a:cubicBezTo>
                  <a:pt x="679106" y="274320"/>
                  <a:pt x="674642" y="289560"/>
                  <a:pt x="663866" y="289560"/>
                </a:cubicBezTo>
                <a:cubicBezTo>
                  <a:pt x="612729" y="289560"/>
                  <a:pt x="636070" y="212928"/>
                  <a:pt x="641006" y="198120"/>
                </a:cubicBezTo>
                <a:cubicBezTo>
                  <a:pt x="646798" y="180744"/>
                  <a:pt x="655103" y="160591"/>
                  <a:pt x="671486" y="152400"/>
                </a:cubicBezTo>
                <a:cubicBezTo>
                  <a:pt x="681646" y="147320"/>
                  <a:pt x="691330" y="141148"/>
                  <a:pt x="701966" y="137160"/>
                </a:cubicBezTo>
                <a:cubicBezTo>
                  <a:pt x="714265" y="132548"/>
                  <a:pt x="760200" y="123989"/>
                  <a:pt x="770546" y="121920"/>
                </a:cubicBezTo>
                <a:cubicBezTo>
                  <a:pt x="780706" y="116840"/>
                  <a:pt x="790585" y="111155"/>
                  <a:pt x="801026" y="106680"/>
                </a:cubicBezTo>
                <a:cubicBezTo>
                  <a:pt x="808409" y="103516"/>
                  <a:pt x="823886" y="107092"/>
                  <a:pt x="823886" y="99060"/>
                </a:cubicBezTo>
                <a:cubicBezTo>
                  <a:pt x="823886" y="80034"/>
                  <a:pt x="789977" y="72517"/>
                  <a:pt x="778166" y="68580"/>
                </a:cubicBezTo>
                <a:cubicBezTo>
                  <a:pt x="773086" y="60960"/>
                  <a:pt x="769402" y="52196"/>
                  <a:pt x="762926" y="45720"/>
                </a:cubicBezTo>
                <a:cubicBezTo>
                  <a:pt x="756450" y="39244"/>
                  <a:pt x="731176" y="7620"/>
                  <a:pt x="72482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497993-D786-456E-8476-19148EBD4816}"/>
              </a:ext>
            </a:extLst>
          </p:cNvPr>
          <p:cNvSpPr/>
          <p:nvPr/>
        </p:nvSpPr>
        <p:spPr>
          <a:xfrm>
            <a:off x="9474675" y="2245502"/>
            <a:ext cx="475205" cy="4214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7F30FA-571F-4F72-BFD4-64262F80DD95}"/>
                  </a:ext>
                </a:extLst>
              </p:cNvPr>
              <p:cNvSpPr txBox="1"/>
              <p:nvPr/>
            </p:nvSpPr>
            <p:spPr>
              <a:xfrm>
                <a:off x="1295745" y="4933522"/>
                <a:ext cx="2255176" cy="5334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7F30FA-571F-4F72-BFD4-64262F80D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745" y="4933522"/>
                <a:ext cx="2255176" cy="5334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F3AAA6-2B27-4721-8CF7-8206F0B248E7}"/>
                  </a:ext>
                </a:extLst>
              </p:cNvPr>
              <p:cNvSpPr txBox="1"/>
              <p:nvPr/>
            </p:nvSpPr>
            <p:spPr>
              <a:xfrm>
                <a:off x="5890605" y="5002672"/>
                <a:ext cx="2255176" cy="5334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F3AAA6-2B27-4721-8CF7-8206F0B24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605" y="5002672"/>
                <a:ext cx="2255176" cy="5334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942FDD7D-A6D5-492D-98F2-ECCFBF268CF5}"/>
              </a:ext>
            </a:extLst>
          </p:cNvPr>
          <p:cNvSpPr/>
          <p:nvPr/>
        </p:nvSpPr>
        <p:spPr>
          <a:xfrm>
            <a:off x="9474675" y="2901860"/>
            <a:ext cx="475205" cy="421498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ECC1DC-2C8A-4C1E-BB8F-09412F0F87FB}"/>
                  </a:ext>
                </a:extLst>
              </p:cNvPr>
              <p:cNvSpPr txBox="1"/>
              <p:nvPr/>
            </p:nvSpPr>
            <p:spPr>
              <a:xfrm>
                <a:off x="9873264" y="2189510"/>
                <a:ext cx="2255176" cy="5334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ECC1DC-2C8A-4C1E-BB8F-09412F0F8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264" y="2189510"/>
                <a:ext cx="2255176" cy="5334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6314AF-345C-4914-9E95-DBC3EAC4C5C5}"/>
                  </a:ext>
                </a:extLst>
              </p:cNvPr>
              <p:cNvSpPr txBox="1"/>
              <p:nvPr/>
            </p:nvSpPr>
            <p:spPr>
              <a:xfrm>
                <a:off x="9873264" y="2830963"/>
                <a:ext cx="2255176" cy="5334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6314AF-345C-4914-9E95-DBC3EAC4C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264" y="2830963"/>
                <a:ext cx="2255176" cy="5334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E04AD7-1F53-40A8-9CE3-D5AE2728DDB0}"/>
                  </a:ext>
                </a:extLst>
              </p:cNvPr>
              <p:cNvSpPr txBox="1"/>
              <p:nvPr/>
            </p:nvSpPr>
            <p:spPr>
              <a:xfrm>
                <a:off x="242888" y="6100215"/>
                <a:ext cx="1204817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CLAIM: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iff there are “few” 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b="1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=∪</m:t>
                    </m:r>
                    <m:d>
                      <m:d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FF9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rgbClr val="FF99FF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FF99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E04AD7-1F53-40A8-9CE3-D5AE2728D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88" y="6100215"/>
                <a:ext cx="12048171" cy="523220"/>
              </a:xfrm>
              <a:prstGeom prst="rect">
                <a:avLst/>
              </a:prstGeom>
              <a:blipFill>
                <a:blip r:embed="rId8"/>
                <a:stretch>
                  <a:fillRect l="-1063" t="-11628" b="-325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8FC156-A15D-4343-8699-0AB944AB5CEB}"/>
                  </a:ext>
                </a:extLst>
              </p:cNvPr>
              <p:cNvSpPr txBox="1"/>
              <p:nvPr/>
            </p:nvSpPr>
            <p:spPr>
              <a:xfrm>
                <a:off x="2956906" y="5403769"/>
                <a:ext cx="384812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FF99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rgbClr val="FF99FF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rgbClr val="FF99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FF99F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solidFill>
                            <a:srgbClr val="FF99FF"/>
                          </a:solidFill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8FC156-A15D-4343-8699-0AB944AB5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906" y="5403769"/>
                <a:ext cx="384812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56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 animBg="1"/>
      <p:bldP spid="14" grpId="0"/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B63B7B-9F29-422B-B8BF-7356F51D5FD7}"/>
              </a:ext>
            </a:extLst>
          </p:cNvPr>
          <p:cNvSpPr/>
          <p:nvPr/>
        </p:nvSpPr>
        <p:spPr>
          <a:xfrm>
            <a:off x="141315" y="2289471"/>
            <a:ext cx="2308860" cy="2240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95F7D-17AA-41A2-94BC-40806BAD44E0}"/>
              </a:ext>
            </a:extLst>
          </p:cNvPr>
          <p:cNvSpPr/>
          <p:nvPr/>
        </p:nvSpPr>
        <p:spPr>
          <a:xfrm>
            <a:off x="6625930" y="2258519"/>
            <a:ext cx="2255176" cy="2302182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B3FB2C-B3CF-4FAA-81B5-F01ADF2F2186}"/>
                  </a:ext>
                </a:extLst>
              </p:cNvPr>
              <p:cNvSpPr txBox="1"/>
              <p:nvPr/>
            </p:nvSpPr>
            <p:spPr>
              <a:xfrm>
                <a:off x="131831" y="571910"/>
                <a:ext cx="12048171" cy="616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≥1−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≥1 −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B3FB2C-B3CF-4FAA-81B5-F01ADF2F2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31" y="571910"/>
                <a:ext cx="12048171" cy="616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9DEACB4-3135-4AED-8A66-83522844BC4F}"/>
              </a:ext>
            </a:extLst>
          </p:cNvPr>
          <p:cNvSpPr/>
          <p:nvPr/>
        </p:nvSpPr>
        <p:spPr>
          <a:xfrm>
            <a:off x="1359717" y="3380285"/>
            <a:ext cx="910111" cy="824421"/>
          </a:xfrm>
          <a:custGeom>
            <a:avLst/>
            <a:gdLst>
              <a:gd name="connsiteX0" fmla="*/ 1668780 w 1684740"/>
              <a:gd name="connsiteY0" fmla="*/ 175260 h 1273900"/>
              <a:gd name="connsiteX1" fmla="*/ 1668780 w 1684740"/>
              <a:gd name="connsiteY1" fmla="*/ 175260 h 1273900"/>
              <a:gd name="connsiteX2" fmla="*/ 1569720 w 1684740"/>
              <a:gd name="connsiteY2" fmla="*/ 99060 h 1273900"/>
              <a:gd name="connsiteX3" fmla="*/ 1508760 w 1684740"/>
              <a:gd name="connsiteY3" fmla="*/ 76200 h 1273900"/>
              <a:gd name="connsiteX4" fmla="*/ 1440180 w 1684740"/>
              <a:gd name="connsiteY4" fmla="*/ 38100 h 1273900"/>
              <a:gd name="connsiteX5" fmla="*/ 1371600 w 1684740"/>
              <a:gd name="connsiteY5" fmla="*/ 22860 h 1273900"/>
              <a:gd name="connsiteX6" fmla="*/ 1257300 w 1684740"/>
              <a:gd name="connsiteY6" fmla="*/ 0 h 1273900"/>
              <a:gd name="connsiteX7" fmla="*/ 1173480 w 1684740"/>
              <a:gd name="connsiteY7" fmla="*/ 7620 h 1273900"/>
              <a:gd name="connsiteX8" fmla="*/ 1112520 w 1684740"/>
              <a:gd name="connsiteY8" fmla="*/ 53340 h 1273900"/>
              <a:gd name="connsiteX9" fmla="*/ 1089660 w 1684740"/>
              <a:gd name="connsiteY9" fmla="*/ 68580 h 1273900"/>
              <a:gd name="connsiteX10" fmla="*/ 1082040 w 1684740"/>
              <a:gd name="connsiteY10" fmla="*/ 91440 h 1273900"/>
              <a:gd name="connsiteX11" fmla="*/ 1066800 w 1684740"/>
              <a:gd name="connsiteY11" fmla="*/ 129540 h 1273900"/>
              <a:gd name="connsiteX12" fmla="*/ 1059180 w 1684740"/>
              <a:gd name="connsiteY12" fmla="*/ 182880 h 1273900"/>
              <a:gd name="connsiteX13" fmla="*/ 1043940 w 1684740"/>
              <a:gd name="connsiteY13" fmla="*/ 236220 h 1273900"/>
              <a:gd name="connsiteX14" fmla="*/ 1036320 w 1684740"/>
              <a:gd name="connsiteY14" fmla="*/ 510540 h 1273900"/>
              <a:gd name="connsiteX15" fmla="*/ 998220 w 1684740"/>
              <a:gd name="connsiteY15" fmla="*/ 563880 h 1273900"/>
              <a:gd name="connsiteX16" fmla="*/ 967740 w 1684740"/>
              <a:gd name="connsiteY16" fmla="*/ 601980 h 1273900"/>
              <a:gd name="connsiteX17" fmla="*/ 937260 w 1684740"/>
              <a:gd name="connsiteY17" fmla="*/ 624840 h 1273900"/>
              <a:gd name="connsiteX18" fmla="*/ 914400 w 1684740"/>
              <a:gd name="connsiteY18" fmla="*/ 655320 h 1273900"/>
              <a:gd name="connsiteX19" fmla="*/ 845820 w 1684740"/>
              <a:gd name="connsiteY19" fmla="*/ 693420 h 1273900"/>
              <a:gd name="connsiteX20" fmla="*/ 807720 w 1684740"/>
              <a:gd name="connsiteY20" fmla="*/ 716280 h 1273900"/>
              <a:gd name="connsiteX21" fmla="*/ 731520 w 1684740"/>
              <a:gd name="connsiteY21" fmla="*/ 739140 h 1273900"/>
              <a:gd name="connsiteX22" fmla="*/ 541020 w 1684740"/>
              <a:gd name="connsiteY22" fmla="*/ 762000 h 1273900"/>
              <a:gd name="connsiteX23" fmla="*/ 487680 w 1684740"/>
              <a:gd name="connsiteY23" fmla="*/ 784860 h 1273900"/>
              <a:gd name="connsiteX24" fmla="*/ 449580 w 1684740"/>
              <a:gd name="connsiteY24" fmla="*/ 800100 h 1273900"/>
              <a:gd name="connsiteX25" fmla="*/ 426720 w 1684740"/>
              <a:gd name="connsiteY25" fmla="*/ 822960 h 1273900"/>
              <a:gd name="connsiteX26" fmla="*/ 381000 w 1684740"/>
              <a:gd name="connsiteY26" fmla="*/ 845820 h 1273900"/>
              <a:gd name="connsiteX27" fmla="*/ 259080 w 1684740"/>
              <a:gd name="connsiteY27" fmla="*/ 899160 h 1273900"/>
              <a:gd name="connsiteX28" fmla="*/ 160020 w 1684740"/>
              <a:gd name="connsiteY28" fmla="*/ 952500 h 1273900"/>
              <a:gd name="connsiteX29" fmla="*/ 129540 w 1684740"/>
              <a:gd name="connsiteY29" fmla="*/ 960120 h 1273900"/>
              <a:gd name="connsiteX30" fmla="*/ 68580 w 1684740"/>
              <a:gd name="connsiteY30" fmla="*/ 990600 h 1273900"/>
              <a:gd name="connsiteX31" fmla="*/ 45720 w 1684740"/>
              <a:gd name="connsiteY31" fmla="*/ 1028700 h 1273900"/>
              <a:gd name="connsiteX32" fmla="*/ 22860 w 1684740"/>
              <a:gd name="connsiteY32" fmla="*/ 1051560 h 1273900"/>
              <a:gd name="connsiteX33" fmla="*/ 0 w 1684740"/>
              <a:gd name="connsiteY33" fmla="*/ 1112520 h 1273900"/>
              <a:gd name="connsiteX34" fmla="*/ 15240 w 1684740"/>
              <a:gd name="connsiteY34" fmla="*/ 1181100 h 1273900"/>
              <a:gd name="connsiteX35" fmla="*/ 91440 w 1684740"/>
              <a:gd name="connsiteY35" fmla="*/ 1249680 h 1273900"/>
              <a:gd name="connsiteX36" fmla="*/ 106680 w 1684740"/>
              <a:gd name="connsiteY36" fmla="*/ 1272540 h 1273900"/>
              <a:gd name="connsiteX37" fmla="*/ 441960 w 1684740"/>
              <a:gd name="connsiteY37" fmla="*/ 1264920 h 1273900"/>
              <a:gd name="connsiteX38" fmla="*/ 480060 w 1684740"/>
              <a:gd name="connsiteY38" fmla="*/ 1196340 h 1273900"/>
              <a:gd name="connsiteX39" fmla="*/ 502920 w 1684740"/>
              <a:gd name="connsiteY39" fmla="*/ 1181100 h 1273900"/>
              <a:gd name="connsiteX40" fmla="*/ 518160 w 1684740"/>
              <a:gd name="connsiteY40" fmla="*/ 1158240 h 1273900"/>
              <a:gd name="connsiteX41" fmla="*/ 624840 w 1684740"/>
              <a:gd name="connsiteY41" fmla="*/ 1135380 h 1273900"/>
              <a:gd name="connsiteX42" fmla="*/ 670560 w 1684740"/>
              <a:gd name="connsiteY42" fmla="*/ 1120140 h 1273900"/>
              <a:gd name="connsiteX43" fmla="*/ 769620 w 1684740"/>
              <a:gd name="connsiteY43" fmla="*/ 1074420 h 1273900"/>
              <a:gd name="connsiteX44" fmla="*/ 807720 w 1684740"/>
              <a:gd name="connsiteY44" fmla="*/ 1051560 h 1273900"/>
              <a:gd name="connsiteX45" fmla="*/ 830580 w 1684740"/>
              <a:gd name="connsiteY45" fmla="*/ 1028700 h 1273900"/>
              <a:gd name="connsiteX46" fmla="*/ 853440 w 1684740"/>
              <a:gd name="connsiteY46" fmla="*/ 1021080 h 1273900"/>
              <a:gd name="connsiteX47" fmla="*/ 883920 w 1684740"/>
              <a:gd name="connsiteY47" fmla="*/ 1013460 h 1273900"/>
              <a:gd name="connsiteX48" fmla="*/ 906780 w 1684740"/>
              <a:gd name="connsiteY48" fmla="*/ 1005840 h 1273900"/>
              <a:gd name="connsiteX49" fmla="*/ 990600 w 1684740"/>
              <a:gd name="connsiteY49" fmla="*/ 998220 h 1273900"/>
              <a:gd name="connsiteX50" fmla="*/ 1028700 w 1684740"/>
              <a:gd name="connsiteY50" fmla="*/ 952500 h 1273900"/>
              <a:gd name="connsiteX51" fmla="*/ 1051560 w 1684740"/>
              <a:gd name="connsiteY51" fmla="*/ 906780 h 1273900"/>
              <a:gd name="connsiteX52" fmla="*/ 1074420 w 1684740"/>
              <a:gd name="connsiteY52" fmla="*/ 891540 h 1273900"/>
              <a:gd name="connsiteX53" fmla="*/ 1082040 w 1684740"/>
              <a:gd name="connsiteY53" fmla="*/ 868680 h 1273900"/>
              <a:gd name="connsiteX54" fmla="*/ 1127760 w 1684740"/>
              <a:gd name="connsiteY54" fmla="*/ 830580 h 1273900"/>
              <a:gd name="connsiteX55" fmla="*/ 1165860 w 1684740"/>
              <a:gd name="connsiteY55" fmla="*/ 784860 h 1273900"/>
              <a:gd name="connsiteX56" fmla="*/ 1196340 w 1684740"/>
              <a:gd name="connsiteY56" fmla="*/ 762000 h 1273900"/>
              <a:gd name="connsiteX57" fmla="*/ 1242060 w 1684740"/>
              <a:gd name="connsiteY57" fmla="*/ 685800 h 1273900"/>
              <a:gd name="connsiteX58" fmla="*/ 1264920 w 1684740"/>
              <a:gd name="connsiteY58" fmla="*/ 662940 h 1273900"/>
              <a:gd name="connsiteX59" fmla="*/ 1280160 w 1684740"/>
              <a:gd name="connsiteY59" fmla="*/ 640080 h 1273900"/>
              <a:gd name="connsiteX60" fmla="*/ 1303020 w 1684740"/>
              <a:gd name="connsiteY60" fmla="*/ 403860 h 1273900"/>
              <a:gd name="connsiteX61" fmla="*/ 1333500 w 1684740"/>
              <a:gd name="connsiteY61" fmla="*/ 358140 h 1273900"/>
              <a:gd name="connsiteX62" fmla="*/ 1363980 w 1684740"/>
              <a:gd name="connsiteY62" fmla="*/ 342900 h 1273900"/>
              <a:gd name="connsiteX63" fmla="*/ 1508760 w 1684740"/>
              <a:gd name="connsiteY63" fmla="*/ 350520 h 1273900"/>
              <a:gd name="connsiteX64" fmla="*/ 1539240 w 1684740"/>
              <a:gd name="connsiteY64" fmla="*/ 365760 h 1273900"/>
              <a:gd name="connsiteX65" fmla="*/ 1600200 w 1684740"/>
              <a:gd name="connsiteY65" fmla="*/ 396240 h 1273900"/>
              <a:gd name="connsiteX66" fmla="*/ 1668780 w 1684740"/>
              <a:gd name="connsiteY66" fmla="*/ 388620 h 1273900"/>
              <a:gd name="connsiteX67" fmla="*/ 1684020 w 1684740"/>
              <a:gd name="connsiteY67" fmla="*/ 365760 h 1273900"/>
              <a:gd name="connsiteX68" fmla="*/ 1668780 w 1684740"/>
              <a:gd name="connsiteY68" fmla="*/ 175260 h 127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684740" h="1273900">
                <a:moveTo>
                  <a:pt x="1668780" y="175260"/>
                </a:moveTo>
                <a:lnTo>
                  <a:pt x="1668780" y="175260"/>
                </a:lnTo>
                <a:cubicBezTo>
                  <a:pt x="1634069" y="144888"/>
                  <a:pt x="1610460" y="117863"/>
                  <a:pt x="1569720" y="99060"/>
                </a:cubicBezTo>
                <a:cubicBezTo>
                  <a:pt x="1550016" y="89966"/>
                  <a:pt x="1528517" y="85180"/>
                  <a:pt x="1508760" y="76200"/>
                </a:cubicBezTo>
                <a:cubicBezTo>
                  <a:pt x="1446750" y="48014"/>
                  <a:pt x="1540553" y="71558"/>
                  <a:pt x="1440180" y="38100"/>
                </a:cubicBezTo>
                <a:cubicBezTo>
                  <a:pt x="1417964" y="30695"/>
                  <a:pt x="1394418" y="28126"/>
                  <a:pt x="1371600" y="22860"/>
                </a:cubicBezTo>
                <a:cubicBezTo>
                  <a:pt x="1290772" y="4207"/>
                  <a:pt x="1413242" y="28353"/>
                  <a:pt x="1257300" y="0"/>
                </a:cubicBezTo>
                <a:cubicBezTo>
                  <a:pt x="1229360" y="2540"/>
                  <a:pt x="1200990" y="2118"/>
                  <a:pt x="1173480" y="7620"/>
                </a:cubicBezTo>
                <a:cubicBezTo>
                  <a:pt x="1143311" y="13654"/>
                  <a:pt x="1134382" y="34601"/>
                  <a:pt x="1112520" y="53340"/>
                </a:cubicBezTo>
                <a:cubicBezTo>
                  <a:pt x="1105567" y="59300"/>
                  <a:pt x="1097280" y="63500"/>
                  <a:pt x="1089660" y="68580"/>
                </a:cubicBezTo>
                <a:cubicBezTo>
                  <a:pt x="1087120" y="76200"/>
                  <a:pt x="1084860" y="83919"/>
                  <a:pt x="1082040" y="91440"/>
                </a:cubicBezTo>
                <a:cubicBezTo>
                  <a:pt x="1077237" y="104247"/>
                  <a:pt x="1070117" y="116270"/>
                  <a:pt x="1066800" y="129540"/>
                </a:cubicBezTo>
                <a:cubicBezTo>
                  <a:pt x="1062444" y="146964"/>
                  <a:pt x="1062943" y="165318"/>
                  <a:pt x="1059180" y="182880"/>
                </a:cubicBezTo>
                <a:cubicBezTo>
                  <a:pt x="1055305" y="200961"/>
                  <a:pt x="1049020" y="218440"/>
                  <a:pt x="1043940" y="236220"/>
                </a:cubicBezTo>
                <a:cubicBezTo>
                  <a:pt x="1041400" y="327660"/>
                  <a:pt x="1043161" y="419321"/>
                  <a:pt x="1036320" y="510540"/>
                </a:cubicBezTo>
                <a:cubicBezTo>
                  <a:pt x="1034528" y="534434"/>
                  <a:pt x="1011782" y="548380"/>
                  <a:pt x="998220" y="563880"/>
                </a:cubicBezTo>
                <a:cubicBezTo>
                  <a:pt x="987510" y="576120"/>
                  <a:pt x="979240" y="590480"/>
                  <a:pt x="967740" y="601980"/>
                </a:cubicBezTo>
                <a:cubicBezTo>
                  <a:pt x="958760" y="610960"/>
                  <a:pt x="946240" y="615860"/>
                  <a:pt x="937260" y="624840"/>
                </a:cubicBezTo>
                <a:cubicBezTo>
                  <a:pt x="928280" y="633820"/>
                  <a:pt x="923958" y="646957"/>
                  <a:pt x="914400" y="655320"/>
                </a:cubicBezTo>
                <a:cubicBezTo>
                  <a:pt x="897829" y="669820"/>
                  <a:pt x="865565" y="682451"/>
                  <a:pt x="845820" y="693420"/>
                </a:cubicBezTo>
                <a:cubicBezTo>
                  <a:pt x="832873" y="700613"/>
                  <a:pt x="821203" y="710151"/>
                  <a:pt x="807720" y="716280"/>
                </a:cubicBezTo>
                <a:cubicBezTo>
                  <a:pt x="788284" y="725115"/>
                  <a:pt x="753973" y="733959"/>
                  <a:pt x="731520" y="739140"/>
                </a:cubicBezTo>
                <a:cubicBezTo>
                  <a:pt x="628693" y="762869"/>
                  <a:pt x="676744" y="753517"/>
                  <a:pt x="541020" y="762000"/>
                </a:cubicBezTo>
                <a:cubicBezTo>
                  <a:pt x="494067" y="777651"/>
                  <a:pt x="544176" y="759751"/>
                  <a:pt x="487680" y="784860"/>
                </a:cubicBezTo>
                <a:cubicBezTo>
                  <a:pt x="475181" y="790415"/>
                  <a:pt x="462280" y="795020"/>
                  <a:pt x="449580" y="800100"/>
                </a:cubicBezTo>
                <a:cubicBezTo>
                  <a:pt x="441960" y="807720"/>
                  <a:pt x="435686" y="816982"/>
                  <a:pt x="426720" y="822960"/>
                </a:cubicBezTo>
                <a:cubicBezTo>
                  <a:pt x="412543" y="832411"/>
                  <a:pt x="396512" y="838769"/>
                  <a:pt x="381000" y="845820"/>
                </a:cubicBezTo>
                <a:cubicBezTo>
                  <a:pt x="340617" y="864176"/>
                  <a:pt x="298137" y="878129"/>
                  <a:pt x="259080" y="899160"/>
                </a:cubicBezTo>
                <a:cubicBezTo>
                  <a:pt x="226060" y="916940"/>
                  <a:pt x="193953" y="936531"/>
                  <a:pt x="160020" y="952500"/>
                </a:cubicBezTo>
                <a:cubicBezTo>
                  <a:pt x="150544" y="956959"/>
                  <a:pt x="139475" y="956808"/>
                  <a:pt x="129540" y="960120"/>
                </a:cubicBezTo>
                <a:cubicBezTo>
                  <a:pt x="92258" y="972547"/>
                  <a:pt x="96581" y="971933"/>
                  <a:pt x="68580" y="990600"/>
                </a:cubicBezTo>
                <a:cubicBezTo>
                  <a:pt x="60960" y="1003300"/>
                  <a:pt x="54606" y="1016852"/>
                  <a:pt x="45720" y="1028700"/>
                </a:cubicBezTo>
                <a:cubicBezTo>
                  <a:pt x="39254" y="1037321"/>
                  <a:pt x="28571" y="1042422"/>
                  <a:pt x="22860" y="1051560"/>
                </a:cubicBezTo>
                <a:cubicBezTo>
                  <a:pt x="16352" y="1061973"/>
                  <a:pt x="5066" y="1097321"/>
                  <a:pt x="0" y="1112520"/>
                </a:cubicBezTo>
                <a:cubicBezTo>
                  <a:pt x="193" y="1113678"/>
                  <a:pt x="7282" y="1170868"/>
                  <a:pt x="15240" y="1181100"/>
                </a:cubicBezTo>
                <a:cubicBezTo>
                  <a:pt x="86104" y="1272210"/>
                  <a:pt x="34194" y="1192434"/>
                  <a:pt x="91440" y="1249680"/>
                </a:cubicBezTo>
                <a:cubicBezTo>
                  <a:pt x="97916" y="1256156"/>
                  <a:pt x="101600" y="1264920"/>
                  <a:pt x="106680" y="1272540"/>
                </a:cubicBezTo>
                <a:cubicBezTo>
                  <a:pt x="218440" y="1270000"/>
                  <a:pt x="331341" y="1281052"/>
                  <a:pt x="441960" y="1264920"/>
                </a:cubicBezTo>
                <a:cubicBezTo>
                  <a:pt x="482523" y="1259005"/>
                  <a:pt x="464180" y="1216190"/>
                  <a:pt x="480060" y="1196340"/>
                </a:cubicBezTo>
                <a:cubicBezTo>
                  <a:pt x="485781" y="1189189"/>
                  <a:pt x="495300" y="1186180"/>
                  <a:pt x="502920" y="1181100"/>
                </a:cubicBezTo>
                <a:cubicBezTo>
                  <a:pt x="508000" y="1173480"/>
                  <a:pt x="511684" y="1164716"/>
                  <a:pt x="518160" y="1158240"/>
                </a:cubicBezTo>
                <a:cubicBezTo>
                  <a:pt x="547422" y="1128978"/>
                  <a:pt x="583798" y="1139111"/>
                  <a:pt x="624840" y="1135380"/>
                </a:cubicBezTo>
                <a:cubicBezTo>
                  <a:pt x="640080" y="1130300"/>
                  <a:pt x="655566" y="1125907"/>
                  <a:pt x="670560" y="1120140"/>
                </a:cubicBezTo>
                <a:cubicBezTo>
                  <a:pt x="700484" y="1108631"/>
                  <a:pt x="741019" y="1090021"/>
                  <a:pt x="769620" y="1074420"/>
                </a:cubicBezTo>
                <a:cubicBezTo>
                  <a:pt x="782622" y="1067328"/>
                  <a:pt x="795872" y="1060446"/>
                  <a:pt x="807720" y="1051560"/>
                </a:cubicBezTo>
                <a:cubicBezTo>
                  <a:pt x="816341" y="1045094"/>
                  <a:pt x="821614" y="1034678"/>
                  <a:pt x="830580" y="1028700"/>
                </a:cubicBezTo>
                <a:cubicBezTo>
                  <a:pt x="837263" y="1024245"/>
                  <a:pt x="845717" y="1023287"/>
                  <a:pt x="853440" y="1021080"/>
                </a:cubicBezTo>
                <a:cubicBezTo>
                  <a:pt x="863510" y="1018203"/>
                  <a:pt x="873850" y="1016337"/>
                  <a:pt x="883920" y="1013460"/>
                </a:cubicBezTo>
                <a:cubicBezTo>
                  <a:pt x="891643" y="1011253"/>
                  <a:pt x="898829" y="1006976"/>
                  <a:pt x="906780" y="1005840"/>
                </a:cubicBezTo>
                <a:cubicBezTo>
                  <a:pt x="934553" y="1001872"/>
                  <a:pt x="962660" y="1000760"/>
                  <a:pt x="990600" y="998220"/>
                </a:cubicBezTo>
                <a:cubicBezTo>
                  <a:pt x="1007452" y="981368"/>
                  <a:pt x="1018091" y="973718"/>
                  <a:pt x="1028700" y="952500"/>
                </a:cubicBezTo>
                <a:cubicBezTo>
                  <a:pt x="1041095" y="927710"/>
                  <a:pt x="1029722" y="928618"/>
                  <a:pt x="1051560" y="906780"/>
                </a:cubicBezTo>
                <a:cubicBezTo>
                  <a:pt x="1058036" y="900304"/>
                  <a:pt x="1066800" y="896620"/>
                  <a:pt x="1074420" y="891540"/>
                </a:cubicBezTo>
                <a:cubicBezTo>
                  <a:pt x="1076960" y="883920"/>
                  <a:pt x="1077585" y="875363"/>
                  <a:pt x="1082040" y="868680"/>
                </a:cubicBezTo>
                <a:cubicBezTo>
                  <a:pt x="1093774" y="851079"/>
                  <a:pt x="1110892" y="841825"/>
                  <a:pt x="1127760" y="830580"/>
                </a:cubicBezTo>
                <a:cubicBezTo>
                  <a:pt x="1143437" y="807064"/>
                  <a:pt x="1143043" y="804417"/>
                  <a:pt x="1165860" y="784860"/>
                </a:cubicBezTo>
                <a:cubicBezTo>
                  <a:pt x="1175503" y="776595"/>
                  <a:pt x="1187903" y="771492"/>
                  <a:pt x="1196340" y="762000"/>
                </a:cubicBezTo>
                <a:cubicBezTo>
                  <a:pt x="1265398" y="684310"/>
                  <a:pt x="1198611" y="746628"/>
                  <a:pt x="1242060" y="685800"/>
                </a:cubicBezTo>
                <a:cubicBezTo>
                  <a:pt x="1248324" y="677031"/>
                  <a:pt x="1258021" y="671219"/>
                  <a:pt x="1264920" y="662940"/>
                </a:cubicBezTo>
                <a:cubicBezTo>
                  <a:pt x="1270783" y="655905"/>
                  <a:pt x="1275080" y="647700"/>
                  <a:pt x="1280160" y="640080"/>
                </a:cubicBezTo>
                <a:cubicBezTo>
                  <a:pt x="1287780" y="561340"/>
                  <a:pt x="1288315" y="481589"/>
                  <a:pt x="1303020" y="403860"/>
                </a:cubicBezTo>
                <a:cubicBezTo>
                  <a:pt x="1306425" y="385863"/>
                  <a:pt x="1317117" y="366331"/>
                  <a:pt x="1333500" y="358140"/>
                </a:cubicBezTo>
                <a:lnTo>
                  <a:pt x="1363980" y="342900"/>
                </a:lnTo>
                <a:cubicBezTo>
                  <a:pt x="1412240" y="345440"/>
                  <a:pt x="1460839" y="344269"/>
                  <a:pt x="1508760" y="350520"/>
                </a:cubicBezTo>
                <a:cubicBezTo>
                  <a:pt x="1520024" y="351989"/>
                  <a:pt x="1529310" y="360243"/>
                  <a:pt x="1539240" y="365760"/>
                </a:cubicBezTo>
                <a:cubicBezTo>
                  <a:pt x="1593225" y="395752"/>
                  <a:pt x="1558410" y="382310"/>
                  <a:pt x="1600200" y="396240"/>
                </a:cubicBezTo>
                <a:cubicBezTo>
                  <a:pt x="1623060" y="393700"/>
                  <a:pt x="1647164" y="396480"/>
                  <a:pt x="1668780" y="388620"/>
                </a:cubicBezTo>
                <a:cubicBezTo>
                  <a:pt x="1677387" y="385490"/>
                  <a:pt x="1683227" y="374884"/>
                  <a:pt x="1684020" y="365760"/>
                </a:cubicBezTo>
                <a:cubicBezTo>
                  <a:pt x="1688421" y="315151"/>
                  <a:pt x="1671320" y="207010"/>
                  <a:pt x="1668780" y="175260"/>
                </a:cubicBezTo>
                <a:close/>
              </a:path>
            </a:pathLst>
          </a:cu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832D4D-72CC-4D81-8664-CFD56B2FAD30}"/>
              </a:ext>
            </a:extLst>
          </p:cNvPr>
          <p:cNvSpPr/>
          <p:nvPr/>
        </p:nvSpPr>
        <p:spPr>
          <a:xfrm>
            <a:off x="7689002" y="3170594"/>
            <a:ext cx="910133" cy="1196340"/>
          </a:xfrm>
          <a:custGeom>
            <a:avLst/>
            <a:gdLst>
              <a:gd name="connsiteX0" fmla="*/ 724826 w 976286"/>
              <a:gd name="connsiteY0" fmla="*/ 0 h 1600200"/>
              <a:gd name="connsiteX1" fmla="*/ 724826 w 976286"/>
              <a:gd name="connsiteY1" fmla="*/ 0 h 1600200"/>
              <a:gd name="connsiteX2" fmla="*/ 351446 w 976286"/>
              <a:gd name="connsiteY2" fmla="*/ 205740 h 1600200"/>
              <a:gd name="connsiteX3" fmla="*/ 359066 w 976286"/>
              <a:gd name="connsiteY3" fmla="*/ 327660 h 1600200"/>
              <a:gd name="connsiteX4" fmla="*/ 404786 w 976286"/>
              <a:gd name="connsiteY4" fmla="*/ 396240 h 1600200"/>
              <a:gd name="connsiteX5" fmla="*/ 435266 w 976286"/>
              <a:gd name="connsiteY5" fmla="*/ 419100 h 1600200"/>
              <a:gd name="connsiteX6" fmla="*/ 458126 w 976286"/>
              <a:gd name="connsiteY6" fmla="*/ 449580 h 1600200"/>
              <a:gd name="connsiteX7" fmla="*/ 442886 w 976286"/>
              <a:gd name="connsiteY7" fmla="*/ 525780 h 1600200"/>
              <a:gd name="connsiteX8" fmla="*/ 427646 w 976286"/>
              <a:gd name="connsiteY8" fmla="*/ 586740 h 1600200"/>
              <a:gd name="connsiteX9" fmla="*/ 404786 w 976286"/>
              <a:gd name="connsiteY9" fmla="*/ 609600 h 1600200"/>
              <a:gd name="connsiteX10" fmla="*/ 366686 w 976286"/>
              <a:gd name="connsiteY10" fmla="*/ 693420 h 1600200"/>
              <a:gd name="connsiteX11" fmla="*/ 359066 w 976286"/>
              <a:gd name="connsiteY11" fmla="*/ 731520 h 1600200"/>
              <a:gd name="connsiteX12" fmla="*/ 313346 w 976286"/>
              <a:gd name="connsiteY12" fmla="*/ 822960 h 1600200"/>
              <a:gd name="connsiteX13" fmla="*/ 290486 w 976286"/>
              <a:gd name="connsiteY13" fmla="*/ 845820 h 1600200"/>
              <a:gd name="connsiteX14" fmla="*/ 244766 w 976286"/>
              <a:gd name="connsiteY14" fmla="*/ 861060 h 1600200"/>
              <a:gd name="connsiteX15" fmla="*/ 138086 w 976286"/>
              <a:gd name="connsiteY15" fmla="*/ 929640 h 1600200"/>
              <a:gd name="connsiteX16" fmla="*/ 99986 w 976286"/>
              <a:gd name="connsiteY16" fmla="*/ 944880 h 1600200"/>
              <a:gd name="connsiteX17" fmla="*/ 39026 w 976286"/>
              <a:gd name="connsiteY17" fmla="*/ 975360 h 1600200"/>
              <a:gd name="connsiteX18" fmla="*/ 16166 w 976286"/>
              <a:gd name="connsiteY18" fmla="*/ 990600 h 1600200"/>
              <a:gd name="connsiteX19" fmla="*/ 926 w 976286"/>
              <a:gd name="connsiteY19" fmla="*/ 1036320 h 1600200"/>
              <a:gd name="connsiteX20" fmla="*/ 8546 w 976286"/>
              <a:gd name="connsiteY20" fmla="*/ 1211580 h 1600200"/>
              <a:gd name="connsiteX21" fmla="*/ 61886 w 976286"/>
              <a:gd name="connsiteY21" fmla="*/ 1264920 h 1600200"/>
              <a:gd name="connsiteX22" fmla="*/ 69506 w 976286"/>
              <a:gd name="connsiteY22" fmla="*/ 1287780 h 1600200"/>
              <a:gd name="connsiteX23" fmla="*/ 92366 w 976286"/>
              <a:gd name="connsiteY23" fmla="*/ 1310640 h 1600200"/>
              <a:gd name="connsiteX24" fmla="*/ 99986 w 976286"/>
              <a:gd name="connsiteY24" fmla="*/ 1409700 h 1600200"/>
              <a:gd name="connsiteX25" fmla="*/ 130466 w 976286"/>
              <a:gd name="connsiteY25" fmla="*/ 1432560 h 1600200"/>
              <a:gd name="connsiteX26" fmla="*/ 145706 w 976286"/>
              <a:gd name="connsiteY26" fmla="*/ 1455420 h 1600200"/>
              <a:gd name="connsiteX27" fmla="*/ 214286 w 976286"/>
              <a:gd name="connsiteY27" fmla="*/ 1493520 h 1600200"/>
              <a:gd name="connsiteX28" fmla="*/ 237146 w 976286"/>
              <a:gd name="connsiteY28" fmla="*/ 1516380 h 1600200"/>
              <a:gd name="connsiteX29" fmla="*/ 313346 w 976286"/>
              <a:gd name="connsiteY29" fmla="*/ 1562100 h 1600200"/>
              <a:gd name="connsiteX30" fmla="*/ 336206 w 976286"/>
              <a:gd name="connsiteY30" fmla="*/ 1577340 h 1600200"/>
              <a:gd name="connsiteX31" fmla="*/ 435266 w 976286"/>
              <a:gd name="connsiteY31" fmla="*/ 1600200 h 1600200"/>
              <a:gd name="connsiteX32" fmla="*/ 625766 w 976286"/>
              <a:gd name="connsiteY32" fmla="*/ 1592580 h 1600200"/>
              <a:gd name="connsiteX33" fmla="*/ 656246 w 976286"/>
              <a:gd name="connsiteY33" fmla="*/ 1562100 h 1600200"/>
              <a:gd name="connsiteX34" fmla="*/ 679106 w 976286"/>
              <a:gd name="connsiteY34" fmla="*/ 1554480 h 1600200"/>
              <a:gd name="connsiteX35" fmla="*/ 709586 w 976286"/>
              <a:gd name="connsiteY35" fmla="*/ 1539240 h 1600200"/>
              <a:gd name="connsiteX36" fmla="*/ 732446 w 976286"/>
              <a:gd name="connsiteY36" fmla="*/ 1508760 h 1600200"/>
              <a:gd name="connsiteX37" fmla="*/ 747686 w 976286"/>
              <a:gd name="connsiteY37" fmla="*/ 1485900 h 1600200"/>
              <a:gd name="connsiteX38" fmla="*/ 740066 w 976286"/>
              <a:gd name="connsiteY38" fmla="*/ 1363980 h 1600200"/>
              <a:gd name="connsiteX39" fmla="*/ 694346 w 976286"/>
              <a:gd name="connsiteY39" fmla="*/ 1333500 h 1600200"/>
              <a:gd name="connsiteX40" fmla="*/ 663866 w 976286"/>
              <a:gd name="connsiteY40" fmla="*/ 1318260 h 1600200"/>
              <a:gd name="connsiteX41" fmla="*/ 564806 w 976286"/>
              <a:gd name="connsiteY41" fmla="*/ 1303020 h 1600200"/>
              <a:gd name="connsiteX42" fmla="*/ 541946 w 976286"/>
              <a:gd name="connsiteY42" fmla="*/ 1287780 h 1600200"/>
              <a:gd name="connsiteX43" fmla="*/ 465746 w 976286"/>
              <a:gd name="connsiteY43" fmla="*/ 1242060 h 1600200"/>
              <a:gd name="connsiteX44" fmla="*/ 442886 w 976286"/>
              <a:gd name="connsiteY44" fmla="*/ 1219200 h 1600200"/>
              <a:gd name="connsiteX45" fmla="*/ 420026 w 976286"/>
              <a:gd name="connsiteY45" fmla="*/ 1203960 h 1600200"/>
              <a:gd name="connsiteX46" fmla="*/ 381926 w 976286"/>
              <a:gd name="connsiteY46" fmla="*/ 1158240 h 1600200"/>
              <a:gd name="connsiteX47" fmla="*/ 389546 w 976286"/>
              <a:gd name="connsiteY47" fmla="*/ 1089660 h 1600200"/>
              <a:gd name="connsiteX48" fmla="*/ 465746 w 976286"/>
              <a:gd name="connsiteY48" fmla="*/ 1036320 h 1600200"/>
              <a:gd name="connsiteX49" fmla="*/ 618146 w 976286"/>
              <a:gd name="connsiteY49" fmla="*/ 1051560 h 1600200"/>
              <a:gd name="connsiteX50" fmla="*/ 641006 w 976286"/>
              <a:gd name="connsiteY50" fmla="*/ 1066800 h 1600200"/>
              <a:gd name="connsiteX51" fmla="*/ 671486 w 976286"/>
              <a:gd name="connsiteY51" fmla="*/ 1074420 h 1600200"/>
              <a:gd name="connsiteX52" fmla="*/ 724826 w 976286"/>
              <a:gd name="connsiteY52" fmla="*/ 1066800 h 1600200"/>
              <a:gd name="connsiteX53" fmla="*/ 740066 w 976286"/>
              <a:gd name="connsiteY53" fmla="*/ 1021080 h 1600200"/>
              <a:gd name="connsiteX54" fmla="*/ 762926 w 976286"/>
              <a:gd name="connsiteY54" fmla="*/ 998220 h 1600200"/>
              <a:gd name="connsiteX55" fmla="*/ 778166 w 976286"/>
              <a:gd name="connsiteY55" fmla="*/ 906780 h 1600200"/>
              <a:gd name="connsiteX56" fmla="*/ 770546 w 976286"/>
              <a:gd name="connsiteY56" fmla="*/ 723900 h 1600200"/>
              <a:gd name="connsiteX57" fmla="*/ 762926 w 976286"/>
              <a:gd name="connsiteY57" fmla="*/ 701040 h 1600200"/>
              <a:gd name="connsiteX58" fmla="*/ 740066 w 976286"/>
              <a:gd name="connsiteY58" fmla="*/ 678180 h 1600200"/>
              <a:gd name="connsiteX59" fmla="*/ 724826 w 976286"/>
              <a:gd name="connsiteY59" fmla="*/ 632460 h 1600200"/>
              <a:gd name="connsiteX60" fmla="*/ 717206 w 976286"/>
              <a:gd name="connsiteY60" fmla="*/ 601980 h 1600200"/>
              <a:gd name="connsiteX61" fmla="*/ 701966 w 976286"/>
              <a:gd name="connsiteY61" fmla="*/ 579120 h 1600200"/>
              <a:gd name="connsiteX62" fmla="*/ 717206 w 976286"/>
              <a:gd name="connsiteY62" fmla="*/ 426720 h 1600200"/>
              <a:gd name="connsiteX63" fmla="*/ 976286 w 976286"/>
              <a:gd name="connsiteY63" fmla="*/ 396240 h 1600200"/>
              <a:gd name="connsiteX64" fmla="*/ 961046 w 976286"/>
              <a:gd name="connsiteY64" fmla="*/ 266700 h 1600200"/>
              <a:gd name="connsiteX65" fmla="*/ 945806 w 976286"/>
              <a:gd name="connsiteY65" fmla="*/ 198120 h 1600200"/>
              <a:gd name="connsiteX66" fmla="*/ 938186 w 976286"/>
              <a:gd name="connsiteY66" fmla="*/ 160020 h 1600200"/>
              <a:gd name="connsiteX67" fmla="*/ 816266 w 976286"/>
              <a:gd name="connsiteY67" fmla="*/ 205740 h 1600200"/>
              <a:gd name="connsiteX68" fmla="*/ 778166 w 976286"/>
              <a:gd name="connsiteY68" fmla="*/ 228600 h 1600200"/>
              <a:gd name="connsiteX69" fmla="*/ 755306 w 976286"/>
              <a:gd name="connsiteY69" fmla="*/ 243840 h 1600200"/>
              <a:gd name="connsiteX70" fmla="*/ 709586 w 976286"/>
              <a:gd name="connsiteY70" fmla="*/ 259080 h 1600200"/>
              <a:gd name="connsiteX71" fmla="*/ 686726 w 976286"/>
              <a:gd name="connsiteY71" fmla="*/ 266700 h 1600200"/>
              <a:gd name="connsiteX72" fmla="*/ 663866 w 976286"/>
              <a:gd name="connsiteY72" fmla="*/ 289560 h 1600200"/>
              <a:gd name="connsiteX73" fmla="*/ 641006 w 976286"/>
              <a:gd name="connsiteY73" fmla="*/ 198120 h 1600200"/>
              <a:gd name="connsiteX74" fmla="*/ 671486 w 976286"/>
              <a:gd name="connsiteY74" fmla="*/ 152400 h 1600200"/>
              <a:gd name="connsiteX75" fmla="*/ 701966 w 976286"/>
              <a:gd name="connsiteY75" fmla="*/ 137160 h 1600200"/>
              <a:gd name="connsiteX76" fmla="*/ 770546 w 976286"/>
              <a:gd name="connsiteY76" fmla="*/ 121920 h 1600200"/>
              <a:gd name="connsiteX77" fmla="*/ 801026 w 976286"/>
              <a:gd name="connsiteY77" fmla="*/ 106680 h 1600200"/>
              <a:gd name="connsiteX78" fmla="*/ 823886 w 976286"/>
              <a:gd name="connsiteY78" fmla="*/ 99060 h 1600200"/>
              <a:gd name="connsiteX79" fmla="*/ 778166 w 976286"/>
              <a:gd name="connsiteY79" fmla="*/ 68580 h 1600200"/>
              <a:gd name="connsiteX80" fmla="*/ 762926 w 976286"/>
              <a:gd name="connsiteY80" fmla="*/ 45720 h 1600200"/>
              <a:gd name="connsiteX81" fmla="*/ 724826 w 976286"/>
              <a:gd name="connsiteY81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976286" h="1600200">
                <a:moveTo>
                  <a:pt x="724826" y="0"/>
                </a:moveTo>
                <a:lnTo>
                  <a:pt x="724826" y="0"/>
                </a:lnTo>
                <a:cubicBezTo>
                  <a:pt x="600366" y="68580"/>
                  <a:pt x="457290" y="110921"/>
                  <a:pt x="351446" y="205740"/>
                </a:cubicBezTo>
                <a:cubicBezTo>
                  <a:pt x="321117" y="232910"/>
                  <a:pt x="353307" y="287350"/>
                  <a:pt x="359066" y="327660"/>
                </a:cubicBezTo>
                <a:cubicBezTo>
                  <a:pt x="363745" y="360413"/>
                  <a:pt x="381333" y="375719"/>
                  <a:pt x="404786" y="396240"/>
                </a:cubicBezTo>
                <a:cubicBezTo>
                  <a:pt x="414344" y="404603"/>
                  <a:pt x="426286" y="410120"/>
                  <a:pt x="435266" y="419100"/>
                </a:cubicBezTo>
                <a:cubicBezTo>
                  <a:pt x="444246" y="428080"/>
                  <a:pt x="450506" y="439420"/>
                  <a:pt x="458126" y="449580"/>
                </a:cubicBezTo>
                <a:cubicBezTo>
                  <a:pt x="453046" y="474980"/>
                  <a:pt x="448505" y="500494"/>
                  <a:pt x="442886" y="525780"/>
                </a:cubicBezTo>
                <a:cubicBezTo>
                  <a:pt x="438342" y="546227"/>
                  <a:pt x="442457" y="571929"/>
                  <a:pt x="427646" y="586740"/>
                </a:cubicBezTo>
                <a:lnTo>
                  <a:pt x="404786" y="609600"/>
                </a:lnTo>
                <a:cubicBezTo>
                  <a:pt x="384862" y="669371"/>
                  <a:pt x="397811" y="641545"/>
                  <a:pt x="366686" y="693420"/>
                </a:cubicBezTo>
                <a:cubicBezTo>
                  <a:pt x="364146" y="706120"/>
                  <a:pt x="362474" y="719025"/>
                  <a:pt x="359066" y="731520"/>
                </a:cubicBezTo>
                <a:cubicBezTo>
                  <a:pt x="349770" y="765606"/>
                  <a:pt x="339356" y="796950"/>
                  <a:pt x="313346" y="822960"/>
                </a:cubicBezTo>
                <a:cubicBezTo>
                  <a:pt x="305726" y="830580"/>
                  <a:pt x="299906" y="840587"/>
                  <a:pt x="290486" y="845820"/>
                </a:cubicBezTo>
                <a:cubicBezTo>
                  <a:pt x="276443" y="853622"/>
                  <a:pt x="244766" y="861060"/>
                  <a:pt x="244766" y="861060"/>
                </a:cubicBezTo>
                <a:cubicBezTo>
                  <a:pt x="211926" y="885690"/>
                  <a:pt x="175410" y="914710"/>
                  <a:pt x="138086" y="929640"/>
                </a:cubicBezTo>
                <a:cubicBezTo>
                  <a:pt x="125386" y="934720"/>
                  <a:pt x="111943" y="938237"/>
                  <a:pt x="99986" y="944880"/>
                </a:cubicBezTo>
                <a:cubicBezTo>
                  <a:pt x="36400" y="980206"/>
                  <a:pt x="102218" y="959562"/>
                  <a:pt x="39026" y="975360"/>
                </a:cubicBezTo>
                <a:cubicBezTo>
                  <a:pt x="31406" y="980440"/>
                  <a:pt x="21020" y="982834"/>
                  <a:pt x="16166" y="990600"/>
                </a:cubicBezTo>
                <a:cubicBezTo>
                  <a:pt x="7652" y="1004223"/>
                  <a:pt x="926" y="1036320"/>
                  <a:pt x="926" y="1036320"/>
                </a:cubicBezTo>
                <a:cubicBezTo>
                  <a:pt x="3466" y="1094740"/>
                  <a:pt x="-6521" y="1155079"/>
                  <a:pt x="8546" y="1211580"/>
                </a:cubicBezTo>
                <a:cubicBezTo>
                  <a:pt x="15025" y="1235876"/>
                  <a:pt x="61886" y="1264920"/>
                  <a:pt x="61886" y="1264920"/>
                </a:cubicBezTo>
                <a:cubicBezTo>
                  <a:pt x="64426" y="1272540"/>
                  <a:pt x="65051" y="1281097"/>
                  <a:pt x="69506" y="1287780"/>
                </a:cubicBezTo>
                <a:cubicBezTo>
                  <a:pt x="75484" y="1296746"/>
                  <a:pt x="89752" y="1300185"/>
                  <a:pt x="92366" y="1310640"/>
                </a:cubicBezTo>
                <a:cubicBezTo>
                  <a:pt x="100398" y="1342769"/>
                  <a:pt x="90108" y="1378090"/>
                  <a:pt x="99986" y="1409700"/>
                </a:cubicBezTo>
                <a:cubicBezTo>
                  <a:pt x="103774" y="1421822"/>
                  <a:pt x="121486" y="1423580"/>
                  <a:pt x="130466" y="1432560"/>
                </a:cubicBezTo>
                <a:cubicBezTo>
                  <a:pt x="136942" y="1439036"/>
                  <a:pt x="138753" y="1449460"/>
                  <a:pt x="145706" y="1455420"/>
                </a:cubicBezTo>
                <a:cubicBezTo>
                  <a:pt x="192953" y="1495918"/>
                  <a:pt x="171014" y="1462611"/>
                  <a:pt x="214286" y="1493520"/>
                </a:cubicBezTo>
                <a:cubicBezTo>
                  <a:pt x="223055" y="1499784"/>
                  <a:pt x="228640" y="1509764"/>
                  <a:pt x="237146" y="1516380"/>
                </a:cubicBezTo>
                <a:cubicBezTo>
                  <a:pt x="288766" y="1556529"/>
                  <a:pt x="268686" y="1536580"/>
                  <a:pt x="313346" y="1562100"/>
                </a:cubicBezTo>
                <a:cubicBezTo>
                  <a:pt x="321297" y="1566644"/>
                  <a:pt x="327837" y="1573621"/>
                  <a:pt x="336206" y="1577340"/>
                </a:cubicBezTo>
                <a:cubicBezTo>
                  <a:pt x="375843" y="1594957"/>
                  <a:pt x="391874" y="1594001"/>
                  <a:pt x="435266" y="1600200"/>
                </a:cubicBezTo>
                <a:cubicBezTo>
                  <a:pt x="498766" y="1597660"/>
                  <a:pt x="563139" y="1603378"/>
                  <a:pt x="625766" y="1592580"/>
                </a:cubicBezTo>
                <a:cubicBezTo>
                  <a:pt x="639925" y="1590139"/>
                  <a:pt x="644554" y="1570451"/>
                  <a:pt x="656246" y="1562100"/>
                </a:cubicBezTo>
                <a:cubicBezTo>
                  <a:pt x="662782" y="1557431"/>
                  <a:pt x="671723" y="1557644"/>
                  <a:pt x="679106" y="1554480"/>
                </a:cubicBezTo>
                <a:cubicBezTo>
                  <a:pt x="689547" y="1550005"/>
                  <a:pt x="699426" y="1544320"/>
                  <a:pt x="709586" y="1539240"/>
                </a:cubicBezTo>
                <a:cubicBezTo>
                  <a:pt x="717206" y="1529080"/>
                  <a:pt x="725064" y="1519094"/>
                  <a:pt x="732446" y="1508760"/>
                </a:cubicBezTo>
                <a:cubicBezTo>
                  <a:pt x="737769" y="1501308"/>
                  <a:pt x="747205" y="1495045"/>
                  <a:pt x="747686" y="1485900"/>
                </a:cubicBezTo>
                <a:cubicBezTo>
                  <a:pt x="749826" y="1445237"/>
                  <a:pt x="753518" y="1402413"/>
                  <a:pt x="740066" y="1363980"/>
                </a:cubicBezTo>
                <a:cubicBezTo>
                  <a:pt x="734015" y="1346692"/>
                  <a:pt x="710729" y="1341691"/>
                  <a:pt x="694346" y="1333500"/>
                </a:cubicBezTo>
                <a:cubicBezTo>
                  <a:pt x="684186" y="1328420"/>
                  <a:pt x="674502" y="1322248"/>
                  <a:pt x="663866" y="1318260"/>
                </a:cubicBezTo>
                <a:cubicBezTo>
                  <a:pt x="636080" y="1307840"/>
                  <a:pt x="588871" y="1305694"/>
                  <a:pt x="564806" y="1303020"/>
                </a:cubicBezTo>
                <a:cubicBezTo>
                  <a:pt x="557186" y="1297940"/>
                  <a:pt x="549897" y="1292324"/>
                  <a:pt x="541946" y="1287780"/>
                </a:cubicBezTo>
                <a:cubicBezTo>
                  <a:pt x="513885" y="1271745"/>
                  <a:pt x="490600" y="1266914"/>
                  <a:pt x="465746" y="1242060"/>
                </a:cubicBezTo>
                <a:cubicBezTo>
                  <a:pt x="458126" y="1234440"/>
                  <a:pt x="451165" y="1226099"/>
                  <a:pt x="442886" y="1219200"/>
                </a:cubicBezTo>
                <a:cubicBezTo>
                  <a:pt x="435851" y="1213337"/>
                  <a:pt x="427061" y="1209823"/>
                  <a:pt x="420026" y="1203960"/>
                </a:cubicBezTo>
                <a:cubicBezTo>
                  <a:pt x="398024" y="1185625"/>
                  <a:pt x="396911" y="1180717"/>
                  <a:pt x="381926" y="1158240"/>
                </a:cubicBezTo>
                <a:cubicBezTo>
                  <a:pt x="384466" y="1135380"/>
                  <a:pt x="379819" y="1110503"/>
                  <a:pt x="389546" y="1089660"/>
                </a:cubicBezTo>
                <a:cubicBezTo>
                  <a:pt x="410596" y="1044554"/>
                  <a:pt x="429943" y="1045271"/>
                  <a:pt x="465746" y="1036320"/>
                </a:cubicBezTo>
                <a:cubicBezTo>
                  <a:pt x="516546" y="1041400"/>
                  <a:pt x="567848" y="1042812"/>
                  <a:pt x="618146" y="1051560"/>
                </a:cubicBezTo>
                <a:cubicBezTo>
                  <a:pt x="627169" y="1053129"/>
                  <a:pt x="632588" y="1063192"/>
                  <a:pt x="641006" y="1066800"/>
                </a:cubicBezTo>
                <a:cubicBezTo>
                  <a:pt x="650632" y="1070925"/>
                  <a:pt x="661326" y="1071880"/>
                  <a:pt x="671486" y="1074420"/>
                </a:cubicBezTo>
                <a:cubicBezTo>
                  <a:pt x="689266" y="1071880"/>
                  <a:pt x="710649" y="1077827"/>
                  <a:pt x="724826" y="1066800"/>
                </a:cubicBezTo>
                <a:cubicBezTo>
                  <a:pt x="737506" y="1056937"/>
                  <a:pt x="728707" y="1032439"/>
                  <a:pt x="740066" y="1021080"/>
                </a:cubicBezTo>
                <a:lnTo>
                  <a:pt x="762926" y="998220"/>
                </a:lnTo>
                <a:cubicBezTo>
                  <a:pt x="770951" y="966118"/>
                  <a:pt x="778166" y="942456"/>
                  <a:pt x="778166" y="906780"/>
                </a:cubicBezTo>
                <a:cubicBezTo>
                  <a:pt x="778166" y="845767"/>
                  <a:pt x="775053" y="784746"/>
                  <a:pt x="770546" y="723900"/>
                </a:cubicBezTo>
                <a:cubicBezTo>
                  <a:pt x="769953" y="715890"/>
                  <a:pt x="767381" y="707723"/>
                  <a:pt x="762926" y="701040"/>
                </a:cubicBezTo>
                <a:cubicBezTo>
                  <a:pt x="756948" y="692074"/>
                  <a:pt x="747686" y="685800"/>
                  <a:pt x="740066" y="678180"/>
                </a:cubicBezTo>
                <a:cubicBezTo>
                  <a:pt x="734986" y="662940"/>
                  <a:pt x="728722" y="648045"/>
                  <a:pt x="724826" y="632460"/>
                </a:cubicBezTo>
                <a:cubicBezTo>
                  <a:pt x="722286" y="622300"/>
                  <a:pt x="721331" y="611606"/>
                  <a:pt x="717206" y="601980"/>
                </a:cubicBezTo>
                <a:cubicBezTo>
                  <a:pt x="713598" y="593562"/>
                  <a:pt x="707046" y="586740"/>
                  <a:pt x="701966" y="579120"/>
                </a:cubicBezTo>
                <a:cubicBezTo>
                  <a:pt x="707046" y="528320"/>
                  <a:pt x="673428" y="452987"/>
                  <a:pt x="717206" y="426720"/>
                </a:cubicBezTo>
                <a:cubicBezTo>
                  <a:pt x="1038290" y="234069"/>
                  <a:pt x="936248" y="516355"/>
                  <a:pt x="976286" y="396240"/>
                </a:cubicBezTo>
                <a:cubicBezTo>
                  <a:pt x="971206" y="353060"/>
                  <a:pt x="966920" y="309779"/>
                  <a:pt x="961046" y="266700"/>
                </a:cubicBezTo>
                <a:cubicBezTo>
                  <a:pt x="956990" y="236958"/>
                  <a:pt x="952024" y="226102"/>
                  <a:pt x="945806" y="198120"/>
                </a:cubicBezTo>
                <a:cubicBezTo>
                  <a:pt x="942996" y="185477"/>
                  <a:pt x="940726" y="172720"/>
                  <a:pt x="938186" y="160020"/>
                </a:cubicBezTo>
                <a:cubicBezTo>
                  <a:pt x="837079" y="202148"/>
                  <a:pt x="878780" y="190111"/>
                  <a:pt x="816266" y="205740"/>
                </a:cubicBezTo>
                <a:cubicBezTo>
                  <a:pt x="803566" y="213360"/>
                  <a:pt x="790725" y="220750"/>
                  <a:pt x="778166" y="228600"/>
                </a:cubicBezTo>
                <a:cubicBezTo>
                  <a:pt x="770400" y="233454"/>
                  <a:pt x="763675" y="240121"/>
                  <a:pt x="755306" y="243840"/>
                </a:cubicBezTo>
                <a:cubicBezTo>
                  <a:pt x="740626" y="250364"/>
                  <a:pt x="724826" y="254000"/>
                  <a:pt x="709586" y="259080"/>
                </a:cubicBezTo>
                <a:lnTo>
                  <a:pt x="686726" y="266700"/>
                </a:lnTo>
                <a:cubicBezTo>
                  <a:pt x="679106" y="274320"/>
                  <a:pt x="674642" y="289560"/>
                  <a:pt x="663866" y="289560"/>
                </a:cubicBezTo>
                <a:cubicBezTo>
                  <a:pt x="612729" y="289560"/>
                  <a:pt x="636070" y="212928"/>
                  <a:pt x="641006" y="198120"/>
                </a:cubicBezTo>
                <a:cubicBezTo>
                  <a:pt x="646798" y="180744"/>
                  <a:pt x="655103" y="160591"/>
                  <a:pt x="671486" y="152400"/>
                </a:cubicBezTo>
                <a:cubicBezTo>
                  <a:pt x="681646" y="147320"/>
                  <a:pt x="691330" y="141148"/>
                  <a:pt x="701966" y="137160"/>
                </a:cubicBezTo>
                <a:cubicBezTo>
                  <a:pt x="714265" y="132548"/>
                  <a:pt x="760200" y="123989"/>
                  <a:pt x="770546" y="121920"/>
                </a:cubicBezTo>
                <a:cubicBezTo>
                  <a:pt x="780706" y="116840"/>
                  <a:pt x="790585" y="111155"/>
                  <a:pt x="801026" y="106680"/>
                </a:cubicBezTo>
                <a:cubicBezTo>
                  <a:pt x="808409" y="103516"/>
                  <a:pt x="823886" y="107092"/>
                  <a:pt x="823886" y="99060"/>
                </a:cubicBezTo>
                <a:cubicBezTo>
                  <a:pt x="823886" y="80034"/>
                  <a:pt x="789977" y="72517"/>
                  <a:pt x="778166" y="68580"/>
                </a:cubicBezTo>
                <a:cubicBezTo>
                  <a:pt x="773086" y="60960"/>
                  <a:pt x="769402" y="52196"/>
                  <a:pt x="762926" y="45720"/>
                </a:cubicBezTo>
                <a:cubicBezTo>
                  <a:pt x="756450" y="39244"/>
                  <a:pt x="731176" y="7620"/>
                  <a:pt x="72482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7F30FA-571F-4F72-BFD4-64262F80DD95}"/>
                  </a:ext>
                </a:extLst>
              </p:cNvPr>
              <p:cNvSpPr txBox="1"/>
              <p:nvPr/>
            </p:nvSpPr>
            <p:spPr>
              <a:xfrm>
                <a:off x="1295745" y="5081373"/>
                <a:ext cx="2255176" cy="5334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7F30FA-571F-4F72-BFD4-64262F80D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745" y="5081373"/>
                <a:ext cx="2255176" cy="533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F3AAA6-2B27-4721-8CF7-8206F0B248E7}"/>
                  </a:ext>
                </a:extLst>
              </p:cNvPr>
              <p:cNvSpPr txBox="1"/>
              <p:nvPr/>
            </p:nvSpPr>
            <p:spPr>
              <a:xfrm>
                <a:off x="7193625" y="5002671"/>
                <a:ext cx="2255176" cy="5334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F3AAA6-2B27-4721-8CF7-8206F0B24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625" y="5002671"/>
                <a:ext cx="2255176" cy="5334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E04AD7-1F53-40A8-9CE3-D5AE2728DDB0}"/>
                  </a:ext>
                </a:extLst>
              </p:cNvPr>
              <p:cNvSpPr txBox="1"/>
              <p:nvPr/>
            </p:nvSpPr>
            <p:spPr>
              <a:xfrm>
                <a:off x="242888" y="6100215"/>
                <a:ext cx="1204817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CLAIM: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iff there are “few” 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b="1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=∪</m:t>
                    </m:r>
                    <m:d>
                      <m:d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FF9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rgbClr val="FF99FF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FF99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E04AD7-1F53-40A8-9CE3-D5AE2728D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88" y="6100215"/>
                <a:ext cx="12048171" cy="523220"/>
              </a:xfrm>
              <a:prstGeom prst="rect">
                <a:avLst/>
              </a:prstGeom>
              <a:blipFill>
                <a:blip r:embed="rId5"/>
                <a:stretch>
                  <a:fillRect l="-1063" t="-11628" b="-325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8FC156-A15D-4343-8699-0AB944AB5CEB}"/>
                  </a:ext>
                </a:extLst>
              </p:cNvPr>
              <p:cNvSpPr txBox="1"/>
              <p:nvPr/>
            </p:nvSpPr>
            <p:spPr>
              <a:xfrm>
                <a:off x="443808" y="1601133"/>
                <a:ext cx="166377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8FC156-A15D-4343-8699-0AB944AB5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08" y="1601133"/>
                <a:ext cx="166377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189517-90D3-4EAB-B36F-2F871281EF4D}"/>
                  </a:ext>
                </a:extLst>
              </p:cNvPr>
              <p:cNvSpPr txBox="1"/>
              <p:nvPr/>
            </p:nvSpPr>
            <p:spPr>
              <a:xfrm>
                <a:off x="6921632" y="1543164"/>
                <a:ext cx="166377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189517-90D3-4EAB-B36F-2F871281E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632" y="1543164"/>
                <a:ext cx="166377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B9A24C3E-1AEE-49C8-BDAC-A11755309DBE}"/>
              </a:ext>
            </a:extLst>
          </p:cNvPr>
          <p:cNvSpPr/>
          <p:nvPr/>
        </p:nvSpPr>
        <p:spPr>
          <a:xfrm>
            <a:off x="2833703" y="2288171"/>
            <a:ext cx="2308860" cy="2240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FABF2B0-47CD-4BB5-9373-3CB1BA8F8162}"/>
              </a:ext>
            </a:extLst>
          </p:cNvPr>
          <p:cNvSpPr/>
          <p:nvPr/>
        </p:nvSpPr>
        <p:spPr>
          <a:xfrm>
            <a:off x="3194892" y="2944343"/>
            <a:ext cx="910111" cy="824421"/>
          </a:xfrm>
          <a:custGeom>
            <a:avLst/>
            <a:gdLst>
              <a:gd name="connsiteX0" fmla="*/ 1668780 w 1684740"/>
              <a:gd name="connsiteY0" fmla="*/ 175260 h 1273900"/>
              <a:gd name="connsiteX1" fmla="*/ 1668780 w 1684740"/>
              <a:gd name="connsiteY1" fmla="*/ 175260 h 1273900"/>
              <a:gd name="connsiteX2" fmla="*/ 1569720 w 1684740"/>
              <a:gd name="connsiteY2" fmla="*/ 99060 h 1273900"/>
              <a:gd name="connsiteX3" fmla="*/ 1508760 w 1684740"/>
              <a:gd name="connsiteY3" fmla="*/ 76200 h 1273900"/>
              <a:gd name="connsiteX4" fmla="*/ 1440180 w 1684740"/>
              <a:gd name="connsiteY4" fmla="*/ 38100 h 1273900"/>
              <a:gd name="connsiteX5" fmla="*/ 1371600 w 1684740"/>
              <a:gd name="connsiteY5" fmla="*/ 22860 h 1273900"/>
              <a:gd name="connsiteX6" fmla="*/ 1257300 w 1684740"/>
              <a:gd name="connsiteY6" fmla="*/ 0 h 1273900"/>
              <a:gd name="connsiteX7" fmla="*/ 1173480 w 1684740"/>
              <a:gd name="connsiteY7" fmla="*/ 7620 h 1273900"/>
              <a:gd name="connsiteX8" fmla="*/ 1112520 w 1684740"/>
              <a:gd name="connsiteY8" fmla="*/ 53340 h 1273900"/>
              <a:gd name="connsiteX9" fmla="*/ 1089660 w 1684740"/>
              <a:gd name="connsiteY9" fmla="*/ 68580 h 1273900"/>
              <a:gd name="connsiteX10" fmla="*/ 1082040 w 1684740"/>
              <a:gd name="connsiteY10" fmla="*/ 91440 h 1273900"/>
              <a:gd name="connsiteX11" fmla="*/ 1066800 w 1684740"/>
              <a:gd name="connsiteY11" fmla="*/ 129540 h 1273900"/>
              <a:gd name="connsiteX12" fmla="*/ 1059180 w 1684740"/>
              <a:gd name="connsiteY12" fmla="*/ 182880 h 1273900"/>
              <a:gd name="connsiteX13" fmla="*/ 1043940 w 1684740"/>
              <a:gd name="connsiteY13" fmla="*/ 236220 h 1273900"/>
              <a:gd name="connsiteX14" fmla="*/ 1036320 w 1684740"/>
              <a:gd name="connsiteY14" fmla="*/ 510540 h 1273900"/>
              <a:gd name="connsiteX15" fmla="*/ 998220 w 1684740"/>
              <a:gd name="connsiteY15" fmla="*/ 563880 h 1273900"/>
              <a:gd name="connsiteX16" fmla="*/ 967740 w 1684740"/>
              <a:gd name="connsiteY16" fmla="*/ 601980 h 1273900"/>
              <a:gd name="connsiteX17" fmla="*/ 937260 w 1684740"/>
              <a:gd name="connsiteY17" fmla="*/ 624840 h 1273900"/>
              <a:gd name="connsiteX18" fmla="*/ 914400 w 1684740"/>
              <a:gd name="connsiteY18" fmla="*/ 655320 h 1273900"/>
              <a:gd name="connsiteX19" fmla="*/ 845820 w 1684740"/>
              <a:gd name="connsiteY19" fmla="*/ 693420 h 1273900"/>
              <a:gd name="connsiteX20" fmla="*/ 807720 w 1684740"/>
              <a:gd name="connsiteY20" fmla="*/ 716280 h 1273900"/>
              <a:gd name="connsiteX21" fmla="*/ 731520 w 1684740"/>
              <a:gd name="connsiteY21" fmla="*/ 739140 h 1273900"/>
              <a:gd name="connsiteX22" fmla="*/ 541020 w 1684740"/>
              <a:gd name="connsiteY22" fmla="*/ 762000 h 1273900"/>
              <a:gd name="connsiteX23" fmla="*/ 487680 w 1684740"/>
              <a:gd name="connsiteY23" fmla="*/ 784860 h 1273900"/>
              <a:gd name="connsiteX24" fmla="*/ 449580 w 1684740"/>
              <a:gd name="connsiteY24" fmla="*/ 800100 h 1273900"/>
              <a:gd name="connsiteX25" fmla="*/ 426720 w 1684740"/>
              <a:gd name="connsiteY25" fmla="*/ 822960 h 1273900"/>
              <a:gd name="connsiteX26" fmla="*/ 381000 w 1684740"/>
              <a:gd name="connsiteY26" fmla="*/ 845820 h 1273900"/>
              <a:gd name="connsiteX27" fmla="*/ 259080 w 1684740"/>
              <a:gd name="connsiteY27" fmla="*/ 899160 h 1273900"/>
              <a:gd name="connsiteX28" fmla="*/ 160020 w 1684740"/>
              <a:gd name="connsiteY28" fmla="*/ 952500 h 1273900"/>
              <a:gd name="connsiteX29" fmla="*/ 129540 w 1684740"/>
              <a:gd name="connsiteY29" fmla="*/ 960120 h 1273900"/>
              <a:gd name="connsiteX30" fmla="*/ 68580 w 1684740"/>
              <a:gd name="connsiteY30" fmla="*/ 990600 h 1273900"/>
              <a:gd name="connsiteX31" fmla="*/ 45720 w 1684740"/>
              <a:gd name="connsiteY31" fmla="*/ 1028700 h 1273900"/>
              <a:gd name="connsiteX32" fmla="*/ 22860 w 1684740"/>
              <a:gd name="connsiteY32" fmla="*/ 1051560 h 1273900"/>
              <a:gd name="connsiteX33" fmla="*/ 0 w 1684740"/>
              <a:gd name="connsiteY33" fmla="*/ 1112520 h 1273900"/>
              <a:gd name="connsiteX34" fmla="*/ 15240 w 1684740"/>
              <a:gd name="connsiteY34" fmla="*/ 1181100 h 1273900"/>
              <a:gd name="connsiteX35" fmla="*/ 91440 w 1684740"/>
              <a:gd name="connsiteY35" fmla="*/ 1249680 h 1273900"/>
              <a:gd name="connsiteX36" fmla="*/ 106680 w 1684740"/>
              <a:gd name="connsiteY36" fmla="*/ 1272540 h 1273900"/>
              <a:gd name="connsiteX37" fmla="*/ 441960 w 1684740"/>
              <a:gd name="connsiteY37" fmla="*/ 1264920 h 1273900"/>
              <a:gd name="connsiteX38" fmla="*/ 480060 w 1684740"/>
              <a:gd name="connsiteY38" fmla="*/ 1196340 h 1273900"/>
              <a:gd name="connsiteX39" fmla="*/ 502920 w 1684740"/>
              <a:gd name="connsiteY39" fmla="*/ 1181100 h 1273900"/>
              <a:gd name="connsiteX40" fmla="*/ 518160 w 1684740"/>
              <a:gd name="connsiteY40" fmla="*/ 1158240 h 1273900"/>
              <a:gd name="connsiteX41" fmla="*/ 624840 w 1684740"/>
              <a:gd name="connsiteY41" fmla="*/ 1135380 h 1273900"/>
              <a:gd name="connsiteX42" fmla="*/ 670560 w 1684740"/>
              <a:gd name="connsiteY42" fmla="*/ 1120140 h 1273900"/>
              <a:gd name="connsiteX43" fmla="*/ 769620 w 1684740"/>
              <a:gd name="connsiteY43" fmla="*/ 1074420 h 1273900"/>
              <a:gd name="connsiteX44" fmla="*/ 807720 w 1684740"/>
              <a:gd name="connsiteY44" fmla="*/ 1051560 h 1273900"/>
              <a:gd name="connsiteX45" fmla="*/ 830580 w 1684740"/>
              <a:gd name="connsiteY45" fmla="*/ 1028700 h 1273900"/>
              <a:gd name="connsiteX46" fmla="*/ 853440 w 1684740"/>
              <a:gd name="connsiteY46" fmla="*/ 1021080 h 1273900"/>
              <a:gd name="connsiteX47" fmla="*/ 883920 w 1684740"/>
              <a:gd name="connsiteY47" fmla="*/ 1013460 h 1273900"/>
              <a:gd name="connsiteX48" fmla="*/ 906780 w 1684740"/>
              <a:gd name="connsiteY48" fmla="*/ 1005840 h 1273900"/>
              <a:gd name="connsiteX49" fmla="*/ 990600 w 1684740"/>
              <a:gd name="connsiteY49" fmla="*/ 998220 h 1273900"/>
              <a:gd name="connsiteX50" fmla="*/ 1028700 w 1684740"/>
              <a:gd name="connsiteY50" fmla="*/ 952500 h 1273900"/>
              <a:gd name="connsiteX51" fmla="*/ 1051560 w 1684740"/>
              <a:gd name="connsiteY51" fmla="*/ 906780 h 1273900"/>
              <a:gd name="connsiteX52" fmla="*/ 1074420 w 1684740"/>
              <a:gd name="connsiteY52" fmla="*/ 891540 h 1273900"/>
              <a:gd name="connsiteX53" fmla="*/ 1082040 w 1684740"/>
              <a:gd name="connsiteY53" fmla="*/ 868680 h 1273900"/>
              <a:gd name="connsiteX54" fmla="*/ 1127760 w 1684740"/>
              <a:gd name="connsiteY54" fmla="*/ 830580 h 1273900"/>
              <a:gd name="connsiteX55" fmla="*/ 1165860 w 1684740"/>
              <a:gd name="connsiteY55" fmla="*/ 784860 h 1273900"/>
              <a:gd name="connsiteX56" fmla="*/ 1196340 w 1684740"/>
              <a:gd name="connsiteY56" fmla="*/ 762000 h 1273900"/>
              <a:gd name="connsiteX57" fmla="*/ 1242060 w 1684740"/>
              <a:gd name="connsiteY57" fmla="*/ 685800 h 1273900"/>
              <a:gd name="connsiteX58" fmla="*/ 1264920 w 1684740"/>
              <a:gd name="connsiteY58" fmla="*/ 662940 h 1273900"/>
              <a:gd name="connsiteX59" fmla="*/ 1280160 w 1684740"/>
              <a:gd name="connsiteY59" fmla="*/ 640080 h 1273900"/>
              <a:gd name="connsiteX60" fmla="*/ 1303020 w 1684740"/>
              <a:gd name="connsiteY60" fmla="*/ 403860 h 1273900"/>
              <a:gd name="connsiteX61" fmla="*/ 1333500 w 1684740"/>
              <a:gd name="connsiteY61" fmla="*/ 358140 h 1273900"/>
              <a:gd name="connsiteX62" fmla="*/ 1363980 w 1684740"/>
              <a:gd name="connsiteY62" fmla="*/ 342900 h 1273900"/>
              <a:gd name="connsiteX63" fmla="*/ 1508760 w 1684740"/>
              <a:gd name="connsiteY63" fmla="*/ 350520 h 1273900"/>
              <a:gd name="connsiteX64" fmla="*/ 1539240 w 1684740"/>
              <a:gd name="connsiteY64" fmla="*/ 365760 h 1273900"/>
              <a:gd name="connsiteX65" fmla="*/ 1600200 w 1684740"/>
              <a:gd name="connsiteY65" fmla="*/ 396240 h 1273900"/>
              <a:gd name="connsiteX66" fmla="*/ 1668780 w 1684740"/>
              <a:gd name="connsiteY66" fmla="*/ 388620 h 1273900"/>
              <a:gd name="connsiteX67" fmla="*/ 1684020 w 1684740"/>
              <a:gd name="connsiteY67" fmla="*/ 365760 h 1273900"/>
              <a:gd name="connsiteX68" fmla="*/ 1668780 w 1684740"/>
              <a:gd name="connsiteY68" fmla="*/ 175260 h 127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684740" h="1273900">
                <a:moveTo>
                  <a:pt x="1668780" y="175260"/>
                </a:moveTo>
                <a:lnTo>
                  <a:pt x="1668780" y="175260"/>
                </a:lnTo>
                <a:cubicBezTo>
                  <a:pt x="1634069" y="144888"/>
                  <a:pt x="1610460" y="117863"/>
                  <a:pt x="1569720" y="99060"/>
                </a:cubicBezTo>
                <a:cubicBezTo>
                  <a:pt x="1550016" y="89966"/>
                  <a:pt x="1528517" y="85180"/>
                  <a:pt x="1508760" y="76200"/>
                </a:cubicBezTo>
                <a:cubicBezTo>
                  <a:pt x="1446750" y="48014"/>
                  <a:pt x="1540553" y="71558"/>
                  <a:pt x="1440180" y="38100"/>
                </a:cubicBezTo>
                <a:cubicBezTo>
                  <a:pt x="1417964" y="30695"/>
                  <a:pt x="1394418" y="28126"/>
                  <a:pt x="1371600" y="22860"/>
                </a:cubicBezTo>
                <a:cubicBezTo>
                  <a:pt x="1290772" y="4207"/>
                  <a:pt x="1413242" y="28353"/>
                  <a:pt x="1257300" y="0"/>
                </a:cubicBezTo>
                <a:cubicBezTo>
                  <a:pt x="1229360" y="2540"/>
                  <a:pt x="1200990" y="2118"/>
                  <a:pt x="1173480" y="7620"/>
                </a:cubicBezTo>
                <a:cubicBezTo>
                  <a:pt x="1143311" y="13654"/>
                  <a:pt x="1134382" y="34601"/>
                  <a:pt x="1112520" y="53340"/>
                </a:cubicBezTo>
                <a:cubicBezTo>
                  <a:pt x="1105567" y="59300"/>
                  <a:pt x="1097280" y="63500"/>
                  <a:pt x="1089660" y="68580"/>
                </a:cubicBezTo>
                <a:cubicBezTo>
                  <a:pt x="1087120" y="76200"/>
                  <a:pt x="1084860" y="83919"/>
                  <a:pt x="1082040" y="91440"/>
                </a:cubicBezTo>
                <a:cubicBezTo>
                  <a:pt x="1077237" y="104247"/>
                  <a:pt x="1070117" y="116270"/>
                  <a:pt x="1066800" y="129540"/>
                </a:cubicBezTo>
                <a:cubicBezTo>
                  <a:pt x="1062444" y="146964"/>
                  <a:pt x="1062943" y="165318"/>
                  <a:pt x="1059180" y="182880"/>
                </a:cubicBezTo>
                <a:cubicBezTo>
                  <a:pt x="1055305" y="200961"/>
                  <a:pt x="1049020" y="218440"/>
                  <a:pt x="1043940" y="236220"/>
                </a:cubicBezTo>
                <a:cubicBezTo>
                  <a:pt x="1041400" y="327660"/>
                  <a:pt x="1043161" y="419321"/>
                  <a:pt x="1036320" y="510540"/>
                </a:cubicBezTo>
                <a:cubicBezTo>
                  <a:pt x="1034528" y="534434"/>
                  <a:pt x="1011782" y="548380"/>
                  <a:pt x="998220" y="563880"/>
                </a:cubicBezTo>
                <a:cubicBezTo>
                  <a:pt x="987510" y="576120"/>
                  <a:pt x="979240" y="590480"/>
                  <a:pt x="967740" y="601980"/>
                </a:cubicBezTo>
                <a:cubicBezTo>
                  <a:pt x="958760" y="610960"/>
                  <a:pt x="946240" y="615860"/>
                  <a:pt x="937260" y="624840"/>
                </a:cubicBezTo>
                <a:cubicBezTo>
                  <a:pt x="928280" y="633820"/>
                  <a:pt x="923958" y="646957"/>
                  <a:pt x="914400" y="655320"/>
                </a:cubicBezTo>
                <a:cubicBezTo>
                  <a:pt x="897829" y="669820"/>
                  <a:pt x="865565" y="682451"/>
                  <a:pt x="845820" y="693420"/>
                </a:cubicBezTo>
                <a:cubicBezTo>
                  <a:pt x="832873" y="700613"/>
                  <a:pt x="821203" y="710151"/>
                  <a:pt x="807720" y="716280"/>
                </a:cubicBezTo>
                <a:cubicBezTo>
                  <a:pt x="788284" y="725115"/>
                  <a:pt x="753973" y="733959"/>
                  <a:pt x="731520" y="739140"/>
                </a:cubicBezTo>
                <a:cubicBezTo>
                  <a:pt x="628693" y="762869"/>
                  <a:pt x="676744" y="753517"/>
                  <a:pt x="541020" y="762000"/>
                </a:cubicBezTo>
                <a:cubicBezTo>
                  <a:pt x="494067" y="777651"/>
                  <a:pt x="544176" y="759751"/>
                  <a:pt x="487680" y="784860"/>
                </a:cubicBezTo>
                <a:cubicBezTo>
                  <a:pt x="475181" y="790415"/>
                  <a:pt x="462280" y="795020"/>
                  <a:pt x="449580" y="800100"/>
                </a:cubicBezTo>
                <a:cubicBezTo>
                  <a:pt x="441960" y="807720"/>
                  <a:pt x="435686" y="816982"/>
                  <a:pt x="426720" y="822960"/>
                </a:cubicBezTo>
                <a:cubicBezTo>
                  <a:pt x="412543" y="832411"/>
                  <a:pt x="396512" y="838769"/>
                  <a:pt x="381000" y="845820"/>
                </a:cubicBezTo>
                <a:cubicBezTo>
                  <a:pt x="340617" y="864176"/>
                  <a:pt x="298137" y="878129"/>
                  <a:pt x="259080" y="899160"/>
                </a:cubicBezTo>
                <a:cubicBezTo>
                  <a:pt x="226060" y="916940"/>
                  <a:pt x="193953" y="936531"/>
                  <a:pt x="160020" y="952500"/>
                </a:cubicBezTo>
                <a:cubicBezTo>
                  <a:pt x="150544" y="956959"/>
                  <a:pt x="139475" y="956808"/>
                  <a:pt x="129540" y="960120"/>
                </a:cubicBezTo>
                <a:cubicBezTo>
                  <a:pt x="92258" y="972547"/>
                  <a:pt x="96581" y="971933"/>
                  <a:pt x="68580" y="990600"/>
                </a:cubicBezTo>
                <a:cubicBezTo>
                  <a:pt x="60960" y="1003300"/>
                  <a:pt x="54606" y="1016852"/>
                  <a:pt x="45720" y="1028700"/>
                </a:cubicBezTo>
                <a:cubicBezTo>
                  <a:pt x="39254" y="1037321"/>
                  <a:pt x="28571" y="1042422"/>
                  <a:pt x="22860" y="1051560"/>
                </a:cubicBezTo>
                <a:cubicBezTo>
                  <a:pt x="16352" y="1061973"/>
                  <a:pt x="5066" y="1097321"/>
                  <a:pt x="0" y="1112520"/>
                </a:cubicBezTo>
                <a:cubicBezTo>
                  <a:pt x="193" y="1113678"/>
                  <a:pt x="7282" y="1170868"/>
                  <a:pt x="15240" y="1181100"/>
                </a:cubicBezTo>
                <a:cubicBezTo>
                  <a:pt x="86104" y="1272210"/>
                  <a:pt x="34194" y="1192434"/>
                  <a:pt x="91440" y="1249680"/>
                </a:cubicBezTo>
                <a:cubicBezTo>
                  <a:pt x="97916" y="1256156"/>
                  <a:pt x="101600" y="1264920"/>
                  <a:pt x="106680" y="1272540"/>
                </a:cubicBezTo>
                <a:cubicBezTo>
                  <a:pt x="218440" y="1270000"/>
                  <a:pt x="331341" y="1281052"/>
                  <a:pt x="441960" y="1264920"/>
                </a:cubicBezTo>
                <a:cubicBezTo>
                  <a:pt x="482523" y="1259005"/>
                  <a:pt x="464180" y="1216190"/>
                  <a:pt x="480060" y="1196340"/>
                </a:cubicBezTo>
                <a:cubicBezTo>
                  <a:pt x="485781" y="1189189"/>
                  <a:pt x="495300" y="1186180"/>
                  <a:pt x="502920" y="1181100"/>
                </a:cubicBezTo>
                <a:cubicBezTo>
                  <a:pt x="508000" y="1173480"/>
                  <a:pt x="511684" y="1164716"/>
                  <a:pt x="518160" y="1158240"/>
                </a:cubicBezTo>
                <a:cubicBezTo>
                  <a:pt x="547422" y="1128978"/>
                  <a:pt x="583798" y="1139111"/>
                  <a:pt x="624840" y="1135380"/>
                </a:cubicBezTo>
                <a:cubicBezTo>
                  <a:pt x="640080" y="1130300"/>
                  <a:pt x="655566" y="1125907"/>
                  <a:pt x="670560" y="1120140"/>
                </a:cubicBezTo>
                <a:cubicBezTo>
                  <a:pt x="700484" y="1108631"/>
                  <a:pt x="741019" y="1090021"/>
                  <a:pt x="769620" y="1074420"/>
                </a:cubicBezTo>
                <a:cubicBezTo>
                  <a:pt x="782622" y="1067328"/>
                  <a:pt x="795872" y="1060446"/>
                  <a:pt x="807720" y="1051560"/>
                </a:cubicBezTo>
                <a:cubicBezTo>
                  <a:pt x="816341" y="1045094"/>
                  <a:pt x="821614" y="1034678"/>
                  <a:pt x="830580" y="1028700"/>
                </a:cubicBezTo>
                <a:cubicBezTo>
                  <a:pt x="837263" y="1024245"/>
                  <a:pt x="845717" y="1023287"/>
                  <a:pt x="853440" y="1021080"/>
                </a:cubicBezTo>
                <a:cubicBezTo>
                  <a:pt x="863510" y="1018203"/>
                  <a:pt x="873850" y="1016337"/>
                  <a:pt x="883920" y="1013460"/>
                </a:cubicBezTo>
                <a:cubicBezTo>
                  <a:pt x="891643" y="1011253"/>
                  <a:pt x="898829" y="1006976"/>
                  <a:pt x="906780" y="1005840"/>
                </a:cubicBezTo>
                <a:cubicBezTo>
                  <a:pt x="934553" y="1001872"/>
                  <a:pt x="962660" y="1000760"/>
                  <a:pt x="990600" y="998220"/>
                </a:cubicBezTo>
                <a:cubicBezTo>
                  <a:pt x="1007452" y="981368"/>
                  <a:pt x="1018091" y="973718"/>
                  <a:pt x="1028700" y="952500"/>
                </a:cubicBezTo>
                <a:cubicBezTo>
                  <a:pt x="1041095" y="927710"/>
                  <a:pt x="1029722" y="928618"/>
                  <a:pt x="1051560" y="906780"/>
                </a:cubicBezTo>
                <a:cubicBezTo>
                  <a:pt x="1058036" y="900304"/>
                  <a:pt x="1066800" y="896620"/>
                  <a:pt x="1074420" y="891540"/>
                </a:cubicBezTo>
                <a:cubicBezTo>
                  <a:pt x="1076960" y="883920"/>
                  <a:pt x="1077585" y="875363"/>
                  <a:pt x="1082040" y="868680"/>
                </a:cubicBezTo>
                <a:cubicBezTo>
                  <a:pt x="1093774" y="851079"/>
                  <a:pt x="1110892" y="841825"/>
                  <a:pt x="1127760" y="830580"/>
                </a:cubicBezTo>
                <a:cubicBezTo>
                  <a:pt x="1143437" y="807064"/>
                  <a:pt x="1143043" y="804417"/>
                  <a:pt x="1165860" y="784860"/>
                </a:cubicBezTo>
                <a:cubicBezTo>
                  <a:pt x="1175503" y="776595"/>
                  <a:pt x="1187903" y="771492"/>
                  <a:pt x="1196340" y="762000"/>
                </a:cubicBezTo>
                <a:cubicBezTo>
                  <a:pt x="1265398" y="684310"/>
                  <a:pt x="1198611" y="746628"/>
                  <a:pt x="1242060" y="685800"/>
                </a:cubicBezTo>
                <a:cubicBezTo>
                  <a:pt x="1248324" y="677031"/>
                  <a:pt x="1258021" y="671219"/>
                  <a:pt x="1264920" y="662940"/>
                </a:cubicBezTo>
                <a:cubicBezTo>
                  <a:pt x="1270783" y="655905"/>
                  <a:pt x="1275080" y="647700"/>
                  <a:pt x="1280160" y="640080"/>
                </a:cubicBezTo>
                <a:cubicBezTo>
                  <a:pt x="1287780" y="561340"/>
                  <a:pt x="1288315" y="481589"/>
                  <a:pt x="1303020" y="403860"/>
                </a:cubicBezTo>
                <a:cubicBezTo>
                  <a:pt x="1306425" y="385863"/>
                  <a:pt x="1317117" y="366331"/>
                  <a:pt x="1333500" y="358140"/>
                </a:cubicBezTo>
                <a:lnTo>
                  <a:pt x="1363980" y="342900"/>
                </a:lnTo>
                <a:cubicBezTo>
                  <a:pt x="1412240" y="345440"/>
                  <a:pt x="1460839" y="344269"/>
                  <a:pt x="1508760" y="350520"/>
                </a:cubicBezTo>
                <a:cubicBezTo>
                  <a:pt x="1520024" y="351989"/>
                  <a:pt x="1529310" y="360243"/>
                  <a:pt x="1539240" y="365760"/>
                </a:cubicBezTo>
                <a:cubicBezTo>
                  <a:pt x="1593225" y="395752"/>
                  <a:pt x="1558410" y="382310"/>
                  <a:pt x="1600200" y="396240"/>
                </a:cubicBezTo>
                <a:cubicBezTo>
                  <a:pt x="1623060" y="393700"/>
                  <a:pt x="1647164" y="396480"/>
                  <a:pt x="1668780" y="388620"/>
                </a:cubicBezTo>
                <a:cubicBezTo>
                  <a:pt x="1677387" y="385490"/>
                  <a:pt x="1683227" y="374884"/>
                  <a:pt x="1684020" y="365760"/>
                </a:cubicBezTo>
                <a:cubicBezTo>
                  <a:pt x="1688421" y="315151"/>
                  <a:pt x="1671320" y="207010"/>
                  <a:pt x="1668780" y="175260"/>
                </a:cubicBezTo>
                <a:close/>
              </a:path>
            </a:pathLst>
          </a:cu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1279ED1-AC47-4B8F-9B55-EF09A573B745}"/>
                  </a:ext>
                </a:extLst>
              </p:cNvPr>
              <p:cNvSpPr txBox="1"/>
              <p:nvPr/>
            </p:nvSpPr>
            <p:spPr>
              <a:xfrm>
                <a:off x="9448801" y="1533972"/>
                <a:ext cx="166377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1279ED1-AC47-4B8F-9B55-EF09A573B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1" y="1533972"/>
                <a:ext cx="166377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4CFEDAF6-ED68-439A-BEF5-AC770600A7CD}"/>
              </a:ext>
            </a:extLst>
          </p:cNvPr>
          <p:cNvSpPr/>
          <p:nvPr/>
        </p:nvSpPr>
        <p:spPr>
          <a:xfrm>
            <a:off x="9236885" y="2258519"/>
            <a:ext cx="2255176" cy="2302182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83F55E3-1BB8-4FA6-8EC0-0F151FB9F6BE}"/>
              </a:ext>
            </a:extLst>
          </p:cNvPr>
          <p:cNvSpPr/>
          <p:nvPr/>
        </p:nvSpPr>
        <p:spPr>
          <a:xfrm>
            <a:off x="9454340" y="2661174"/>
            <a:ext cx="910133" cy="1196340"/>
          </a:xfrm>
          <a:custGeom>
            <a:avLst/>
            <a:gdLst>
              <a:gd name="connsiteX0" fmla="*/ 724826 w 976286"/>
              <a:gd name="connsiteY0" fmla="*/ 0 h 1600200"/>
              <a:gd name="connsiteX1" fmla="*/ 724826 w 976286"/>
              <a:gd name="connsiteY1" fmla="*/ 0 h 1600200"/>
              <a:gd name="connsiteX2" fmla="*/ 351446 w 976286"/>
              <a:gd name="connsiteY2" fmla="*/ 205740 h 1600200"/>
              <a:gd name="connsiteX3" fmla="*/ 359066 w 976286"/>
              <a:gd name="connsiteY3" fmla="*/ 327660 h 1600200"/>
              <a:gd name="connsiteX4" fmla="*/ 404786 w 976286"/>
              <a:gd name="connsiteY4" fmla="*/ 396240 h 1600200"/>
              <a:gd name="connsiteX5" fmla="*/ 435266 w 976286"/>
              <a:gd name="connsiteY5" fmla="*/ 419100 h 1600200"/>
              <a:gd name="connsiteX6" fmla="*/ 458126 w 976286"/>
              <a:gd name="connsiteY6" fmla="*/ 449580 h 1600200"/>
              <a:gd name="connsiteX7" fmla="*/ 442886 w 976286"/>
              <a:gd name="connsiteY7" fmla="*/ 525780 h 1600200"/>
              <a:gd name="connsiteX8" fmla="*/ 427646 w 976286"/>
              <a:gd name="connsiteY8" fmla="*/ 586740 h 1600200"/>
              <a:gd name="connsiteX9" fmla="*/ 404786 w 976286"/>
              <a:gd name="connsiteY9" fmla="*/ 609600 h 1600200"/>
              <a:gd name="connsiteX10" fmla="*/ 366686 w 976286"/>
              <a:gd name="connsiteY10" fmla="*/ 693420 h 1600200"/>
              <a:gd name="connsiteX11" fmla="*/ 359066 w 976286"/>
              <a:gd name="connsiteY11" fmla="*/ 731520 h 1600200"/>
              <a:gd name="connsiteX12" fmla="*/ 313346 w 976286"/>
              <a:gd name="connsiteY12" fmla="*/ 822960 h 1600200"/>
              <a:gd name="connsiteX13" fmla="*/ 290486 w 976286"/>
              <a:gd name="connsiteY13" fmla="*/ 845820 h 1600200"/>
              <a:gd name="connsiteX14" fmla="*/ 244766 w 976286"/>
              <a:gd name="connsiteY14" fmla="*/ 861060 h 1600200"/>
              <a:gd name="connsiteX15" fmla="*/ 138086 w 976286"/>
              <a:gd name="connsiteY15" fmla="*/ 929640 h 1600200"/>
              <a:gd name="connsiteX16" fmla="*/ 99986 w 976286"/>
              <a:gd name="connsiteY16" fmla="*/ 944880 h 1600200"/>
              <a:gd name="connsiteX17" fmla="*/ 39026 w 976286"/>
              <a:gd name="connsiteY17" fmla="*/ 975360 h 1600200"/>
              <a:gd name="connsiteX18" fmla="*/ 16166 w 976286"/>
              <a:gd name="connsiteY18" fmla="*/ 990600 h 1600200"/>
              <a:gd name="connsiteX19" fmla="*/ 926 w 976286"/>
              <a:gd name="connsiteY19" fmla="*/ 1036320 h 1600200"/>
              <a:gd name="connsiteX20" fmla="*/ 8546 w 976286"/>
              <a:gd name="connsiteY20" fmla="*/ 1211580 h 1600200"/>
              <a:gd name="connsiteX21" fmla="*/ 61886 w 976286"/>
              <a:gd name="connsiteY21" fmla="*/ 1264920 h 1600200"/>
              <a:gd name="connsiteX22" fmla="*/ 69506 w 976286"/>
              <a:gd name="connsiteY22" fmla="*/ 1287780 h 1600200"/>
              <a:gd name="connsiteX23" fmla="*/ 92366 w 976286"/>
              <a:gd name="connsiteY23" fmla="*/ 1310640 h 1600200"/>
              <a:gd name="connsiteX24" fmla="*/ 99986 w 976286"/>
              <a:gd name="connsiteY24" fmla="*/ 1409700 h 1600200"/>
              <a:gd name="connsiteX25" fmla="*/ 130466 w 976286"/>
              <a:gd name="connsiteY25" fmla="*/ 1432560 h 1600200"/>
              <a:gd name="connsiteX26" fmla="*/ 145706 w 976286"/>
              <a:gd name="connsiteY26" fmla="*/ 1455420 h 1600200"/>
              <a:gd name="connsiteX27" fmla="*/ 214286 w 976286"/>
              <a:gd name="connsiteY27" fmla="*/ 1493520 h 1600200"/>
              <a:gd name="connsiteX28" fmla="*/ 237146 w 976286"/>
              <a:gd name="connsiteY28" fmla="*/ 1516380 h 1600200"/>
              <a:gd name="connsiteX29" fmla="*/ 313346 w 976286"/>
              <a:gd name="connsiteY29" fmla="*/ 1562100 h 1600200"/>
              <a:gd name="connsiteX30" fmla="*/ 336206 w 976286"/>
              <a:gd name="connsiteY30" fmla="*/ 1577340 h 1600200"/>
              <a:gd name="connsiteX31" fmla="*/ 435266 w 976286"/>
              <a:gd name="connsiteY31" fmla="*/ 1600200 h 1600200"/>
              <a:gd name="connsiteX32" fmla="*/ 625766 w 976286"/>
              <a:gd name="connsiteY32" fmla="*/ 1592580 h 1600200"/>
              <a:gd name="connsiteX33" fmla="*/ 656246 w 976286"/>
              <a:gd name="connsiteY33" fmla="*/ 1562100 h 1600200"/>
              <a:gd name="connsiteX34" fmla="*/ 679106 w 976286"/>
              <a:gd name="connsiteY34" fmla="*/ 1554480 h 1600200"/>
              <a:gd name="connsiteX35" fmla="*/ 709586 w 976286"/>
              <a:gd name="connsiteY35" fmla="*/ 1539240 h 1600200"/>
              <a:gd name="connsiteX36" fmla="*/ 732446 w 976286"/>
              <a:gd name="connsiteY36" fmla="*/ 1508760 h 1600200"/>
              <a:gd name="connsiteX37" fmla="*/ 747686 w 976286"/>
              <a:gd name="connsiteY37" fmla="*/ 1485900 h 1600200"/>
              <a:gd name="connsiteX38" fmla="*/ 740066 w 976286"/>
              <a:gd name="connsiteY38" fmla="*/ 1363980 h 1600200"/>
              <a:gd name="connsiteX39" fmla="*/ 694346 w 976286"/>
              <a:gd name="connsiteY39" fmla="*/ 1333500 h 1600200"/>
              <a:gd name="connsiteX40" fmla="*/ 663866 w 976286"/>
              <a:gd name="connsiteY40" fmla="*/ 1318260 h 1600200"/>
              <a:gd name="connsiteX41" fmla="*/ 564806 w 976286"/>
              <a:gd name="connsiteY41" fmla="*/ 1303020 h 1600200"/>
              <a:gd name="connsiteX42" fmla="*/ 541946 w 976286"/>
              <a:gd name="connsiteY42" fmla="*/ 1287780 h 1600200"/>
              <a:gd name="connsiteX43" fmla="*/ 465746 w 976286"/>
              <a:gd name="connsiteY43" fmla="*/ 1242060 h 1600200"/>
              <a:gd name="connsiteX44" fmla="*/ 442886 w 976286"/>
              <a:gd name="connsiteY44" fmla="*/ 1219200 h 1600200"/>
              <a:gd name="connsiteX45" fmla="*/ 420026 w 976286"/>
              <a:gd name="connsiteY45" fmla="*/ 1203960 h 1600200"/>
              <a:gd name="connsiteX46" fmla="*/ 381926 w 976286"/>
              <a:gd name="connsiteY46" fmla="*/ 1158240 h 1600200"/>
              <a:gd name="connsiteX47" fmla="*/ 389546 w 976286"/>
              <a:gd name="connsiteY47" fmla="*/ 1089660 h 1600200"/>
              <a:gd name="connsiteX48" fmla="*/ 465746 w 976286"/>
              <a:gd name="connsiteY48" fmla="*/ 1036320 h 1600200"/>
              <a:gd name="connsiteX49" fmla="*/ 618146 w 976286"/>
              <a:gd name="connsiteY49" fmla="*/ 1051560 h 1600200"/>
              <a:gd name="connsiteX50" fmla="*/ 641006 w 976286"/>
              <a:gd name="connsiteY50" fmla="*/ 1066800 h 1600200"/>
              <a:gd name="connsiteX51" fmla="*/ 671486 w 976286"/>
              <a:gd name="connsiteY51" fmla="*/ 1074420 h 1600200"/>
              <a:gd name="connsiteX52" fmla="*/ 724826 w 976286"/>
              <a:gd name="connsiteY52" fmla="*/ 1066800 h 1600200"/>
              <a:gd name="connsiteX53" fmla="*/ 740066 w 976286"/>
              <a:gd name="connsiteY53" fmla="*/ 1021080 h 1600200"/>
              <a:gd name="connsiteX54" fmla="*/ 762926 w 976286"/>
              <a:gd name="connsiteY54" fmla="*/ 998220 h 1600200"/>
              <a:gd name="connsiteX55" fmla="*/ 778166 w 976286"/>
              <a:gd name="connsiteY55" fmla="*/ 906780 h 1600200"/>
              <a:gd name="connsiteX56" fmla="*/ 770546 w 976286"/>
              <a:gd name="connsiteY56" fmla="*/ 723900 h 1600200"/>
              <a:gd name="connsiteX57" fmla="*/ 762926 w 976286"/>
              <a:gd name="connsiteY57" fmla="*/ 701040 h 1600200"/>
              <a:gd name="connsiteX58" fmla="*/ 740066 w 976286"/>
              <a:gd name="connsiteY58" fmla="*/ 678180 h 1600200"/>
              <a:gd name="connsiteX59" fmla="*/ 724826 w 976286"/>
              <a:gd name="connsiteY59" fmla="*/ 632460 h 1600200"/>
              <a:gd name="connsiteX60" fmla="*/ 717206 w 976286"/>
              <a:gd name="connsiteY60" fmla="*/ 601980 h 1600200"/>
              <a:gd name="connsiteX61" fmla="*/ 701966 w 976286"/>
              <a:gd name="connsiteY61" fmla="*/ 579120 h 1600200"/>
              <a:gd name="connsiteX62" fmla="*/ 717206 w 976286"/>
              <a:gd name="connsiteY62" fmla="*/ 426720 h 1600200"/>
              <a:gd name="connsiteX63" fmla="*/ 976286 w 976286"/>
              <a:gd name="connsiteY63" fmla="*/ 396240 h 1600200"/>
              <a:gd name="connsiteX64" fmla="*/ 961046 w 976286"/>
              <a:gd name="connsiteY64" fmla="*/ 266700 h 1600200"/>
              <a:gd name="connsiteX65" fmla="*/ 945806 w 976286"/>
              <a:gd name="connsiteY65" fmla="*/ 198120 h 1600200"/>
              <a:gd name="connsiteX66" fmla="*/ 938186 w 976286"/>
              <a:gd name="connsiteY66" fmla="*/ 160020 h 1600200"/>
              <a:gd name="connsiteX67" fmla="*/ 816266 w 976286"/>
              <a:gd name="connsiteY67" fmla="*/ 205740 h 1600200"/>
              <a:gd name="connsiteX68" fmla="*/ 778166 w 976286"/>
              <a:gd name="connsiteY68" fmla="*/ 228600 h 1600200"/>
              <a:gd name="connsiteX69" fmla="*/ 755306 w 976286"/>
              <a:gd name="connsiteY69" fmla="*/ 243840 h 1600200"/>
              <a:gd name="connsiteX70" fmla="*/ 709586 w 976286"/>
              <a:gd name="connsiteY70" fmla="*/ 259080 h 1600200"/>
              <a:gd name="connsiteX71" fmla="*/ 686726 w 976286"/>
              <a:gd name="connsiteY71" fmla="*/ 266700 h 1600200"/>
              <a:gd name="connsiteX72" fmla="*/ 663866 w 976286"/>
              <a:gd name="connsiteY72" fmla="*/ 289560 h 1600200"/>
              <a:gd name="connsiteX73" fmla="*/ 641006 w 976286"/>
              <a:gd name="connsiteY73" fmla="*/ 198120 h 1600200"/>
              <a:gd name="connsiteX74" fmla="*/ 671486 w 976286"/>
              <a:gd name="connsiteY74" fmla="*/ 152400 h 1600200"/>
              <a:gd name="connsiteX75" fmla="*/ 701966 w 976286"/>
              <a:gd name="connsiteY75" fmla="*/ 137160 h 1600200"/>
              <a:gd name="connsiteX76" fmla="*/ 770546 w 976286"/>
              <a:gd name="connsiteY76" fmla="*/ 121920 h 1600200"/>
              <a:gd name="connsiteX77" fmla="*/ 801026 w 976286"/>
              <a:gd name="connsiteY77" fmla="*/ 106680 h 1600200"/>
              <a:gd name="connsiteX78" fmla="*/ 823886 w 976286"/>
              <a:gd name="connsiteY78" fmla="*/ 99060 h 1600200"/>
              <a:gd name="connsiteX79" fmla="*/ 778166 w 976286"/>
              <a:gd name="connsiteY79" fmla="*/ 68580 h 1600200"/>
              <a:gd name="connsiteX80" fmla="*/ 762926 w 976286"/>
              <a:gd name="connsiteY80" fmla="*/ 45720 h 1600200"/>
              <a:gd name="connsiteX81" fmla="*/ 724826 w 976286"/>
              <a:gd name="connsiteY81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976286" h="1600200">
                <a:moveTo>
                  <a:pt x="724826" y="0"/>
                </a:moveTo>
                <a:lnTo>
                  <a:pt x="724826" y="0"/>
                </a:lnTo>
                <a:cubicBezTo>
                  <a:pt x="600366" y="68580"/>
                  <a:pt x="457290" y="110921"/>
                  <a:pt x="351446" y="205740"/>
                </a:cubicBezTo>
                <a:cubicBezTo>
                  <a:pt x="321117" y="232910"/>
                  <a:pt x="353307" y="287350"/>
                  <a:pt x="359066" y="327660"/>
                </a:cubicBezTo>
                <a:cubicBezTo>
                  <a:pt x="363745" y="360413"/>
                  <a:pt x="381333" y="375719"/>
                  <a:pt x="404786" y="396240"/>
                </a:cubicBezTo>
                <a:cubicBezTo>
                  <a:pt x="414344" y="404603"/>
                  <a:pt x="426286" y="410120"/>
                  <a:pt x="435266" y="419100"/>
                </a:cubicBezTo>
                <a:cubicBezTo>
                  <a:pt x="444246" y="428080"/>
                  <a:pt x="450506" y="439420"/>
                  <a:pt x="458126" y="449580"/>
                </a:cubicBezTo>
                <a:cubicBezTo>
                  <a:pt x="453046" y="474980"/>
                  <a:pt x="448505" y="500494"/>
                  <a:pt x="442886" y="525780"/>
                </a:cubicBezTo>
                <a:cubicBezTo>
                  <a:pt x="438342" y="546227"/>
                  <a:pt x="442457" y="571929"/>
                  <a:pt x="427646" y="586740"/>
                </a:cubicBezTo>
                <a:lnTo>
                  <a:pt x="404786" y="609600"/>
                </a:lnTo>
                <a:cubicBezTo>
                  <a:pt x="384862" y="669371"/>
                  <a:pt x="397811" y="641545"/>
                  <a:pt x="366686" y="693420"/>
                </a:cubicBezTo>
                <a:cubicBezTo>
                  <a:pt x="364146" y="706120"/>
                  <a:pt x="362474" y="719025"/>
                  <a:pt x="359066" y="731520"/>
                </a:cubicBezTo>
                <a:cubicBezTo>
                  <a:pt x="349770" y="765606"/>
                  <a:pt x="339356" y="796950"/>
                  <a:pt x="313346" y="822960"/>
                </a:cubicBezTo>
                <a:cubicBezTo>
                  <a:pt x="305726" y="830580"/>
                  <a:pt x="299906" y="840587"/>
                  <a:pt x="290486" y="845820"/>
                </a:cubicBezTo>
                <a:cubicBezTo>
                  <a:pt x="276443" y="853622"/>
                  <a:pt x="244766" y="861060"/>
                  <a:pt x="244766" y="861060"/>
                </a:cubicBezTo>
                <a:cubicBezTo>
                  <a:pt x="211926" y="885690"/>
                  <a:pt x="175410" y="914710"/>
                  <a:pt x="138086" y="929640"/>
                </a:cubicBezTo>
                <a:cubicBezTo>
                  <a:pt x="125386" y="934720"/>
                  <a:pt x="111943" y="938237"/>
                  <a:pt x="99986" y="944880"/>
                </a:cubicBezTo>
                <a:cubicBezTo>
                  <a:pt x="36400" y="980206"/>
                  <a:pt x="102218" y="959562"/>
                  <a:pt x="39026" y="975360"/>
                </a:cubicBezTo>
                <a:cubicBezTo>
                  <a:pt x="31406" y="980440"/>
                  <a:pt x="21020" y="982834"/>
                  <a:pt x="16166" y="990600"/>
                </a:cubicBezTo>
                <a:cubicBezTo>
                  <a:pt x="7652" y="1004223"/>
                  <a:pt x="926" y="1036320"/>
                  <a:pt x="926" y="1036320"/>
                </a:cubicBezTo>
                <a:cubicBezTo>
                  <a:pt x="3466" y="1094740"/>
                  <a:pt x="-6521" y="1155079"/>
                  <a:pt x="8546" y="1211580"/>
                </a:cubicBezTo>
                <a:cubicBezTo>
                  <a:pt x="15025" y="1235876"/>
                  <a:pt x="61886" y="1264920"/>
                  <a:pt x="61886" y="1264920"/>
                </a:cubicBezTo>
                <a:cubicBezTo>
                  <a:pt x="64426" y="1272540"/>
                  <a:pt x="65051" y="1281097"/>
                  <a:pt x="69506" y="1287780"/>
                </a:cubicBezTo>
                <a:cubicBezTo>
                  <a:pt x="75484" y="1296746"/>
                  <a:pt x="89752" y="1300185"/>
                  <a:pt x="92366" y="1310640"/>
                </a:cubicBezTo>
                <a:cubicBezTo>
                  <a:pt x="100398" y="1342769"/>
                  <a:pt x="90108" y="1378090"/>
                  <a:pt x="99986" y="1409700"/>
                </a:cubicBezTo>
                <a:cubicBezTo>
                  <a:pt x="103774" y="1421822"/>
                  <a:pt x="121486" y="1423580"/>
                  <a:pt x="130466" y="1432560"/>
                </a:cubicBezTo>
                <a:cubicBezTo>
                  <a:pt x="136942" y="1439036"/>
                  <a:pt x="138753" y="1449460"/>
                  <a:pt x="145706" y="1455420"/>
                </a:cubicBezTo>
                <a:cubicBezTo>
                  <a:pt x="192953" y="1495918"/>
                  <a:pt x="171014" y="1462611"/>
                  <a:pt x="214286" y="1493520"/>
                </a:cubicBezTo>
                <a:cubicBezTo>
                  <a:pt x="223055" y="1499784"/>
                  <a:pt x="228640" y="1509764"/>
                  <a:pt x="237146" y="1516380"/>
                </a:cubicBezTo>
                <a:cubicBezTo>
                  <a:pt x="288766" y="1556529"/>
                  <a:pt x="268686" y="1536580"/>
                  <a:pt x="313346" y="1562100"/>
                </a:cubicBezTo>
                <a:cubicBezTo>
                  <a:pt x="321297" y="1566644"/>
                  <a:pt x="327837" y="1573621"/>
                  <a:pt x="336206" y="1577340"/>
                </a:cubicBezTo>
                <a:cubicBezTo>
                  <a:pt x="375843" y="1594957"/>
                  <a:pt x="391874" y="1594001"/>
                  <a:pt x="435266" y="1600200"/>
                </a:cubicBezTo>
                <a:cubicBezTo>
                  <a:pt x="498766" y="1597660"/>
                  <a:pt x="563139" y="1603378"/>
                  <a:pt x="625766" y="1592580"/>
                </a:cubicBezTo>
                <a:cubicBezTo>
                  <a:pt x="639925" y="1590139"/>
                  <a:pt x="644554" y="1570451"/>
                  <a:pt x="656246" y="1562100"/>
                </a:cubicBezTo>
                <a:cubicBezTo>
                  <a:pt x="662782" y="1557431"/>
                  <a:pt x="671723" y="1557644"/>
                  <a:pt x="679106" y="1554480"/>
                </a:cubicBezTo>
                <a:cubicBezTo>
                  <a:pt x="689547" y="1550005"/>
                  <a:pt x="699426" y="1544320"/>
                  <a:pt x="709586" y="1539240"/>
                </a:cubicBezTo>
                <a:cubicBezTo>
                  <a:pt x="717206" y="1529080"/>
                  <a:pt x="725064" y="1519094"/>
                  <a:pt x="732446" y="1508760"/>
                </a:cubicBezTo>
                <a:cubicBezTo>
                  <a:pt x="737769" y="1501308"/>
                  <a:pt x="747205" y="1495045"/>
                  <a:pt x="747686" y="1485900"/>
                </a:cubicBezTo>
                <a:cubicBezTo>
                  <a:pt x="749826" y="1445237"/>
                  <a:pt x="753518" y="1402413"/>
                  <a:pt x="740066" y="1363980"/>
                </a:cubicBezTo>
                <a:cubicBezTo>
                  <a:pt x="734015" y="1346692"/>
                  <a:pt x="710729" y="1341691"/>
                  <a:pt x="694346" y="1333500"/>
                </a:cubicBezTo>
                <a:cubicBezTo>
                  <a:pt x="684186" y="1328420"/>
                  <a:pt x="674502" y="1322248"/>
                  <a:pt x="663866" y="1318260"/>
                </a:cubicBezTo>
                <a:cubicBezTo>
                  <a:pt x="636080" y="1307840"/>
                  <a:pt x="588871" y="1305694"/>
                  <a:pt x="564806" y="1303020"/>
                </a:cubicBezTo>
                <a:cubicBezTo>
                  <a:pt x="557186" y="1297940"/>
                  <a:pt x="549897" y="1292324"/>
                  <a:pt x="541946" y="1287780"/>
                </a:cubicBezTo>
                <a:cubicBezTo>
                  <a:pt x="513885" y="1271745"/>
                  <a:pt x="490600" y="1266914"/>
                  <a:pt x="465746" y="1242060"/>
                </a:cubicBezTo>
                <a:cubicBezTo>
                  <a:pt x="458126" y="1234440"/>
                  <a:pt x="451165" y="1226099"/>
                  <a:pt x="442886" y="1219200"/>
                </a:cubicBezTo>
                <a:cubicBezTo>
                  <a:pt x="435851" y="1213337"/>
                  <a:pt x="427061" y="1209823"/>
                  <a:pt x="420026" y="1203960"/>
                </a:cubicBezTo>
                <a:cubicBezTo>
                  <a:pt x="398024" y="1185625"/>
                  <a:pt x="396911" y="1180717"/>
                  <a:pt x="381926" y="1158240"/>
                </a:cubicBezTo>
                <a:cubicBezTo>
                  <a:pt x="384466" y="1135380"/>
                  <a:pt x="379819" y="1110503"/>
                  <a:pt x="389546" y="1089660"/>
                </a:cubicBezTo>
                <a:cubicBezTo>
                  <a:pt x="410596" y="1044554"/>
                  <a:pt x="429943" y="1045271"/>
                  <a:pt x="465746" y="1036320"/>
                </a:cubicBezTo>
                <a:cubicBezTo>
                  <a:pt x="516546" y="1041400"/>
                  <a:pt x="567848" y="1042812"/>
                  <a:pt x="618146" y="1051560"/>
                </a:cubicBezTo>
                <a:cubicBezTo>
                  <a:pt x="627169" y="1053129"/>
                  <a:pt x="632588" y="1063192"/>
                  <a:pt x="641006" y="1066800"/>
                </a:cubicBezTo>
                <a:cubicBezTo>
                  <a:pt x="650632" y="1070925"/>
                  <a:pt x="661326" y="1071880"/>
                  <a:pt x="671486" y="1074420"/>
                </a:cubicBezTo>
                <a:cubicBezTo>
                  <a:pt x="689266" y="1071880"/>
                  <a:pt x="710649" y="1077827"/>
                  <a:pt x="724826" y="1066800"/>
                </a:cubicBezTo>
                <a:cubicBezTo>
                  <a:pt x="737506" y="1056937"/>
                  <a:pt x="728707" y="1032439"/>
                  <a:pt x="740066" y="1021080"/>
                </a:cubicBezTo>
                <a:lnTo>
                  <a:pt x="762926" y="998220"/>
                </a:lnTo>
                <a:cubicBezTo>
                  <a:pt x="770951" y="966118"/>
                  <a:pt x="778166" y="942456"/>
                  <a:pt x="778166" y="906780"/>
                </a:cubicBezTo>
                <a:cubicBezTo>
                  <a:pt x="778166" y="845767"/>
                  <a:pt x="775053" y="784746"/>
                  <a:pt x="770546" y="723900"/>
                </a:cubicBezTo>
                <a:cubicBezTo>
                  <a:pt x="769953" y="715890"/>
                  <a:pt x="767381" y="707723"/>
                  <a:pt x="762926" y="701040"/>
                </a:cubicBezTo>
                <a:cubicBezTo>
                  <a:pt x="756948" y="692074"/>
                  <a:pt x="747686" y="685800"/>
                  <a:pt x="740066" y="678180"/>
                </a:cubicBezTo>
                <a:cubicBezTo>
                  <a:pt x="734986" y="662940"/>
                  <a:pt x="728722" y="648045"/>
                  <a:pt x="724826" y="632460"/>
                </a:cubicBezTo>
                <a:cubicBezTo>
                  <a:pt x="722286" y="622300"/>
                  <a:pt x="721331" y="611606"/>
                  <a:pt x="717206" y="601980"/>
                </a:cubicBezTo>
                <a:cubicBezTo>
                  <a:pt x="713598" y="593562"/>
                  <a:pt x="707046" y="586740"/>
                  <a:pt x="701966" y="579120"/>
                </a:cubicBezTo>
                <a:cubicBezTo>
                  <a:pt x="707046" y="528320"/>
                  <a:pt x="673428" y="452987"/>
                  <a:pt x="717206" y="426720"/>
                </a:cubicBezTo>
                <a:cubicBezTo>
                  <a:pt x="1038290" y="234069"/>
                  <a:pt x="936248" y="516355"/>
                  <a:pt x="976286" y="396240"/>
                </a:cubicBezTo>
                <a:cubicBezTo>
                  <a:pt x="971206" y="353060"/>
                  <a:pt x="966920" y="309779"/>
                  <a:pt x="961046" y="266700"/>
                </a:cubicBezTo>
                <a:cubicBezTo>
                  <a:pt x="956990" y="236958"/>
                  <a:pt x="952024" y="226102"/>
                  <a:pt x="945806" y="198120"/>
                </a:cubicBezTo>
                <a:cubicBezTo>
                  <a:pt x="942996" y="185477"/>
                  <a:pt x="940726" y="172720"/>
                  <a:pt x="938186" y="160020"/>
                </a:cubicBezTo>
                <a:cubicBezTo>
                  <a:pt x="837079" y="202148"/>
                  <a:pt x="878780" y="190111"/>
                  <a:pt x="816266" y="205740"/>
                </a:cubicBezTo>
                <a:cubicBezTo>
                  <a:pt x="803566" y="213360"/>
                  <a:pt x="790725" y="220750"/>
                  <a:pt x="778166" y="228600"/>
                </a:cubicBezTo>
                <a:cubicBezTo>
                  <a:pt x="770400" y="233454"/>
                  <a:pt x="763675" y="240121"/>
                  <a:pt x="755306" y="243840"/>
                </a:cubicBezTo>
                <a:cubicBezTo>
                  <a:pt x="740626" y="250364"/>
                  <a:pt x="724826" y="254000"/>
                  <a:pt x="709586" y="259080"/>
                </a:cubicBezTo>
                <a:lnTo>
                  <a:pt x="686726" y="266700"/>
                </a:lnTo>
                <a:cubicBezTo>
                  <a:pt x="679106" y="274320"/>
                  <a:pt x="674642" y="289560"/>
                  <a:pt x="663866" y="289560"/>
                </a:cubicBezTo>
                <a:cubicBezTo>
                  <a:pt x="612729" y="289560"/>
                  <a:pt x="636070" y="212928"/>
                  <a:pt x="641006" y="198120"/>
                </a:cubicBezTo>
                <a:cubicBezTo>
                  <a:pt x="646798" y="180744"/>
                  <a:pt x="655103" y="160591"/>
                  <a:pt x="671486" y="152400"/>
                </a:cubicBezTo>
                <a:cubicBezTo>
                  <a:pt x="681646" y="147320"/>
                  <a:pt x="691330" y="141148"/>
                  <a:pt x="701966" y="137160"/>
                </a:cubicBezTo>
                <a:cubicBezTo>
                  <a:pt x="714265" y="132548"/>
                  <a:pt x="760200" y="123989"/>
                  <a:pt x="770546" y="121920"/>
                </a:cubicBezTo>
                <a:cubicBezTo>
                  <a:pt x="780706" y="116840"/>
                  <a:pt x="790585" y="111155"/>
                  <a:pt x="801026" y="106680"/>
                </a:cubicBezTo>
                <a:cubicBezTo>
                  <a:pt x="808409" y="103516"/>
                  <a:pt x="823886" y="107092"/>
                  <a:pt x="823886" y="99060"/>
                </a:cubicBezTo>
                <a:cubicBezTo>
                  <a:pt x="823886" y="80034"/>
                  <a:pt x="789977" y="72517"/>
                  <a:pt x="778166" y="68580"/>
                </a:cubicBezTo>
                <a:cubicBezTo>
                  <a:pt x="773086" y="60960"/>
                  <a:pt x="769402" y="52196"/>
                  <a:pt x="762926" y="45720"/>
                </a:cubicBezTo>
                <a:cubicBezTo>
                  <a:pt x="756450" y="39244"/>
                  <a:pt x="731176" y="7620"/>
                  <a:pt x="72482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9C429C-76BF-408E-881C-4E6AD45A44AC}"/>
                  </a:ext>
                </a:extLst>
              </p:cNvPr>
              <p:cNvSpPr txBox="1"/>
              <p:nvPr/>
            </p:nvSpPr>
            <p:spPr>
              <a:xfrm>
                <a:off x="3044535" y="1596864"/>
                <a:ext cx="166377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9C429C-76BF-408E-881C-4E6AD45A4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535" y="1596864"/>
                <a:ext cx="166377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1C158595-1323-4755-8FE0-BBCC55321ED7}"/>
              </a:ext>
            </a:extLst>
          </p:cNvPr>
          <p:cNvGrpSpPr/>
          <p:nvPr/>
        </p:nvGrpSpPr>
        <p:grpSpPr>
          <a:xfrm>
            <a:off x="4222637" y="4896672"/>
            <a:ext cx="2299271" cy="523220"/>
            <a:chOff x="4152355" y="5211219"/>
            <a:chExt cx="2299271" cy="523220"/>
          </a:xfrm>
        </p:grpSpPr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4946C3D9-CD38-48A5-99FF-15D7A9DF8BC6}"/>
                </a:ext>
              </a:extLst>
            </p:cNvPr>
            <p:cNvSpPr/>
            <p:nvPr/>
          </p:nvSpPr>
          <p:spPr>
            <a:xfrm rot="12600000">
              <a:off x="5361966" y="5286395"/>
              <a:ext cx="1089660" cy="345778"/>
            </a:xfrm>
            <a:prstGeom prst="rightArrow">
              <a:avLst/>
            </a:prstGeom>
            <a:pattFill prst="pct20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36ADA52-A404-427F-822E-DE89EC297C34}"/>
                    </a:ext>
                  </a:extLst>
                </p:cNvPr>
                <p:cNvSpPr txBox="1"/>
                <p:nvPr/>
              </p:nvSpPr>
              <p:spPr>
                <a:xfrm>
                  <a:off x="4152355" y="5211219"/>
                  <a:ext cx="1663771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36ADA52-A404-427F-822E-DE89EC297C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355" y="5211219"/>
                  <a:ext cx="1663771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0C29178-E1CD-4875-A7B6-796096E22059}"/>
                  </a:ext>
                </a:extLst>
              </p:cNvPr>
              <p:cNvSpPr txBox="1"/>
              <p:nvPr/>
            </p:nvSpPr>
            <p:spPr>
              <a:xfrm>
                <a:off x="141315" y="-11084"/>
                <a:ext cx="7257005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Sipser </a:t>
                </a:r>
                <a:r>
                  <a:rPr lang="en-US" sz="2800" b="1" dirty="0" err="1">
                    <a:solidFill>
                      <a:srgbClr val="C00000"/>
                    </a:solidFill>
                  </a:rPr>
                  <a:t>Gacs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800" b="1" dirty="0" err="1">
                    <a:solidFill>
                      <a:srgbClr val="C00000"/>
                    </a:solidFill>
                  </a:rPr>
                  <a:t>Thm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: </a:t>
                </a: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𝑵𝑷</m:t>
                    </m:r>
                  </m:oMath>
                </a14:m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dirty="0"/>
                  <a:t>then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𝑩𝑷𝑷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0C29178-E1CD-4875-A7B6-796096E22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5" y="-11084"/>
                <a:ext cx="7257005" cy="523220"/>
              </a:xfrm>
              <a:prstGeom prst="rect">
                <a:avLst/>
              </a:prstGeom>
              <a:blipFill>
                <a:blip r:embed="rId11"/>
                <a:stretch>
                  <a:fillRect l="-1679" t="-10465" b="-325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48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B63B7B-9F29-422B-B8BF-7356F51D5FD7}"/>
              </a:ext>
            </a:extLst>
          </p:cNvPr>
          <p:cNvSpPr/>
          <p:nvPr/>
        </p:nvSpPr>
        <p:spPr>
          <a:xfrm>
            <a:off x="141315" y="2289471"/>
            <a:ext cx="2308860" cy="2240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95F7D-17AA-41A2-94BC-40806BAD44E0}"/>
              </a:ext>
            </a:extLst>
          </p:cNvPr>
          <p:cNvSpPr/>
          <p:nvPr/>
        </p:nvSpPr>
        <p:spPr>
          <a:xfrm>
            <a:off x="6625930" y="2258519"/>
            <a:ext cx="2255176" cy="2302182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832D4D-72CC-4D81-8664-CFD56B2FAD30}"/>
              </a:ext>
            </a:extLst>
          </p:cNvPr>
          <p:cNvSpPr/>
          <p:nvPr/>
        </p:nvSpPr>
        <p:spPr>
          <a:xfrm>
            <a:off x="7689002" y="3170594"/>
            <a:ext cx="910133" cy="1196340"/>
          </a:xfrm>
          <a:custGeom>
            <a:avLst/>
            <a:gdLst>
              <a:gd name="connsiteX0" fmla="*/ 724826 w 976286"/>
              <a:gd name="connsiteY0" fmla="*/ 0 h 1600200"/>
              <a:gd name="connsiteX1" fmla="*/ 724826 w 976286"/>
              <a:gd name="connsiteY1" fmla="*/ 0 h 1600200"/>
              <a:gd name="connsiteX2" fmla="*/ 351446 w 976286"/>
              <a:gd name="connsiteY2" fmla="*/ 205740 h 1600200"/>
              <a:gd name="connsiteX3" fmla="*/ 359066 w 976286"/>
              <a:gd name="connsiteY3" fmla="*/ 327660 h 1600200"/>
              <a:gd name="connsiteX4" fmla="*/ 404786 w 976286"/>
              <a:gd name="connsiteY4" fmla="*/ 396240 h 1600200"/>
              <a:gd name="connsiteX5" fmla="*/ 435266 w 976286"/>
              <a:gd name="connsiteY5" fmla="*/ 419100 h 1600200"/>
              <a:gd name="connsiteX6" fmla="*/ 458126 w 976286"/>
              <a:gd name="connsiteY6" fmla="*/ 449580 h 1600200"/>
              <a:gd name="connsiteX7" fmla="*/ 442886 w 976286"/>
              <a:gd name="connsiteY7" fmla="*/ 525780 h 1600200"/>
              <a:gd name="connsiteX8" fmla="*/ 427646 w 976286"/>
              <a:gd name="connsiteY8" fmla="*/ 586740 h 1600200"/>
              <a:gd name="connsiteX9" fmla="*/ 404786 w 976286"/>
              <a:gd name="connsiteY9" fmla="*/ 609600 h 1600200"/>
              <a:gd name="connsiteX10" fmla="*/ 366686 w 976286"/>
              <a:gd name="connsiteY10" fmla="*/ 693420 h 1600200"/>
              <a:gd name="connsiteX11" fmla="*/ 359066 w 976286"/>
              <a:gd name="connsiteY11" fmla="*/ 731520 h 1600200"/>
              <a:gd name="connsiteX12" fmla="*/ 313346 w 976286"/>
              <a:gd name="connsiteY12" fmla="*/ 822960 h 1600200"/>
              <a:gd name="connsiteX13" fmla="*/ 290486 w 976286"/>
              <a:gd name="connsiteY13" fmla="*/ 845820 h 1600200"/>
              <a:gd name="connsiteX14" fmla="*/ 244766 w 976286"/>
              <a:gd name="connsiteY14" fmla="*/ 861060 h 1600200"/>
              <a:gd name="connsiteX15" fmla="*/ 138086 w 976286"/>
              <a:gd name="connsiteY15" fmla="*/ 929640 h 1600200"/>
              <a:gd name="connsiteX16" fmla="*/ 99986 w 976286"/>
              <a:gd name="connsiteY16" fmla="*/ 944880 h 1600200"/>
              <a:gd name="connsiteX17" fmla="*/ 39026 w 976286"/>
              <a:gd name="connsiteY17" fmla="*/ 975360 h 1600200"/>
              <a:gd name="connsiteX18" fmla="*/ 16166 w 976286"/>
              <a:gd name="connsiteY18" fmla="*/ 990600 h 1600200"/>
              <a:gd name="connsiteX19" fmla="*/ 926 w 976286"/>
              <a:gd name="connsiteY19" fmla="*/ 1036320 h 1600200"/>
              <a:gd name="connsiteX20" fmla="*/ 8546 w 976286"/>
              <a:gd name="connsiteY20" fmla="*/ 1211580 h 1600200"/>
              <a:gd name="connsiteX21" fmla="*/ 61886 w 976286"/>
              <a:gd name="connsiteY21" fmla="*/ 1264920 h 1600200"/>
              <a:gd name="connsiteX22" fmla="*/ 69506 w 976286"/>
              <a:gd name="connsiteY22" fmla="*/ 1287780 h 1600200"/>
              <a:gd name="connsiteX23" fmla="*/ 92366 w 976286"/>
              <a:gd name="connsiteY23" fmla="*/ 1310640 h 1600200"/>
              <a:gd name="connsiteX24" fmla="*/ 99986 w 976286"/>
              <a:gd name="connsiteY24" fmla="*/ 1409700 h 1600200"/>
              <a:gd name="connsiteX25" fmla="*/ 130466 w 976286"/>
              <a:gd name="connsiteY25" fmla="*/ 1432560 h 1600200"/>
              <a:gd name="connsiteX26" fmla="*/ 145706 w 976286"/>
              <a:gd name="connsiteY26" fmla="*/ 1455420 h 1600200"/>
              <a:gd name="connsiteX27" fmla="*/ 214286 w 976286"/>
              <a:gd name="connsiteY27" fmla="*/ 1493520 h 1600200"/>
              <a:gd name="connsiteX28" fmla="*/ 237146 w 976286"/>
              <a:gd name="connsiteY28" fmla="*/ 1516380 h 1600200"/>
              <a:gd name="connsiteX29" fmla="*/ 313346 w 976286"/>
              <a:gd name="connsiteY29" fmla="*/ 1562100 h 1600200"/>
              <a:gd name="connsiteX30" fmla="*/ 336206 w 976286"/>
              <a:gd name="connsiteY30" fmla="*/ 1577340 h 1600200"/>
              <a:gd name="connsiteX31" fmla="*/ 435266 w 976286"/>
              <a:gd name="connsiteY31" fmla="*/ 1600200 h 1600200"/>
              <a:gd name="connsiteX32" fmla="*/ 625766 w 976286"/>
              <a:gd name="connsiteY32" fmla="*/ 1592580 h 1600200"/>
              <a:gd name="connsiteX33" fmla="*/ 656246 w 976286"/>
              <a:gd name="connsiteY33" fmla="*/ 1562100 h 1600200"/>
              <a:gd name="connsiteX34" fmla="*/ 679106 w 976286"/>
              <a:gd name="connsiteY34" fmla="*/ 1554480 h 1600200"/>
              <a:gd name="connsiteX35" fmla="*/ 709586 w 976286"/>
              <a:gd name="connsiteY35" fmla="*/ 1539240 h 1600200"/>
              <a:gd name="connsiteX36" fmla="*/ 732446 w 976286"/>
              <a:gd name="connsiteY36" fmla="*/ 1508760 h 1600200"/>
              <a:gd name="connsiteX37" fmla="*/ 747686 w 976286"/>
              <a:gd name="connsiteY37" fmla="*/ 1485900 h 1600200"/>
              <a:gd name="connsiteX38" fmla="*/ 740066 w 976286"/>
              <a:gd name="connsiteY38" fmla="*/ 1363980 h 1600200"/>
              <a:gd name="connsiteX39" fmla="*/ 694346 w 976286"/>
              <a:gd name="connsiteY39" fmla="*/ 1333500 h 1600200"/>
              <a:gd name="connsiteX40" fmla="*/ 663866 w 976286"/>
              <a:gd name="connsiteY40" fmla="*/ 1318260 h 1600200"/>
              <a:gd name="connsiteX41" fmla="*/ 564806 w 976286"/>
              <a:gd name="connsiteY41" fmla="*/ 1303020 h 1600200"/>
              <a:gd name="connsiteX42" fmla="*/ 541946 w 976286"/>
              <a:gd name="connsiteY42" fmla="*/ 1287780 h 1600200"/>
              <a:gd name="connsiteX43" fmla="*/ 465746 w 976286"/>
              <a:gd name="connsiteY43" fmla="*/ 1242060 h 1600200"/>
              <a:gd name="connsiteX44" fmla="*/ 442886 w 976286"/>
              <a:gd name="connsiteY44" fmla="*/ 1219200 h 1600200"/>
              <a:gd name="connsiteX45" fmla="*/ 420026 w 976286"/>
              <a:gd name="connsiteY45" fmla="*/ 1203960 h 1600200"/>
              <a:gd name="connsiteX46" fmla="*/ 381926 w 976286"/>
              <a:gd name="connsiteY46" fmla="*/ 1158240 h 1600200"/>
              <a:gd name="connsiteX47" fmla="*/ 389546 w 976286"/>
              <a:gd name="connsiteY47" fmla="*/ 1089660 h 1600200"/>
              <a:gd name="connsiteX48" fmla="*/ 465746 w 976286"/>
              <a:gd name="connsiteY48" fmla="*/ 1036320 h 1600200"/>
              <a:gd name="connsiteX49" fmla="*/ 618146 w 976286"/>
              <a:gd name="connsiteY49" fmla="*/ 1051560 h 1600200"/>
              <a:gd name="connsiteX50" fmla="*/ 641006 w 976286"/>
              <a:gd name="connsiteY50" fmla="*/ 1066800 h 1600200"/>
              <a:gd name="connsiteX51" fmla="*/ 671486 w 976286"/>
              <a:gd name="connsiteY51" fmla="*/ 1074420 h 1600200"/>
              <a:gd name="connsiteX52" fmla="*/ 724826 w 976286"/>
              <a:gd name="connsiteY52" fmla="*/ 1066800 h 1600200"/>
              <a:gd name="connsiteX53" fmla="*/ 740066 w 976286"/>
              <a:gd name="connsiteY53" fmla="*/ 1021080 h 1600200"/>
              <a:gd name="connsiteX54" fmla="*/ 762926 w 976286"/>
              <a:gd name="connsiteY54" fmla="*/ 998220 h 1600200"/>
              <a:gd name="connsiteX55" fmla="*/ 778166 w 976286"/>
              <a:gd name="connsiteY55" fmla="*/ 906780 h 1600200"/>
              <a:gd name="connsiteX56" fmla="*/ 770546 w 976286"/>
              <a:gd name="connsiteY56" fmla="*/ 723900 h 1600200"/>
              <a:gd name="connsiteX57" fmla="*/ 762926 w 976286"/>
              <a:gd name="connsiteY57" fmla="*/ 701040 h 1600200"/>
              <a:gd name="connsiteX58" fmla="*/ 740066 w 976286"/>
              <a:gd name="connsiteY58" fmla="*/ 678180 h 1600200"/>
              <a:gd name="connsiteX59" fmla="*/ 724826 w 976286"/>
              <a:gd name="connsiteY59" fmla="*/ 632460 h 1600200"/>
              <a:gd name="connsiteX60" fmla="*/ 717206 w 976286"/>
              <a:gd name="connsiteY60" fmla="*/ 601980 h 1600200"/>
              <a:gd name="connsiteX61" fmla="*/ 701966 w 976286"/>
              <a:gd name="connsiteY61" fmla="*/ 579120 h 1600200"/>
              <a:gd name="connsiteX62" fmla="*/ 717206 w 976286"/>
              <a:gd name="connsiteY62" fmla="*/ 426720 h 1600200"/>
              <a:gd name="connsiteX63" fmla="*/ 976286 w 976286"/>
              <a:gd name="connsiteY63" fmla="*/ 396240 h 1600200"/>
              <a:gd name="connsiteX64" fmla="*/ 961046 w 976286"/>
              <a:gd name="connsiteY64" fmla="*/ 266700 h 1600200"/>
              <a:gd name="connsiteX65" fmla="*/ 945806 w 976286"/>
              <a:gd name="connsiteY65" fmla="*/ 198120 h 1600200"/>
              <a:gd name="connsiteX66" fmla="*/ 938186 w 976286"/>
              <a:gd name="connsiteY66" fmla="*/ 160020 h 1600200"/>
              <a:gd name="connsiteX67" fmla="*/ 816266 w 976286"/>
              <a:gd name="connsiteY67" fmla="*/ 205740 h 1600200"/>
              <a:gd name="connsiteX68" fmla="*/ 778166 w 976286"/>
              <a:gd name="connsiteY68" fmla="*/ 228600 h 1600200"/>
              <a:gd name="connsiteX69" fmla="*/ 755306 w 976286"/>
              <a:gd name="connsiteY69" fmla="*/ 243840 h 1600200"/>
              <a:gd name="connsiteX70" fmla="*/ 709586 w 976286"/>
              <a:gd name="connsiteY70" fmla="*/ 259080 h 1600200"/>
              <a:gd name="connsiteX71" fmla="*/ 686726 w 976286"/>
              <a:gd name="connsiteY71" fmla="*/ 266700 h 1600200"/>
              <a:gd name="connsiteX72" fmla="*/ 663866 w 976286"/>
              <a:gd name="connsiteY72" fmla="*/ 289560 h 1600200"/>
              <a:gd name="connsiteX73" fmla="*/ 641006 w 976286"/>
              <a:gd name="connsiteY73" fmla="*/ 198120 h 1600200"/>
              <a:gd name="connsiteX74" fmla="*/ 671486 w 976286"/>
              <a:gd name="connsiteY74" fmla="*/ 152400 h 1600200"/>
              <a:gd name="connsiteX75" fmla="*/ 701966 w 976286"/>
              <a:gd name="connsiteY75" fmla="*/ 137160 h 1600200"/>
              <a:gd name="connsiteX76" fmla="*/ 770546 w 976286"/>
              <a:gd name="connsiteY76" fmla="*/ 121920 h 1600200"/>
              <a:gd name="connsiteX77" fmla="*/ 801026 w 976286"/>
              <a:gd name="connsiteY77" fmla="*/ 106680 h 1600200"/>
              <a:gd name="connsiteX78" fmla="*/ 823886 w 976286"/>
              <a:gd name="connsiteY78" fmla="*/ 99060 h 1600200"/>
              <a:gd name="connsiteX79" fmla="*/ 778166 w 976286"/>
              <a:gd name="connsiteY79" fmla="*/ 68580 h 1600200"/>
              <a:gd name="connsiteX80" fmla="*/ 762926 w 976286"/>
              <a:gd name="connsiteY80" fmla="*/ 45720 h 1600200"/>
              <a:gd name="connsiteX81" fmla="*/ 724826 w 976286"/>
              <a:gd name="connsiteY81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976286" h="1600200">
                <a:moveTo>
                  <a:pt x="724826" y="0"/>
                </a:moveTo>
                <a:lnTo>
                  <a:pt x="724826" y="0"/>
                </a:lnTo>
                <a:cubicBezTo>
                  <a:pt x="600366" y="68580"/>
                  <a:pt x="457290" y="110921"/>
                  <a:pt x="351446" y="205740"/>
                </a:cubicBezTo>
                <a:cubicBezTo>
                  <a:pt x="321117" y="232910"/>
                  <a:pt x="353307" y="287350"/>
                  <a:pt x="359066" y="327660"/>
                </a:cubicBezTo>
                <a:cubicBezTo>
                  <a:pt x="363745" y="360413"/>
                  <a:pt x="381333" y="375719"/>
                  <a:pt x="404786" y="396240"/>
                </a:cubicBezTo>
                <a:cubicBezTo>
                  <a:pt x="414344" y="404603"/>
                  <a:pt x="426286" y="410120"/>
                  <a:pt x="435266" y="419100"/>
                </a:cubicBezTo>
                <a:cubicBezTo>
                  <a:pt x="444246" y="428080"/>
                  <a:pt x="450506" y="439420"/>
                  <a:pt x="458126" y="449580"/>
                </a:cubicBezTo>
                <a:cubicBezTo>
                  <a:pt x="453046" y="474980"/>
                  <a:pt x="448505" y="500494"/>
                  <a:pt x="442886" y="525780"/>
                </a:cubicBezTo>
                <a:cubicBezTo>
                  <a:pt x="438342" y="546227"/>
                  <a:pt x="442457" y="571929"/>
                  <a:pt x="427646" y="586740"/>
                </a:cubicBezTo>
                <a:lnTo>
                  <a:pt x="404786" y="609600"/>
                </a:lnTo>
                <a:cubicBezTo>
                  <a:pt x="384862" y="669371"/>
                  <a:pt x="397811" y="641545"/>
                  <a:pt x="366686" y="693420"/>
                </a:cubicBezTo>
                <a:cubicBezTo>
                  <a:pt x="364146" y="706120"/>
                  <a:pt x="362474" y="719025"/>
                  <a:pt x="359066" y="731520"/>
                </a:cubicBezTo>
                <a:cubicBezTo>
                  <a:pt x="349770" y="765606"/>
                  <a:pt x="339356" y="796950"/>
                  <a:pt x="313346" y="822960"/>
                </a:cubicBezTo>
                <a:cubicBezTo>
                  <a:pt x="305726" y="830580"/>
                  <a:pt x="299906" y="840587"/>
                  <a:pt x="290486" y="845820"/>
                </a:cubicBezTo>
                <a:cubicBezTo>
                  <a:pt x="276443" y="853622"/>
                  <a:pt x="244766" y="861060"/>
                  <a:pt x="244766" y="861060"/>
                </a:cubicBezTo>
                <a:cubicBezTo>
                  <a:pt x="211926" y="885690"/>
                  <a:pt x="175410" y="914710"/>
                  <a:pt x="138086" y="929640"/>
                </a:cubicBezTo>
                <a:cubicBezTo>
                  <a:pt x="125386" y="934720"/>
                  <a:pt x="111943" y="938237"/>
                  <a:pt x="99986" y="944880"/>
                </a:cubicBezTo>
                <a:cubicBezTo>
                  <a:pt x="36400" y="980206"/>
                  <a:pt x="102218" y="959562"/>
                  <a:pt x="39026" y="975360"/>
                </a:cubicBezTo>
                <a:cubicBezTo>
                  <a:pt x="31406" y="980440"/>
                  <a:pt x="21020" y="982834"/>
                  <a:pt x="16166" y="990600"/>
                </a:cubicBezTo>
                <a:cubicBezTo>
                  <a:pt x="7652" y="1004223"/>
                  <a:pt x="926" y="1036320"/>
                  <a:pt x="926" y="1036320"/>
                </a:cubicBezTo>
                <a:cubicBezTo>
                  <a:pt x="3466" y="1094740"/>
                  <a:pt x="-6521" y="1155079"/>
                  <a:pt x="8546" y="1211580"/>
                </a:cubicBezTo>
                <a:cubicBezTo>
                  <a:pt x="15025" y="1235876"/>
                  <a:pt x="61886" y="1264920"/>
                  <a:pt x="61886" y="1264920"/>
                </a:cubicBezTo>
                <a:cubicBezTo>
                  <a:pt x="64426" y="1272540"/>
                  <a:pt x="65051" y="1281097"/>
                  <a:pt x="69506" y="1287780"/>
                </a:cubicBezTo>
                <a:cubicBezTo>
                  <a:pt x="75484" y="1296746"/>
                  <a:pt x="89752" y="1300185"/>
                  <a:pt x="92366" y="1310640"/>
                </a:cubicBezTo>
                <a:cubicBezTo>
                  <a:pt x="100398" y="1342769"/>
                  <a:pt x="90108" y="1378090"/>
                  <a:pt x="99986" y="1409700"/>
                </a:cubicBezTo>
                <a:cubicBezTo>
                  <a:pt x="103774" y="1421822"/>
                  <a:pt x="121486" y="1423580"/>
                  <a:pt x="130466" y="1432560"/>
                </a:cubicBezTo>
                <a:cubicBezTo>
                  <a:pt x="136942" y="1439036"/>
                  <a:pt x="138753" y="1449460"/>
                  <a:pt x="145706" y="1455420"/>
                </a:cubicBezTo>
                <a:cubicBezTo>
                  <a:pt x="192953" y="1495918"/>
                  <a:pt x="171014" y="1462611"/>
                  <a:pt x="214286" y="1493520"/>
                </a:cubicBezTo>
                <a:cubicBezTo>
                  <a:pt x="223055" y="1499784"/>
                  <a:pt x="228640" y="1509764"/>
                  <a:pt x="237146" y="1516380"/>
                </a:cubicBezTo>
                <a:cubicBezTo>
                  <a:pt x="288766" y="1556529"/>
                  <a:pt x="268686" y="1536580"/>
                  <a:pt x="313346" y="1562100"/>
                </a:cubicBezTo>
                <a:cubicBezTo>
                  <a:pt x="321297" y="1566644"/>
                  <a:pt x="327837" y="1573621"/>
                  <a:pt x="336206" y="1577340"/>
                </a:cubicBezTo>
                <a:cubicBezTo>
                  <a:pt x="375843" y="1594957"/>
                  <a:pt x="391874" y="1594001"/>
                  <a:pt x="435266" y="1600200"/>
                </a:cubicBezTo>
                <a:cubicBezTo>
                  <a:pt x="498766" y="1597660"/>
                  <a:pt x="563139" y="1603378"/>
                  <a:pt x="625766" y="1592580"/>
                </a:cubicBezTo>
                <a:cubicBezTo>
                  <a:pt x="639925" y="1590139"/>
                  <a:pt x="644554" y="1570451"/>
                  <a:pt x="656246" y="1562100"/>
                </a:cubicBezTo>
                <a:cubicBezTo>
                  <a:pt x="662782" y="1557431"/>
                  <a:pt x="671723" y="1557644"/>
                  <a:pt x="679106" y="1554480"/>
                </a:cubicBezTo>
                <a:cubicBezTo>
                  <a:pt x="689547" y="1550005"/>
                  <a:pt x="699426" y="1544320"/>
                  <a:pt x="709586" y="1539240"/>
                </a:cubicBezTo>
                <a:cubicBezTo>
                  <a:pt x="717206" y="1529080"/>
                  <a:pt x="725064" y="1519094"/>
                  <a:pt x="732446" y="1508760"/>
                </a:cubicBezTo>
                <a:cubicBezTo>
                  <a:pt x="737769" y="1501308"/>
                  <a:pt x="747205" y="1495045"/>
                  <a:pt x="747686" y="1485900"/>
                </a:cubicBezTo>
                <a:cubicBezTo>
                  <a:pt x="749826" y="1445237"/>
                  <a:pt x="753518" y="1402413"/>
                  <a:pt x="740066" y="1363980"/>
                </a:cubicBezTo>
                <a:cubicBezTo>
                  <a:pt x="734015" y="1346692"/>
                  <a:pt x="710729" y="1341691"/>
                  <a:pt x="694346" y="1333500"/>
                </a:cubicBezTo>
                <a:cubicBezTo>
                  <a:pt x="684186" y="1328420"/>
                  <a:pt x="674502" y="1322248"/>
                  <a:pt x="663866" y="1318260"/>
                </a:cubicBezTo>
                <a:cubicBezTo>
                  <a:pt x="636080" y="1307840"/>
                  <a:pt x="588871" y="1305694"/>
                  <a:pt x="564806" y="1303020"/>
                </a:cubicBezTo>
                <a:cubicBezTo>
                  <a:pt x="557186" y="1297940"/>
                  <a:pt x="549897" y="1292324"/>
                  <a:pt x="541946" y="1287780"/>
                </a:cubicBezTo>
                <a:cubicBezTo>
                  <a:pt x="513885" y="1271745"/>
                  <a:pt x="490600" y="1266914"/>
                  <a:pt x="465746" y="1242060"/>
                </a:cubicBezTo>
                <a:cubicBezTo>
                  <a:pt x="458126" y="1234440"/>
                  <a:pt x="451165" y="1226099"/>
                  <a:pt x="442886" y="1219200"/>
                </a:cubicBezTo>
                <a:cubicBezTo>
                  <a:pt x="435851" y="1213337"/>
                  <a:pt x="427061" y="1209823"/>
                  <a:pt x="420026" y="1203960"/>
                </a:cubicBezTo>
                <a:cubicBezTo>
                  <a:pt x="398024" y="1185625"/>
                  <a:pt x="396911" y="1180717"/>
                  <a:pt x="381926" y="1158240"/>
                </a:cubicBezTo>
                <a:cubicBezTo>
                  <a:pt x="384466" y="1135380"/>
                  <a:pt x="379819" y="1110503"/>
                  <a:pt x="389546" y="1089660"/>
                </a:cubicBezTo>
                <a:cubicBezTo>
                  <a:pt x="410596" y="1044554"/>
                  <a:pt x="429943" y="1045271"/>
                  <a:pt x="465746" y="1036320"/>
                </a:cubicBezTo>
                <a:cubicBezTo>
                  <a:pt x="516546" y="1041400"/>
                  <a:pt x="567848" y="1042812"/>
                  <a:pt x="618146" y="1051560"/>
                </a:cubicBezTo>
                <a:cubicBezTo>
                  <a:pt x="627169" y="1053129"/>
                  <a:pt x="632588" y="1063192"/>
                  <a:pt x="641006" y="1066800"/>
                </a:cubicBezTo>
                <a:cubicBezTo>
                  <a:pt x="650632" y="1070925"/>
                  <a:pt x="661326" y="1071880"/>
                  <a:pt x="671486" y="1074420"/>
                </a:cubicBezTo>
                <a:cubicBezTo>
                  <a:pt x="689266" y="1071880"/>
                  <a:pt x="710649" y="1077827"/>
                  <a:pt x="724826" y="1066800"/>
                </a:cubicBezTo>
                <a:cubicBezTo>
                  <a:pt x="737506" y="1056937"/>
                  <a:pt x="728707" y="1032439"/>
                  <a:pt x="740066" y="1021080"/>
                </a:cubicBezTo>
                <a:lnTo>
                  <a:pt x="762926" y="998220"/>
                </a:lnTo>
                <a:cubicBezTo>
                  <a:pt x="770951" y="966118"/>
                  <a:pt x="778166" y="942456"/>
                  <a:pt x="778166" y="906780"/>
                </a:cubicBezTo>
                <a:cubicBezTo>
                  <a:pt x="778166" y="845767"/>
                  <a:pt x="775053" y="784746"/>
                  <a:pt x="770546" y="723900"/>
                </a:cubicBezTo>
                <a:cubicBezTo>
                  <a:pt x="769953" y="715890"/>
                  <a:pt x="767381" y="707723"/>
                  <a:pt x="762926" y="701040"/>
                </a:cubicBezTo>
                <a:cubicBezTo>
                  <a:pt x="756948" y="692074"/>
                  <a:pt x="747686" y="685800"/>
                  <a:pt x="740066" y="678180"/>
                </a:cubicBezTo>
                <a:cubicBezTo>
                  <a:pt x="734986" y="662940"/>
                  <a:pt x="728722" y="648045"/>
                  <a:pt x="724826" y="632460"/>
                </a:cubicBezTo>
                <a:cubicBezTo>
                  <a:pt x="722286" y="622300"/>
                  <a:pt x="721331" y="611606"/>
                  <a:pt x="717206" y="601980"/>
                </a:cubicBezTo>
                <a:cubicBezTo>
                  <a:pt x="713598" y="593562"/>
                  <a:pt x="707046" y="586740"/>
                  <a:pt x="701966" y="579120"/>
                </a:cubicBezTo>
                <a:cubicBezTo>
                  <a:pt x="707046" y="528320"/>
                  <a:pt x="673428" y="452987"/>
                  <a:pt x="717206" y="426720"/>
                </a:cubicBezTo>
                <a:cubicBezTo>
                  <a:pt x="1038290" y="234069"/>
                  <a:pt x="936248" y="516355"/>
                  <a:pt x="976286" y="396240"/>
                </a:cubicBezTo>
                <a:cubicBezTo>
                  <a:pt x="971206" y="353060"/>
                  <a:pt x="966920" y="309779"/>
                  <a:pt x="961046" y="266700"/>
                </a:cubicBezTo>
                <a:cubicBezTo>
                  <a:pt x="956990" y="236958"/>
                  <a:pt x="952024" y="226102"/>
                  <a:pt x="945806" y="198120"/>
                </a:cubicBezTo>
                <a:cubicBezTo>
                  <a:pt x="942996" y="185477"/>
                  <a:pt x="940726" y="172720"/>
                  <a:pt x="938186" y="160020"/>
                </a:cubicBezTo>
                <a:cubicBezTo>
                  <a:pt x="837079" y="202148"/>
                  <a:pt x="878780" y="190111"/>
                  <a:pt x="816266" y="205740"/>
                </a:cubicBezTo>
                <a:cubicBezTo>
                  <a:pt x="803566" y="213360"/>
                  <a:pt x="790725" y="220750"/>
                  <a:pt x="778166" y="228600"/>
                </a:cubicBezTo>
                <a:cubicBezTo>
                  <a:pt x="770400" y="233454"/>
                  <a:pt x="763675" y="240121"/>
                  <a:pt x="755306" y="243840"/>
                </a:cubicBezTo>
                <a:cubicBezTo>
                  <a:pt x="740626" y="250364"/>
                  <a:pt x="724826" y="254000"/>
                  <a:pt x="709586" y="259080"/>
                </a:cubicBezTo>
                <a:lnTo>
                  <a:pt x="686726" y="266700"/>
                </a:lnTo>
                <a:cubicBezTo>
                  <a:pt x="679106" y="274320"/>
                  <a:pt x="674642" y="289560"/>
                  <a:pt x="663866" y="289560"/>
                </a:cubicBezTo>
                <a:cubicBezTo>
                  <a:pt x="612729" y="289560"/>
                  <a:pt x="636070" y="212928"/>
                  <a:pt x="641006" y="198120"/>
                </a:cubicBezTo>
                <a:cubicBezTo>
                  <a:pt x="646798" y="180744"/>
                  <a:pt x="655103" y="160591"/>
                  <a:pt x="671486" y="152400"/>
                </a:cubicBezTo>
                <a:cubicBezTo>
                  <a:pt x="681646" y="147320"/>
                  <a:pt x="691330" y="141148"/>
                  <a:pt x="701966" y="137160"/>
                </a:cubicBezTo>
                <a:cubicBezTo>
                  <a:pt x="714265" y="132548"/>
                  <a:pt x="760200" y="123989"/>
                  <a:pt x="770546" y="121920"/>
                </a:cubicBezTo>
                <a:cubicBezTo>
                  <a:pt x="780706" y="116840"/>
                  <a:pt x="790585" y="111155"/>
                  <a:pt x="801026" y="106680"/>
                </a:cubicBezTo>
                <a:cubicBezTo>
                  <a:pt x="808409" y="103516"/>
                  <a:pt x="823886" y="107092"/>
                  <a:pt x="823886" y="99060"/>
                </a:cubicBezTo>
                <a:cubicBezTo>
                  <a:pt x="823886" y="80034"/>
                  <a:pt x="789977" y="72517"/>
                  <a:pt x="778166" y="68580"/>
                </a:cubicBezTo>
                <a:cubicBezTo>
                  <a:pt x="773086" y="60960"/>
                  <a:pt x="769402" y="52196"/>
                  <a:pt x="762926" y="45720"/>
                </a:cubicBezTo>
                <a:cubicBezTo>
                  <a:pt x="756450" y="39244"/>
                  <a:pt x="731176" y="7620"/>
                  <a:pt x="72482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7F30FA-571F-4F72-BFD4-64262F80DD95}"/>
                  </a:ext>
                </a:extLst>
              </p:cNvPr>
              <p:cNvSpPr txBox="1"/>
              <p:nvPr/>
            </p:nvSpPr>
            <p:spPr>
              <a:xfrm>
                <a:off x="1295745" y="5081373"/>
                <a:ext cx="2255176" cy="5334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7F30FA-571F-4F72-BFD4-64262F80D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745" y="5081373"/>
                <a:ext cx="2255176" cy="5334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F3AAA6-2B27-4721-8CF7-8206F0B248E7}"/>
                  </a:ext>
                </a:extLst>
              </p:cNvPr>
              <p:cNvSpPr txBox="1"/>
              <p:nvPr/>
            </p:nvSpPr>
            <p:spPr>
              <a:xfrm>
                <a:off x="7193625" y="5002671"/>
                <a:ext cx="2255176" cy="5334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F3AAA6-2B27-4721-8CF7-8206F0B24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625" y="5002671"/>
                <a:ext cx="2255176" cy="533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E04AD7-1F53-40A8-9CE3-D5AE2728DDB0}"/>
                  </a:ext>
                </a:extLst>
              </p:cNvPr>
              <p:cNvSpPr txBox="1"/>
              <p:nvPr/>
            </p:nvSpPr>
            <p:spPr>
              <a:xfrm>
                <a:off x="463859" y="5816881"/>
                <a:ext cx="12048171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CLAIM: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iff </a:t>
                </a:r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there exist </a:t>
                </a:r>
                <a:r>
                  <a:rPr lang="en-US" sz="2800" dirty="0"/>
                  <a:t>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b="1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for every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br>
                  <a:rPr lang="en-US" sz="2800" dirty="0"/>
                </a:br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there exists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1..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E04AD7-1F53-40A8-9CE3-D5AE2728D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59" y="5816881"/>
                <a:ext cx="12048171" cy="954107"/>
              </a:xfrm>
              <a:prstGeom prst="rect">
                <a:avLst/>
              </a:prstGeom>
              <a:blipFill>
                <a:blip r:embed="rId4"/>
                <a:stretch>
                  <a:fillRect l="-1012" t="-5732" b="-171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8FC156-A15D-4343-8699-0AB944AB5CEB}"/>
                  </a:ext>
                </a:extLst>
              </p:cNvPr>
              <p:cNvSpPr txBox="1"/>
              <p:nvPr/>
            </p:nvSpPr>
            <p:spPr>
              <a:xfrm>
                <a:off x="463859" y="1664214"/>
                <a:ext cx="166377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8FC156-A15D-4343-8699-0AB944AB5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59" y="1664214"/>
                <a:ext cx="166377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189517-90D3-4EAB-B36F-2F871281EF4D}"/>
                  </a:ext>
                </a:extLst>
              </p:cNvPr>
              <p:cNvSpPr txBox="1"/>
              <p:nvPr/>
            </p:nvSpPr>
            <p:spPr>
              <a:xfrm>
                <a:off x="6921632" y="1543164"/>
                <a:ext cx="166377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189517-90D3-4EAB-B36F-2F871281E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632" y="1543164"/>
                <a:ext cx="166377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B9A24C3E-1AEE-49C8-BDAC-A11755309DBE}"/>
              </a:ext>
            </a:extLst>
          </p:cNvPr>
          <p:cNvSpPr/>
          <p:nvPr/>
        </p:nvSpPr>
        <p:spPr>
          <a:xfrm>
            <a:off x="159525" y="2289471"/>
            <a:ext cx="2308860" cy="2240280"/>
          </a:xfrm>
          <a:prstGeom prst="rect">
            <a:avLst/>
          </a:prstGeom>
          <a:solidFill>
            <a:schemeClr val="accent5">
              <a:lumMod val="40000"/>
              <a:lumOff val="60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FABF2B0-47CD-4BB5-9373-3CB1BA8F8162}"/>
              </a:ext>
            </a:extLst>
          </p:cNvPr>
          <p:cNvSpPr/>
          <p:nvPr/>
        </p:nvSpPr>
        <p:spPr>
          <a:xfrm>
            <a:off x="734393" y="2870141"/>
            <a:ext cx="910111" cy="824421"/>
          </a:xfrm>
          <a:custGeom>
            <a:avLst/>
            <a:gdLst>
              <a:gd name="connsiteX0" fmla="*/ 1668780 w 1684740"/>
              <a:gd name="connsiteY0" fmla="*/ 175260 h 1273900"/>
              <a:gd name="connsiteX1" fmla="*/ 1668780 w 1684740"/>
              <a:gd name="connsiteY1" fmla="*/ 175260 h 1273900"/>
              <a:gd name="connsiteX2" fmla="*/ 1569720 w 1684740"/>
              <a:gd name="connsiteY2" fmla="*/ 99060 h 1273900"/>
              <a:gd name="connsiteX3" fmla="*/ 1508760 w 1684740"/>
              <a:gd name="connsiteY3" fmla="*/ 76200 h 1273900"/>
              <a:gd name="connsiteX4" fmla="*/ 1440180 w 1684740"/>
              <a:gd name="connsiteY4" fmla="*/ 38100 h 1273900"/>
              <a:gd name="connsiteX5" fmla="*/ 1371600 w 1684740"/>
              <a:gd name="connsiteY5" fmla="*/ 22860 h 1273900"/>
              <a:gd name="connsiteX6" fmla="*/ 1257300 w 1684740"/>
              <a:gd name="connsiteY6" fmla="*/ 0 h 1273900"/>
              <a:gd name="connsiteX7" fmla="*/ 1173480 w 1684740"/>
              <a:gd name="connsiteY7" fmla="*/ 7620 h 1273900"/>
              <a:gd name="connsiteX8" fmla="*/ 1112520 w 1684740"/>
              <a:gd name="connsiteY8" fmla="*/ 53340 h 1273900"/>
              <a:gd name="connsiteX9" fmla="*/ 1089660 w 1684740"/>
              <a:gd name="connsiteY9" fmla="*/ 68580 h 1273900"/>
              <a:gd name="connsiteX10" fmla="*/ 1082040 w 1684740"/>
              <a:gd name="connsiteY10" fmla="*/ 91440 h 1273900"/>
              <a:gd name="connsiteX11" fmla="*/ 1066800 w 1684740"/>
              <a:gd name="connsiteY11" fmla="*/ 129540 h 1273900"/>
              <a:gd name="connsiteX12" fmla="*/ 1059180 w 1684740"/>
              <a:gd name="connsiteY12" fmla="*/ 182880 h 1273900"/>
              <a:gd name="connsiteX13" fmla="*/ 1043940 w 1684740"/>
              <a:gd name="connsiteY13" fmla="*/ 236220 h 1273900"/>
              <a:gd name="connsiteX14" fmla="*/ 1036320 w 1684740"/>
              <a:gd name="connsiteY14" fmla="*/ 510540 h 1273900"/>
              <a:gd name="connsiteX15" fmla="*/ 998220 w 1684740"/>
              <a:gd name="connsiteY15" fmla="*/ 563880 h 1273900"/>
              <a:gd name="connsiteX16" fmla="*/ 967740 w 1684740"/>
              <a:gd name="connsiteY16" fmla="*/ 601980 h 1273900"/>
              <a:gd name="connsiteX17" fmla="*/ 937260 w 1684740"/>
              <a:gd name="connsiteY17" fmla="*/ 624840 h 1273900"/>
              <a:gd name="connsiteX18" fmla="*/ 914400 w 1684740"/>
              <a:gd name="connsiteY18" fmla="*/ 655320 h 1273900"/>
              <a:gd name="connsiteX19" fmla="*/ 845820 w 1684740"/>
              <a:gd name="connsiteY19" fmla="*/ 693420 h 1273900"/>
              <a:gd name="connsiteX20" fmla="*/ 807720 w 1684740"/>
              <a:gd name="connsiteY20" fmla="*/ 716280 h 1273900"/>
              <a:gd name="connsiteX21" fmla="*/ 731520 w 1684740"/>
              <a:gd name="connsiteY21" fmla="*/ 739140 h 1273900"/>
              <a:gd name="connsiteX22" fmla="*/ 541020 w 1684740"/>
              <a:gd name="connsiteY22" fmla="*/ 762000 h 1273900"/>
              <a:gd name="connsiteX23" fmla="*/ 487680 w 1684740"/>
              <a:gd name="connsiteY23" fmla="*/ 784860 h 1273900"/>
              <a:gd name="connsiteX24" fmla="*/ 449580 w 1684740"/>
              <a:gd name="connsiteY24" fmla="*/ 800100 h 1273900"/>
              <a:gd name="connsiteX25" fmla="*/ 426720 w 1684740"/>
              <a:gd name="connsiteY25" fmla="*/ 822960 h 1273900"/>
              <a:gd name="connsiteX26" fmla="*/ 381000 w 1684740"/>
              <a:gd name="connsiteY26" fmla="*/ 845820 h 1273900"/>
              <a:gd name="connsiteX27" fmla="*/ 259080 w 1684740"/>
              <a:gd name="connsiteY27" fmla="*/ 899160 h 1273900"/>
              <a:gd name="connsiteX28" fmla="*/ 160020 w 1684740"/>
              <a:gd name="connsiteY28" fmla="*/ 952500 h 1273900"/>
              <a:gd name="connsiteX29" fmla="*/ 129540 w 1684740"/>
              <a:gd name="connsiteY29" fmla="*/ 960120 h 1273900"/>
              <a:gd name="connsiteX30" fmla="*/ 68580 w 1684740"/>
              <a:gd name="connsiteY30" fmla="*/ 990600 h 1273900"/>
              <a:gd name="connsiteX31" fmla="*/ 45720 w 1684740"/>
              <a:gd name="connsiteY31" fmla="*/ 1028700 h 1273900"/>
              <a:gd name="connsiteX32" fmla="*/ 22860 w 1684740"/>
              <a:gd name="connsiteY32" fmla="*/ 1051560 h 1273900"/>
              <a:gd name="connsiteX33" fmla="*/ 0 w 1684740"/>
              <a:gd name="connsiteY33" fmla="*/ 1112520 h 1273900"/>
              <a:gd name="connsiteX34" fmla="*/ 15240 w 1684740"/>
              <a:gd name="connsiteY34" fmla="*/ 1181100 h 1273900"/>
              <a:gd name="connsiteX35" fmla="*/ 91440 w 1684740"/>
              <a:gd name="connsiteY35" fmla="*/ 1249680 h 1273900"/>
              <a:gd name="connsiteX36" fmla="*/ 106680 w 1684740"/>
              <a:gd name="connsiteY36" fmla="*/ 1272540 h 1273900"/>
              <a:gd name="connsiteX37" fmla="*/ 441960 w 1684740"/>
              <a:gd name="connsiteY37" fmla="*/ 1264920 h 1273900"/>
              <a:gd name="connsiteX38" fmla="*/ 480060 w 1684740"/>
              <a:gd name="connsiteY38" fmla="*/ 1196340 h 1273900"/>
              <a:gd name="connsiteX39" fmla="*/ 502920 w 1684740"/>
              <a:gd name="connsiteY39" fmla="*/ 1181100 h 1273900"/>
              <a:gd name="connsiteX40" fmla="*/ 518160 w 1684740"/>
              <a:gd name="connsiteY40" fmla="*/ 1158240 h 1273900"/>
              <a:gd name="connsiteX41" fmla="*/ 624840 w 1684740"/>
              <a:gd name="connsiteY41" fmla="*/ 1135380 h 1273900"/>
              <a:gd name="connsiteX42" fmla="*/ 670560 w 1684740"/>
              <a:gd name="connsiteY42" fmla="*/ 1120140 h 1273900"/>
              <a:gd name="connsiteX43" fmla="*/ 769620 w 1684740"/>
              <a:gd name="connsiteY43" fmla="*/ 1074420 h 1273900"/>
              <a:gd name="connsiteX44" fmla="*/ 807720 w 1684740"/>
              <a:gd name="connsiteY44" fmla="*/ 1051560 h 1273900"/>
              <a:gd name="connsiteX45" fmla="*/ 830580 w 1684740"/>
              <a:gd name="connsiteY45" fmla="*/ 1028700 h 1273900"/>
              <a:gd name="connsiteX46" fmla="*/ 853440 w 1684740"/>
              <a:gd name="connsiteY46" fmla="*/ 1021080 h 1273900"/>
              <a:gd name="connsiteX47" fmla="*/ 883920 w 1684740"/>
              <a:gd name="connsiteY47" fmla="*/ 1013460 h 1273900"/>
              <a:gd name="connsiteX48" fmla="*/ 906780 w 1684740"/>
              <a:gd name="connsiteY48" fmla="*/ 1005840 h 1273900"/>
              <a:gd name="connsiteX49" fmla="*/ 990600 w 1684740"/>
              <a:gd name="connsiteY49" fmla="*/ 998220 h 1273900"/>
              <a:gd name="connsiteX50" fmla="*/ 1028700 w 1684740"/>
              <a:gd name="connsiteY50" fmla="*/ 952500 h 1273900"/>
              <a:gd name="connsiteX51" fmla="*/ 1051560 w 1684740"/>
              <a:gd name="connsiteY51" fmla="*/ 906780 h 1273900"/>
              <a:gd name="connsiteX52" fmla="*/ 1074420 w 1684740"/>
              <a:gd name="connsiteY52" fmla="*/ 891540 h 1273900"/>
              <a:gd name="connsiteX53" fmla="*/ 1082040 w 1684740"/>
              <a:gd name="connsiteY53" fmla="*/ 868680 h 1273900"/>
              <a:gd name="connsiteX54" fmla="*/ 1127760 w 1684740"/>
              <a:gd name="connsiteY54" fmla="*/ 830580 h 1273900"/>
              <a:gd name="connsiteX55" fmla="*/ 1165860 w 1684740"/>
              <a:gd name="connsiteY55" fmla="*/ 784860 h 1273900"/>
              <a:gd name="connsiteX56" fmla="*/ 1196340 w 1684740"/>
              <a:gd name="connsiteY56" fmla="*/ 762000 h 1273900"/>
              <a:gd name="connsiteX57" fmla="*/ 1242060 w 1684740"/>
              <a:gd name="connsiteY57" fmla="*/ 685800 h 1273900"/>
              <a:gd name="connsiteX58" fmla="*/ 1264920 w 1684740"/>
              <a:gd name="connsiteY58" fmla="*/ 662940 h 1273900"/>
              <a:gd name="connsiteX59" fmla="*/ 1280160 w 1684740"/>
              <a:gd name="connsiteY59" fmla="*/ 640080 h 1273900"/>
              <a:gd name="connsiteX60" fmla="*/ 1303020 w 1684740"/>
              <a:gd name="connsiteY60" fmla="*/ 403860 h 1273900"/>
              <a:gd name="connsiteX61" fmla="*/ 1333500 w 1684740"/>
              <a:gd name="connsiteY61" fmla="*/ 358140 h 1273900"/>
              <a:gd name="connsiteX62" fmla="*/ 1363980 w 1684740"/>
              <a:gd name="connsiteY62" fmla="*/ 342900 h 1273900"/>
              <a:gd name="connsiteX63" fmla="*/ 1508760 w 1684740"/>
              <a:gd name="connsiteY63" fmla="*/ 350520 h 1273900"/>
              <a:gd name="connsiteX64" fmla="*/ 1539240 w 1684740"/>
              <a:gd name="connsiteY64" fmla="*/ 365760 h 1273900"/>
              <a:gd name="connsiteX65" fmla="*/ 1600200 w 1684740"/>
              <a:gd name="connsiteY65" fmla="*/ 396240 h 1273900"/>
              <a:gd name="connsiteX66" fmla="*/ 1668780 w 1684740"/>
              <a:gd name="connsiteY66" fmla="*/ 388620 h 1273900"/>
              <a:gd name="connsiteX67" fmla="*/ 1684020 w 1684740"/>
              <a:gd name="connsiteY67" fmla="*/ 365760 h 1273900"/>
              <a:gd name="connsiteX68" fmla="*/ 1668780 w 1684740"/>
              <a:gd name="connsiteY68" fmla="*/ 175260 h 127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684740" h="1273900">
                <a:moveTo>
                  <a:pt x="1668780" y="175260"/>
                </a:moveTo>
                <a:lnTo>
                  <a:pt x="1668780" y="175260"/>
                </a:lnTo>
                <a:cubicBezTo>
                  <a:pt x="1634069" y="144888"/>
                  <a:pt x="1610460" y="117863"/>
                  <a:pt x="1569720" y="99060"/>
                </a:cubicBezTo>
                <a:cubicBezTo>
                  <a:pt x="1550016" y="89966"/>
                  <a:pt x="1528517" y="85180"/>
                  <a:pt x="1508760" y="76200"/>
                </a:cubicBezTo>
                <a:cubicBezTo>
                  <a:pt x="1446750" y="48014"/>
                  <a:pt x="1540553" y="71558"/>
                  <a:pt x="1440180" y="38100"/>
                </a:cubicBezTo>
                <a:cubicBezTo>
                  <a:pt x="1417964" y="30695"/>
                  <a:pt x="1394418" y="28126"/>
                  <a:pt x="1371600" y="22860"/>
                </a:cubicBezTo>
                <a:cubicBezTo>
                  <a:pt x="1290772" y="4207"/>
                  <a:pt x="1413242" y="28353"/>
                  <a:pt x="1257300" y="0"/>
                </a:cubicBezTo>
                <a:cubicBezTo>
                  <a:pt x="1229360" y="2540"/>
                  <a:pt x="1200990" y="2118"/>
                  <a:pt x="1173480" y="7620"/>
                </a:cubicBezTo>
                <a:cubicBezTo>
                  <a:pt x="1143311" y="13654"/>
                  <a:pt x="1134382" y="34601"/>
                  <a:pt x="1112520" y="53340"/>
                </a:cubicBezTo>
                <a:cubicBezTo>
                  <a:pt x="1105567" y="59300"/>
                  <a:pt x="1097280" y="63500"/>
                  <a:pt x="1089660" y="68580"/>
                </a:cubicBezTo>
                <a:cubicBezTo>
                  <a:pt x="1087120" y="76200"/>
                  <a:pt x="1084860" y="83919"/>
                  <a:pt x="1082040" y="91440"/>
                </a:cubicBezTo>
                <a:cubicBezTo>
                  <a:pt x="1077237" y="104247"/>
                  <a:pt x="1070117" y="116270"/>
                  <a:pt x="1066800" y="129540"/>
                </a:cubicBezTo>
                <a:cubicBezTo>
                  <a:pt x="1062444" y="146964"/>
                  <a:pt x="1062943" y="165318"/>
                  <a:pt x="1059180" y="182880"/>
                </a:cubicBezTo>
                <a:cubicBezTo>
                  <a:pt x="1055305" y="200961"/>
                  <a:pt x="1049020" y="218440"/>
                  <a:pt x="1043940" y="236220"/>
                </a:cubicBezTo>
                <a:cubicBezTo>
                  <a:pt x="1041400" y="327660"/>
                  <a:pt x="1043161" y="419321"/>
                  <a:pt x="1036320" y="510540"/>
                </a:cubicBezTo>
                <a:cubicBezTo>
                  <a:pt x="1034528" y="534434"/>
                  <a:pt x="1011782" y="548380"/>
                  <a:pt x="998220" y="563880"/>
                </a:cubicBezTo>
                <a:cubicBezTo>
                  <a:pt x="987510" y="576120"/>
                  <a:pt x="979240" y="590480"/>
                  <a:pt x="967740" y="601980"/>
                </a:cubicBezTo>
                <a:cubicBezTo>
                  <a:pt x="958760" y="610960"/>
                  <a:pt x="946240" y="615860"/>
                  <a:pt x="937260" y="624840"/>
                </a:cubicBezTo>
                <a:cubicBezTo>
                  <a:pt x="928280" y="633820"/>
                  <a:pt x="923958" y="646957"/>
                  <a:pt x="914400" y="655320"/>
                </a:cubicBezTo>
                <a:cubicBezTo>
                  <a:pt x="897829" y="669820"/>
                  <a:pt x="865565" y="682451"/>
                  <a:pt x="845820" y="693420"/>
                </a:cubicBezTo>
                <a:cubicBezTo>
                  <a:pt x="832873" y="700613"/>
                  <a:pt x="821203" y="710151"/>
                  <a:pt x="807720" y="716280"/>
                </a:cubicBezTo>
                <a:cubicBezTo>
                  <a:pt x="788284" y="725115"/>
                  <a:pt x="753973" y="733959"/>
                  <a:pt x="731520" y="739140"/>
                </a:cubicBezTo>
                <a:cubicBezTo>
                  <a:pt x="628693" y="762869"/>
                  <a:pt x="676744" y="753517"/>
                  <a:pt x="541020" y="762000"/>
                </a:cubicBezTo>
                <a:cubicBezTo>
                  <a:pt x="494067" y="777651"/>
                  <a:pt x="544176" y="759751"/>
                  <a:pt x="487680" y="784860"/>
                </a:cubicBezTo>
                <a:cubicBezTo>
                  <a:pt x="475181" y="790415"/>
                  <a:pt x="462280" y="795020"/>
                  <a:pt x="449580" y="800100"/>
                </a:cubicBezTo>
                <a:cubicBezTo>
                  <a:pt x="441960" y="807720"/>
                  <a:pt x="435686" y="816982"/>
                  <a:pt x="426720" y="822960"/>
                </a:cubicBezTo>
                <a:cubicBezTo>
                  <a:pt x="412543" y="832411"/>
                  <a:pt x="396512" y="838769"/>
                  <a:pt x="381000" y="845820"/>
                </a:cubicBezTo>
                <a:cubicBezTo>
                  <a:pt x="340617" y="864176"/>
                  <a:pt x="298137" y="878129"/>
                  <a:pt x="259080" y="899160"/>
                </a:cubicBezTo>
                <a:cubicBezTo>
                  <a:pt x="226060" y="916940"/>
                  <a:pt x="193953" y="936531"/>
                  <a:pt x="160020" y="952500"/>
                </a:cubicBezTo>
                <a:cubicBezTo>
                  <a:pt x="150544" y="956959"/>
                  <a:pt x="139475" y="956808"/>
                  <a:pt x="129540" y="960120"/>
                </a:cubicBezTo>
                <a:cubicBezTo>
                  <a:pt x="92258" y="972547"/>
                  <a:pt x="96581" y="971933"/>
                  <a:pt x="68580" y="990600"/>
                </a:cubicBezTo>
                <a:cubicBezTo>
                  <a:pt x="60960" y="1003300"/>
                  <a:pt x="54606" y="1016852"/>
                  <a:pt x="45720" y="1028700"/>
                </a:cubicBezTo>
                <a:cubicBezTo>
                  <a:pt x="39254" y="1037321"/>
                  <a:pt x="28571" y="1042422"/>
                  <a:pt x="22860" y="1051560"/>
                </a:cubicBezTo>
                <a:cubicBezTo>
                  <a:pt x="16352" y="1061973"/>
                  <a:pt x="5066" y="1097321"/>
                  <a:pt x="0" y="1112520"/>
                </a:cubicBezTo>
                <a:cubicBezTo>
                  <a:pt x="193" y="1113678"/>
                  <a:pt x="7282" y="1170868"/>
                  <a:pt x="15240" y="1181100"/>
                </a:cubicBezTo>
                <a:cubicBezTo>
                  <a:pt x="86104" y="1272210"/>
                  <a:pt x="34194" y="1192434"/>
                  <a:pt x="91440" y="1249680"/>
                </a:cubicBezTo>
                <a:cubicBezTo>
                  <a:pt x="97916" y="1256156"/>
                  <a:pt x="101600" y="1264920"/>
                  <a:pt x="106680" y="1272540"/>
                </a:cubicBezTo>
                <a:cubicBezTo>
                  <a:pt x="218440" y="1270000"/>
                  <a:pt x="331341" y="1281052"/>
                  <a:pt x="441960" y="1264920"/>
                </a:cubicBezTo>
                <a:cubicBezTo>
                  <a:pt x="482523" y="1259005"/>
                  <a:pt x="464180" y="1216190"/>
                  <a:pt x="480060" y="1196340"/>
                </a:cubicBezTo>
                <a:cubicBezTo>
                  <a:pt x="485781" y="1189189"/>
                  <a:pt x="495300" y="1186180"/>
                  <a:pt x="502920" y="1181100"/>
                </a:cubicBezTo>
                <a:cubicBezTo>
                  <a:pt x="508000" y="1173480"/>
                  <a:pt x="511684" y="1164716"/>
                  <a:pt x="518160" y="1158240"/>
                </a:cubicBezTo>
                <a:cubicBezTo>
                  <a:pt x="547422" y="1128978"/>
                  <a:pt x="583798" y="1139111"/>
                  <a:pt x="624840" y="1135380"/>
                </a:cubicBezTo>
                <a:cubicBezTo>
                  <a:pt x="640080" y="1130300"/>
                  <a:pt x="655566" y="1125907"/>
                  <a:pt x="670560" y="1120140"/>
                </a:cubicBezTo>
                <a:cubicBezTo>
                  <a:pt x="700484" y="1108631"/>
                  <a:pt x="741019" y="1090021"/>
                  <a:pt x="769620" y="1074420"/>
                </a:cubicBezTo>
                <a:cubicBezTo>
                  <a:pt x="782622" y="1067328"/>
                  <a:pt x="795872" y="1060446"/>
                  <a:pt x="807720" y="1051560"/>
                </a:cubicBezTo>
                <a:cubicBezTo>
                  <a:pt x="816341" y="1045094"/>
                  <a:pt x="821614" y="1034678"/>
                  <a:pt x="830580" y="1028700"/>
                </a:cubicBezTo>
                <a:cubicBezTo>
                  <a:pt x="837263" y="1024245"/>
                  <a:pt x="845717" y="1023287"/>
                  <a:pt x="853440" y="1021080"/>
                </a:cubicBezTo>
                <a:cubicBezTo>
                  <a:pt x="863510" y="1018203"/>
                  <a:pt x="873850" y="1016337"/>
                  <a:pt x="883920" y="1013460"/>
                </a:cubicBezTo>
                <a:cubicBezTo>
                  <a:pt x="891643" y="1011253"/>
                  <a:pt x="898829" y="1006976"/>
                  <a:pt x="906780" y="1005840"/>
                </a:cubicBezTo>
                <a:cubicBezTo>
                  <a:pt x="934553" y="1001872"/>
                  <a:pt x="962660" y="1000760"/>
                  <a:pt x="990600" y="998220"/>
                </a:cubicBezTo>
                <a:cubicBezTo>
                  <a:pt x="1007452" y="981368"/>
                  <a:pt x="1018091" y="973718"/>
                  <a:pt x="1028700" y="952500"/>
                </a:cubicBezTo>
                <a:cubicBezTo>
                  <a:pt x="1041095" y="927710"/>
                  <a:pt x="1029722" y="928618"/>
                  <a:pt x="1051560" y="906780"/>
                </a:cubicBezTo>
                <a:cubicBezTo>
                  <a:pt x="1058036" y="900304"/>
                  <a:pt x="1066800" y="896620"/>
                  <a:pt x="1074420" y="891540"/>
                </a:cubicBezTo>
                <a:cubicBezTo>
                  <a:pt x="1076960" y="883920"/>
                  <a:pt x="1077585" y="875363"/>
                  <a:pt x="1082040" y="868680"/>
                </a:cubicBezTo>
                <a:cubicBezTo>
                  <a:pt x="1093774" y="851079"/>
                  <a:pt x="1110892" y="841825"/>
                  <a:pt x="1127760" y="830580"/>
                </a:cubicBezTo>
                <a:cubicBezTo>
                  <a:pt x="1143437" y="807064"/>
                  <a:pt x="1143043" y="804417"/>
                  <a:pt x="1165860" y="784860"/>
                </a:cubicBezTo>
                <a:cubicBezTo>
                  <a:pt x="1175503" y="776595"/>
                  <a:pt x="1187903" y="771492"/>
                  <a:pt x="1196340" y="762000"/>
                </a:cubicBezTo>
                <a:cubicBezTo>
                  <a:pt x="1265398" y="684310"/>
                  <a:pt x="1198611" y="746628"/>
                  <a:pt x="1242060" y="685800"/>
                </a:cubicBezTo>
                <a:cubicBezTo>
                  <a:pt x="1248324" y="677031"/>
                  <a:pt x="1258021" y="671219"/>
                  <a:pt x="1264920" y="662940"/>
                </a:cubicBezTo>
                <a:cubicBezTo>
                  <a:pt x="1270783" y="655905"/>
                  <a:pt x="1275080" y="647700"/>
                  <a:pt x="1280160" y="640080"/>
                </a:cubicBezTo>
                <a:cubicBezTo>
                  <a:pt x="1287780" y="561340"/>
                  <a:pt x="1288315" y="481589"/>
                  <a:pt x="1303020" y="403860"/>
                </a:cubicBezTo>
                <a:cubicBezTo>
                  <a:pt x="1306425" y="385863"/>
                  <a:pt x="1317117" y="366331"/>
                  <a:pt x="1333500" y="358140"/>
                </a:cubicBezTo>
                <a:lnTo>
                  <a:pt x="1363980" y="342900"/>
                </a:lnTo>
                <a:cubicBezTo>
                  <a:pt x="1412240" y="345440"/>
                  <a:pt x="1460839" y="344269"/>
                  <a:pt x="1508760" y="350520"/>
                </a:cubicBezTo>
                <a:cubicBezTo>
                  <a:pt x="1520024" y="351989"/>
                  <a:pt x="1529310" y="360243"/>
                  <a:pt x="1539240" y="365760"/>
                </a:cubicBezTo>
                <a:cubicBezTo>
                  <a:pt x="1593225" y="395752"/>
                  <a:pt x="1558410" y="382310"/>
                  <a:pt x="1600200" y="396240"/>
                </a:cubicBezTo>
                <a:cubicBezTo>
                  <a:pt x="1623060" y="393700"/>
                  <a:pt x="1647164" y="396480"/>
                  <a:pt x="1668780" y="388620"/>
                </a:cubicBezTo>
                <a:cubicBezTo>
                  <a:pt x="1677387" y="385490"/>
                  <a:pt x="1683227" y="374884"/>
                  <a:pt x="1684020" y="365760"/>
                </a:cubicBezTo>
                <a:cubicBezTo>
                  <a:pt x="1688421" y="315151"/>
                  <a:pt x="1671320" y="207010"/>
                  <a:pt x="1668780" y="175260"/>
                </a:cubicBezTo>
                <a:close/>
              </a:path>
            </a:pathLst>
          </a:cu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1279ED1-AC47-4B8F-9B55-EF09A573B745}"/>
                  </a:ext>
                </a:extLst>
              </p:cNvPr>
              <p:cNvSpPr txBox="1"/>
              <p:nvPr/>
            </p:nvSpPr>
            <p:spPr>
              <a:xfrm>
                <a:off x="8049220" y="1571801"/>
                <a:ext cx="166377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1279ED1-AC47-4B8F-9B55-EF09A573B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220" y="1571801"/>
                <a:ext cx="166377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83F55E3-1BB8-4FA6-8EC0-0F151FB9F6BE}"/>
              </a:ext>
            </a:extLst>
          </p:cNvPr>
          <p:cNvSpPr/>
          <p:nvPr/>
        </p:nvSpPr>
        <p:spPr>
          <a:xfrm>
            <a:off x="6738558" y="2508354"/>
            <a:ext cx="910133" cy="1196340"/>
          </a:xfrm>
          <a:custGeom>
            <a:avLst/>
            <a:gdLst>
              <a:gd name="connsiteX0" fmla="*/ 724826 w 976286"/>
              <a:gd name="connsiteY0" fmla="*/ 0 h 1600200"/>
              <a:gd name="connsiteX1" fmla="*/ 724826 w 976286"/>
              <a:gd name="connsiteY1" fmla="*/ 0 h 1600200"/>
              <a:gd name="connsiteX2" fmla="*/ 351446 w 976286"/>
              <a:gd name="connsiteY2" fmla="*/ 205740 h 1600200"/>
              <a:gd name="connsiteX3" fmla="*/ 359066 w 976286"/>
              <a:gd name="connsiteY3" fmla="*/ 327660 h 1600200"/>
              <a:gd name="connsiteX4" fmla="*/ 404786 w 976286"/>
              <a:gd name="connsiteY4" fmla="*/ 396240 h 1600200"/>
              <a:gd name="connsiteX5" fmla="*/ 435266 w 976286"/>
              <a:gd name="connsiteY5" fmla="*/ 419100 h 1600200"/>
              <a:gd name="connsiteX6" fmla="*/ 458126 w 976286"/>
              <a:gd name="connsiteY6" fmla="*/ 449580 h 1600200"/>
              <a:gd name="connsiteX7" fmla="*/ 442886 w 976286"/>
              <a:gd name="connsiteY7" fmla="*/ 525780 h 1600200"/>
              <a:gd name="connsiteX8" fmla="*/ 427646 w 976286"/>
              <a:gd name="connsiteY8" fmla="*/ 586740 h 1600200"/>
              <a:gd name="connsiteX9" fmla="*/ 404786 w 976286"/>
              <a:gd name="connsiteY9" fmla="*/ 609600 h 1600200"/>
              <a:gd name="connsiteX10" fmla="*/ 366686 w 976286"/>
              <a:gd name="connsiteY10" fmla="*/ 693420 h 1600200"/>
              <a:gd name="connsiteX11" fmla="*/ 359066 w 976286"/>
              <a:gd name="connsiteY11" fmla="*/ 731520 h 1600200"/>
              <a:gd name="connsiteX12" fmla="*/ 313346 w 976286"/>
              <a:gd name="connsiteY12" fmla="*/ 822960 h 1600200"/>
              <a:gd name="connsiteX13" fmla="*/ 290486 w 976286"/>
              <a:gd name="connsiteY13" fmla="*/ 845820 h 1600200"/>
              <a:gd name="connsiteX14" fmla="*/ 244766 w 976286"/>
              <a:gd name="connsiteY14" fmla="*/ 861060 h 1600200"/>
              <a:gd name="connsiteX15" fmla="*/ 138086 w 976286"/>
              <a:gd name="connsiteY15" fmla="*/ 929640 h 1600200"/>
              <a:gd name="connsiteX16" fmla="*/ 99986 w 976286"/>
              <a:gd name="connsiteY16" fmla="*/ 944880 h 1600200"/>
              <a:gd name="connsiteX17" fmla="*/ 39026 w 976286"/>
              <a:gd name="connsiteY17" fmla="*/ 975360 h 1600200"/>
              <a:gd name="connsiteX18" fmla="*/ 16166 w 976286"/>
              <a:gd name="connsiteY18" fmla="*/ 990600 h 1600200"/>
              <a:gd name="connsiteX19" fmla="*/ 926 w 976286"/>
              <a:gd name="connsiteY19" fmla="*/ 1036320 h 1600200"/>
              <a:gd name="connsiteX20" fmla="*/ 8546 w 976286"/>
              <a:gd name="connsiteY20" fmla="*/ 1211580 h 1600200"/>
              <a:gd name="connsiteX21" fmla="*/ 61886 w 976286"/>
              <a:gd name="connsiteY21" fmla="*/ 1264920 h 1600200"/>
              <a:gd name="connsiteX22" fmla="*/ 69506 w 976286"/>
              <a:gd name="connsiteY22" fmla="*/ 1287780 h 1600200"/>
              <a:gd name="connsiteX23" fmla="*/ 92366 w 976286"/>
              <a:gd name="connsiteY23" fmla="*/ 1310640 h 1600200"/>
              <a:gd name="connsiteX24" fmla="*/ 99986 w 976286"/>
              <a:gd name="connsiteY24" fmla="*/ 1409700 h 1600200"/>
              <a:gd name="connsiteX25" fmla="*/ 130466 w 976286"/>
              <a:gd name="connsiteY25" fmla="*/ 1432560 h 1600200"/>
              <a:gd name="connsiteX26" fmla="*/ 145706 w 976286"/>
              <a:gd name="connsiteY26" fmla="*/ 1455420 h 1600200"/>
              <a:gd name="connsiteX27" fmla="*/ 214286 w 976286"/>
              <a:gd name="connsiteY27" fmla="*/ 1493520 h 1600200"/>
              <a:gd name="connsiteX28" fmla="*/ 237146 w 976286"/>
              <a:gd name="connsiteY28" fmla="*/ 1516380 h 1600200"/>
              <a:gd name="connsiteX29" fmla="*/ 313346 w 976286"/>
              <a:gd name="connsiteY29" fmla="*/ 1562100 h 1600200"/>
              <a:gd name="connsiteX30" fmla="*/ 336206 w 976286"/>
              <a:gd name="connsiteY30" fmla="*/ 1577340 h 1600200"/>
              <a:gd name="connsiteX31" fmla="*/ 435266 w 976286"/>
              <a:gd name="connsiteY31" fmla="*/ 1600200 h 1600200"/>
              <a:gd name="connsiteX32" fmla="*/ 625766 w 976286"/>
              <a:gd name="connsiteY32" fmla="*/ 1592580 h 1600200"/>
              <a:gd name="connsiteX33" fmla="*/ 656246 w 976286"/>
              <a:gd name="connsiteY33" fmla="*/ 1562100 h 1600200"/>
              <a:gd name="connsiteX34" fmla="*/ 679106 w 976286"/>
              <a:gd name="connsiteY34" fmla="*/ 1554480 h 1600200"/>
              <a:gd name="connsiteX35" fmla="*/ 709586 w 976286"/>
              <a:gd name="connsiteY35" fmla="*/ 1539240 h 1600200"/>
              <a:gd name="connsiteX36" fmla="*/ 732446 w 976286"/>
              <a:gd name="connsiteY36" fmla="*/ 1508760 h 1600200"/>
              <a:gd name="connsiteX37" fmla="*/ 747686 w 976286"/>
              <a:gd name="connsiteY37" fmla="*/ 1485900 h 1600200"/>
              <a:gd name="connsiteX38" fmla="*/ 740066 w 976286"/>
              <a:gd name="connsiteY38" fmla="*/ 1363980 h 1600200"/>
              <a:gd name="connsiteX39" fmla="*/ 694346 w 976286"/>
              <a:gd name="connsiteY39" fmla="*/ 1333500 h 1600200"/>
              <a:gd name="connsiteX40" fmla="*/ 663866 w 976286"/>
              <a:gd name="connsiteY40" fmla="*/ 1318260 h 1600200"/>
              <a:gd name="connsiteX41" fmla="*/ 564806 w 976286"/>
              <a:gd name="connsiteY41" fmla="*/ 1303020 h 1600200"/>
              <a:gd name="connsiteX42" fmla="*/ 541946 w 976286"/>
              <a:gd name="connsiteY42" fmla="*/ 1287780 h 1600200"/>
              <a:gd name="connsiteX43" fmla="*/ 465746 w 976286"/>
              <a:gd name="connsiteY43" fmla="*/ 1242060 h 1600200"/>
              <a:gd name="connsiteX44" fmla="*/ 442886 w 976286"/>
              <a:gd name="connsiteY44" fmla="*/ 1219200 h 1600200"/>
              <a:gd name="connsiteX45" fmla="*/ 420026 w 976286"/>
              <a:gd name="connsiteY45" fmla="*/ 1203960 h 1600200"/>
              <a:gd name="connsiteX46" fmla="*/ 381926 w 976286"/>
              <a:gd name="connsiteY46" fmla="*/ 1158240 h 1600200"/>
              <a:gd name="connsiteX47" fmla="*/ 389546 w 976286"/>
              <a:gd name="connsiteY47" fmla="*/ 1089660 h 1600200"/>
              <a:gd name="connsiteX48" fmla="*/ 465746 w 976286"/>
              <a:gd name="connsiteY48" fmla="*/ 1036320 h 1600200"/>
              <a:gd name="connsiteX49" fmla="*/ 618146 w 976286"/>
              <a:gd name="connsiteY49" fmla="*/ 1051560 h 1600200"/>
              <a:gd name="connsiteX50" fmla="*/ 641006 w 976286"/>
              <a:gd name="connsiteY50" fmla="*/ 1066800 h 1600200"/>
              <a:gd name="connsiteX51" fmla="*/ 671486 w 976286"/>
              <a:gd name="connsiteY51" fmla="*/ 1074420 h 1600200"/>
              <a:gd name="connsiteX52" fmla="*/ 724826 w 976286"/>
              <a:gd name="connsiteY52" fmla="*/ 1066800 h 1600200"/>
              <a:gd name="connsiteX53" fmla="*/ 740066 w 976286"/>
              <a:gd name="connsiteY53" fmla="*/ 1021080 h 1600200"/>
              <a:gd name="connsiteX54" fmla="*/ 762926 w 976286"/>
              <a:gd name="connsiteY54" fmla="*/ 998220 h 1600200"/>
              <a:gd name="connsiteX55" fmla="*/ 778166 w 976286"/>
              <a:gd name="connsiteY55" fmla="*/ 906780 h 1600200"/>
              <a:gd name="connsiteX56" fmla="*/ 770546 w 976286"/>
              <a:gd name="connsiteY56" fmla="*/ 723900 h 1600200"/>
              <a:gd name="connsiteX57" fmla="*/ 762926 w 976286"/>
              <a:gd name="connsiteY57" fmla="*/ 701040 h 1600200"/>
              <a:gd name="connsiteX58" fmla="*/ 740066 w 976286"/>
              <a:gd name="connsiteY58" fmla="*/ 678180 h 1600200"/>
              <a:gd name="connsiteX59" fmla="*/ 724826 w 976286"/>
              <a:gd name="connsiteY59" fmla="*/ 632460 h 1600200"/>
              <a:gd name="connsiteX60" fmla="*/ 717206 w 976286"/>
              <a:gd name="connsiteY60" fmla="*/ 601980 h 1600200"/>
              <a:gd name="connsiteX61" fmla="*/ 701966 w 976286"/>
              <a:gd name="connsiteY61" fmla="*/ 579120 h 1600200"/>
              <a:gd name="connsiteX62" fmla="*/ 717206 w 976286"/>
              <a:gd name="connsiteY62" fmla="*/ 426720 h 1600200"/>
              <a:gd name="connsiteX63" fmla="*/ 976286 w 976286"/>
              <a:gd name="connsiteY63" fmla="*/ 396240 h 1600200"/>
              <a:gd name="connsiteX64" fmla="*/ 961046 w 976286"/>
              <a:gd name="connsiteY64" fmla="*/ 266700 h 1600200"/>
              <a:gd name="connsiteX65" fmla="*/ 945806 w 976286"/>
              <a:gd name="connsiteY65" fmla="*/ 198120 h 1600200"/>
              <a:gd name="connsiteX66" fmla="*/ 938186 w 976286"/>
              <a:gd name="connsiteY66" fmla="*/ 160020 h 1600200"/>
              <a:gd name="connsiteX67" fmla="*/ 816266 w 976286"/>
              <a:gd name="connsiteY67" fmla="*/ 205740 h 1600200"/>
              <a:gd name="connsiteX68" fmla="*/ 778166 w 976286"/>
              <a:gd name="connsiteY68" fmla="*/ 228600 h 1600200"/>
              <a:gd name="connsiteX69" fmla="*/ 755306 w 976286"/>
              <a:gd name="connsiteY69" fmla="*/ 243840 h 1600200"/>
              <a:gd name="connsiteX70" fmla="*/ 709586 w 976286"/>
              <a:gd name="connsiteY70" fmla="*/ 259080 h 1600200"/>
              <a:gd name="connsiteX71" fmla="*/ 686726 w 976286"/>
              <a:gd name="connsiteY71" fmla="*/ 266700 h 1600200"/>
              <a:gd name="connsiteX72" fmla="*/ 663866 w 976286"/>
              <a:gd name="connsiteY72" fmla="*/ 289560 h 1600200"/>
              <a:gd name="connsiteX73" fmla="*/ 641006 w 976286"/>
              <a:gd name="connsiteY73" fmla="*/ 198120 h 1600200"/>
              <a:gd name="connsiteX74" fmla="*/ 671486 w 976286"/>
              <a:gd name="connsiteY74" fmla="*/ 152400 h 1600200"/>
              <a:gd name="connsiteX75" fmla="*/ 701966 w 976286"/>
              <a:gd name="connsiteY75" fmla="*/ 137160 h 1600200"/>
              <a:gd name="connsiteX76" fmla="*/ 770546 w 976286"/>
              <a:gd name="connsiteY76" fmla="*/ 121920 h 1600200"/>
              <a:gd name="connsiteX77" fmla="*/ 801026 w 976286"/>
              <a:gd name="connsiteY77" fmla="*/ 106680 h 1600200"/>
              <a:gd name="connsiteX78" fmla="*/ 823886 w 976286"/>
              <a:gd name="connsiteY78" fmla="*/ 99060 h 1600200"/>
              <a:gd name="connsiteX79" fmla="*/ 778166 w 976286"/>
              <a:gd name="connsiteY79" fmla="*/ 68580 h 1600200"/>
              <a:gd name="connsiteX80" fmla="*/ 762926 w 976286"/>
              <a:gd name="connsiteY80" fmla="*/ 45720 h 1600200"/>
              <a:gd name="connsiteX81" fmla="*/ 724826 w 976286"/>
              <a:gd name="connsiteY81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976286" h="1600200">
                <a:moveTo>
                  <a:pt x="724826" y="0"/>
                </a:moveTo>
                <a:lnTo>
                  <a:pt x="724826" y="0"/>
                </a:lnTo>
                <a:cubicBezTo>
                  <a:pt x="600366" y="68580"/>
                  <a:pt x="457290" y="110921"/>
                  <a:pt x="351446" y="205740"/>
                </a:cubicBezTo>
                <a:cubicBezTo>
                  <a:pt x="321117" y="232910"/>
                  <a:pt x="353307" y="287350"/>
                  <a:pt x="359066" y="327660"/>
                </a:cubicBezTo>
                <a:cubicBezTo>
                  <a:pt x="363745" y="360413"/>
                  <a:pt x="381333" y="375719"/>
                  <a:pt x="404786" y="396240"/>
                </a:cubicBezTo>
                <a:cubicBezTo>
                  <a:pt x="414344" y="404603"/>
                  <a:pt x="426286" y="410120"/>
                  <a:pt x="435266" y="419100"/>
                </a:cubicBezTo>
                <a:cubicBezTo>
                  <a:pt x="444246" y="428080"/>
                  <a:pt x="450506" y="439420"/>
                  <a:pt x="458126" y="449580"/>
                </a:cubicBezTo>
                <a:cubicBezTo>
                  <a:pt x="453046" y="474980"/>
                  <a:pt x="448505" y="500494"/>
                  <a:pt x="442886" y="525780"/>
                </a:cubicBezTo>
                <a:cubicBezTo>
                  <a:pt x="438342" y="546227"/>
                  <a:pt x="442457" y="571929"/>
                  <a:pt x="427646" y="586740"/>
                </a:cubicBezTo>
                <a:lnTo>
                  <a:pt x="404786" y="609600"/>
                </a:lnTo>
                <a:cubicBezTo>
                  <a:pt x="384862" y="669371"/>
                  <a:pt x="397811" y="641545"/>
                  <a:pt x="366686" y="693420"/>
                </a:cubicBezTo>
                <a:cubicBezTo>
                  <a:pt x="364146" y="706120"/>
                  <a:pt x="362474" y="719025"/>
                  <a:pt x="359066" y="731520"/>
                </a:cubicBezTo>
                <a:cubicBezTo>
                  <a:pt x="349770" y="765606"/>
                  <a:pt x="339356" y="796950"/>
                  <a:pt x="313346" y="822960"/>
                </a:cubicBezTo>
                <a:cubicBezTo>
                  <a:pt x="305726" y="830580"/>
                  <a:pt x="299906" y="840587"/>
                  <a:pt x="290486" y="845820"/>
                </a:cubicBezTo>
                <a:cubicBezTo>
                  <a:pt x="276443" y="853622"/>
                  <a:pt x="244766" y="861060"/>
                  <a:pt x="244766" y="861060"/>
                </a:cubicBezTo>
                <a:cubicBezTo>
                  <a:pt x="211926" y="885690"/>
                  <a:pt x="175410" y="914710"/>
                  <a:pt x="138086" y="929640"/>
                </a:cubicBezTo>
                <a:cubicBezTo>
                  <a:pt x="125386" y="934720"/>
                  <a:pt x="111943" y="938237"/>
                  <a:pt x="99986" y="944880"/>
                </a:cubicBezTo>
                <a:cubicBezTo>
                  <a:pt x="36400" y="980206"/>
                  <a:pt x="102218" y="959562"/>
                  <a:pt x="39026" y="975360"/>
                </a:cubicBezTo>
                <a:cubicBezTo>
                  <a:pt x="31406" y="980440"/>
                  <a:pt x="21020" y="982834"/>
                  <a:pt x="16166" y="990600"/>
                </a:cubicBezTo>
                <a:cubicBezTo>
                  <a:pt x="7652" y="1004223"/>
                  <a:pt x="926" y="1036320"/>
                  <a:pt x="926" y="1036320"/>
                </a:cubicBezTo>
                <a:cubicBezTo>
                  <a:pt x="3466" y="1094740"/>
                  <a:pt x="-6521" y="1155079"/>
                  <a:pt x="8546" y="1211580"/>
                </a:cubicBezTo>
                <a:cubicBezTo>
                  <a:pt x="15025" y="1235876"/>
                  <a:pt x="61886" y="1264920"/>
                  <a:pt x="61886" y="1264920"/>
                </a:cubicBezTo>
                <a:cubicBezTo>
                  <a:pt x="64426" y="1272540"/>
                  <a:pt x="65051" y="1281097"/>
                  <a:pt x="69506" y="1287780"/>
                </a:cubicBezTo>
                <a:cubicBezTo>
                  <a:pt x="75484" y="1296746"/>
                  <a:pt x="89752" y="1300185"/>
                  <a:pt x="92366" y="1310640"/>
                </a:cubicBezTo>
                <a:cubicBezTo>
                  <a:pt x="100398" y="1342769"/>
                  <a:pt x="90108" y="1378090"/>
                  <a:pt x="99986" y="1409700"/>
                </a:cubicBezTo>
                <a:cubicBezTo>
                  <a:pt x="103774" y="1421822"/>
                  <a:pt x="121486" y="1423580"/>
                  <a:pt x="130466" y="1432560"/>
                </a:cubicBezTo>
                <a:cubicBezTo>
                  <a:pt x="136942" y="1439036"/>
                  <a:pt x="138753" y="1449460"/>
                  <a:pt x="145706" y="1455420"/>
                </a:cubicBezTo>
                <a:cubicBezTo>
                  <a:pt x="192953" y="1495918"/>
                  <a:pt x="171014" y="1462611"/>
                  <a:pt x="214286" y="1493520"/>
                </a:cubicBezTo>
                <a:cubicBezTo>
                  <a:pt x="223055" y="1499784"/>
                  <a:pt x="228640" y="1509764"/>
                  <a:pt x="237146" y="1516380"/>
                </a:cubicBezTo>
                <a:cubicBezTo>
                  <a:pt x="288766" y="1556529"/>
                  <a:pt x="268686" y="1536580"/>
                  <a:pt x="313346" y="1562100"/>
                </a:cubicBezTo>
                <a:cubicBezTo>
                  <a:pt x="321297" y="1566644"/>
                  <a:pt x="327837" y="1573621"/>
                  <a:pt x="336206" y="1577340"/>
                </a:cubicBezTo>
                <a:cubicBezTo>
                  <a:pt x="375843" y="1594957"/>
                  <a:pt x="391874" y="1594001"/>
                  <a:pt x="435266" y="1600200"/>
                </a:cubicBezTo>
                <a:cubicBezTo>
                  <a:pt x="498766" y="1597660"/>
                  <a:pt x="563139" y="1603378"/>
                  <a:pt x="625766" y="1592580"/>
                </a:cubicBezTo>
                <a:cubicBezTo>
                  <a:pt x="639925" y="1590139"/>
                  <a:pt x="644554" y="1570451"/>
                  <a:pt x="656246" y="1562100"/>
                </a:cubicBezTo>
                <a:cubicBezTo>
                  <a:pt x="662782" y="1557431"/>
                  <a:pt x="671723" y="1557644"/>
                  <a:pt x="679106" y="1554480"/>
                </a:cubicBezTo>
                <a:cubicBezTo>
                  <a:pt x="689547" y="1550005"/>
                  <a:pt x="699426" y="1544320"/>
                  <a:pt x="709586" y="1539240"/>
                </a:cubicBezTo>
                <a:cubicBezTo>
                  <a:pt x="717206" y="1529080"/>
                  <a:pt x="725064" y="1519094"/>
                  <a:pt x="732446" y="1508760"/>
                </a:cubicBezTo>
                <a:cubicBezTo>
                  <a:pt x="737769" y="1501308"/>
                  <a:pt x="747205" y="1495045"/>
                  <a:pt x="747686" y="1485900"/>
                </a:cubicBezTo>
                <a:cubicBezTo>
                  <a:pt x="749826" y="1445237"/>
                  <a:pt x="753518" y="1402413"/>
                  <a:pt x="740066" y="1363980"/>
                </a:cubicBezTo>
                <a:cubicBezTo>
                  <a:pt x="734015" y="1346692"/>
                  <a:pt x="710729" y="1341691"/>
                  <a:pt x="694346" y="1333500"/>
                </a:cubicBezTo>
                <a:cubicBezTo>
                  <a:pt x="684186" y="1328420"/>
                  <a:pt x="674502" y="1322248"/>
                  <a:pt x="663866" y="1318260"/>
                </a:cubicBezTo>
                <a:cubicBezTo>
                  <a:pt x="636080" y="1307840"/>
                  <a:pt x="588871" y="1305694"/>
                  <a:pt x="564806" y="1303020"/>
                </a:cubicBezTo>
                <a:cubicBezTo>
                  <a:pt x="557186" y="1297940"/>
                  <a:pt x="549897" y="1292324"/>
                  <a:pt x="541946" y="1287780"/>
                </a:cubicBezTo>
                <a:cubicBezTo>
                  <a:pt x="513885" y="1271745"/>
                  <a:pt x="490600" y="1266914"/>
                  <a:pt x="465746" y="1242060"/>
                </a:cubicBezTo>
                <a:cubicBezTo>
                  <a:pt x="458126" y="1234440"/>
                  <a:pt x="451165" y="1226099"/>
                  <a:pt x="442886" y="1219200"/>
                </a:cubicBezTo>
                <a:cubicBezTo>
                  <a:pt x="435851" y="1213337"/>
                  <a:pt x="427061" y="1209823"/>
                  <a:pt x="420026" y="1203960"/>
                </a:cubicBezTo>
                <a:cubicBezTo>
                  <a:pt x="398024" y="1185625"/>
                  <a:pt x="396911" y="1180717"/>
                  <a:pt x="381926" y="1158240"/>
                </a:cubicBezTo>
                <a:cubicBezTo>
                  <a:pt x="384466" y="1135380"/>
                  <a:pt x="379819" y="1110503"/>
                  <a:pt x="389546" y="1089660"/>
                </a:cubicBezTo>
                <a:cubicBezTo>
                  <a:pt x="410596" y="1044554"/>
                  <a:pt x="429943" y="1045271"/>
                  <a:pt x="465746" y="1036320"/>
                </a:cubicBezTo>
                <a:cubicBezTo>
                  <a:pt x="516546" y="1041400"/>
                  <a:pt x="567848" y="1042812"/>
                  <a:pt x="618146" y="1051560"/>
                </a:cubicBezTo>
                <a:cubicBezTo>
                  <a:pt x="627169" y="1053129"/>
                  <a:pt x="632588" y="1063192"/>
                  <a:pt x="641006" y="1066800"/>
                </a:cubicBezTo>
                <a:cubicBezTo>
                  <a:pt x="650632" y="1070925"/>
                  <a:pt x="661326" y="1071880"/>
                  <a:pt x="671486" y="1074420"/>
                </a:cubicBezTo>
                <a:cubicBezTo>
                  <a:pt x="689266" y="1071880"/>
                  <a:pt x="710649" y="1077827"/>
                  <a:pt x="724826" y="1066800"/>
                </a:cubicBezTo>
                <a:cubicBezTo>
                  <a:pt x="737506" y="1056937"/>
                  <a:pt x="728707" y="1032439"/>
                  <a:pt x="740066" y="1021080"/>
                </a:cubicBezTo>
                <a:lnTo>
                  <a:pt x="762926" y="998220"/>
                </a:lnTo>
                <a:cubicBezTo>
                  <a:pt x="770951" y="966118"/>
                  <a:pt x="778166" y="942456"/>
                  <a:pt x="778166" y="906780"/>
                </a:cubicBezTo>
                <a:cubicBezTo>
                  <a:pt x="778166" y="845767"/>
                  <a:pt x="775053" y="784746"/>
                  <a:pt x="770546" y="723900"/>
                </a:cubicBezTo>
                <a:cubicBezTo>
                  <a:pt x="769953" y="715890"/>
                  <a:pt x="767381" y="707723"/>
                  <a:pt x="762926" y="701040"/>
                </a:cubicBezTo>
                <a:cubicBezTo>
                  <a:pt x="756948" y="692074"/>
                  <a:pt x="747686" y="685800"/>
                  <a:pt x="740066" y="678180"/>
                </a:cubicBezTo>
                <a:cubicBezTo>
                  <a:pt x="734986" y="662940"/>
                  <a:pt x="728722" y="648045"/>
                  <a:pt x="724826" y="632460"/>
                </a:cubicBezTo>
                <a:cubicBezTo>
                  <a:pt x="722286" y="622300"/>
                  <a:pt x="721331" y="611606"/>
                  <a:pt x="717206" y="601980"/>
                </a:cubicBezTo>
                <a:cubicBezTo>
                  <a:pt x="713598" y="593562"/>
                  <a:pt x="707046" y="586740"/>
                  <a:pt x="701966" y="579120"/>
                </a:cubicBezTo>
                <a:cubicBezTo>
                  <a:pt x="707046" y="528320"/>
                  <a:pt x="673428" y="452987"/>
                  <a:pt x="717206" y="426720"/>
                </a:cubicBezTo>
                <a:cubicBezTo>
                  <a:pt x="1038290" y="234069"/>
                  <a:pt x="936248" y="516355"/>
                  <a:pt x="976286" y="396240"/>
                </a:cubicBezTo>
                <a:cubicBezTo>
                  <a:pt x="971206" y="353060"/>
                  <a:pt x="966920" y="309779"/>
                  <a:pt x="961046" y="266700"/>
                </a:cubicBezTo>
                <a:cubicBezTo>
                  <a:pt x="956990" y="236958"/>
                  <a:pt x="952024" y="226102"/>
                  <a:pt x="945806" y="198120"/>
                </a:cubicBezTo>
                <a:cubicBezTo>
                  <a:pt x="942996" y="185477"/>
                  <a:pt x="940726" y="172720"/>
                  <a:pt x="938186" y="160020"/>
                </a:cubicBezTo>
                <a:cubicBezTo>
                  <a:pt x="837079" y="202148"/>
                  <a:pt x="878780" y="190111"/>
                  <a:pt x="816266" y="205740"/>
                </a:cubicBezTo>
                <a:cubicBezTo>
                  <a:pt x="803566" y="213360"/>
                  <a:pt x="790725" y="220750"/>
                  <a:pt x="778166" y="228600"/>
                </a:cubicBezTo>
                <a:cubicBezTo>
                  <a:pt x="770400" y="233454"/>
                  <a:pt x="763675" y="240121"/>
                  <a:pt x="755306" y="243840"/>
                </a:cubicBezTo>
                <a:cubicBezTo>
                  <a:pt x="740626" y="250364"/>
                  <a:pt x="724826" y="254000"/>
                  <a:pt x="709586" y="259080"/>
                </a:cubicBezTo>
                <a:lnTo>
                  <a:pt x="686726" y="266700"/>
                </a:lnTo>
                <a:cubicBezTo>
                  <a:pt x="679106" y="274320"/>
                  <a:pt x="674642" y="289560"/>
                  <a:pt x="663866" y="289560"/>
                </a:cubicBezTo>
                <a:cubicBezTo>
                  <a:pt x="612729" y="289560"/>
                  <a:pt x="636070" y="212928"/>
                  <a:pt x="641006" y="198120"/>
                </a:cubicBezTo>
                <a:cubicBezTo>
                  <a:pt x="646798" y="180744"/>
                  <a:pt x="655103" y="160591"/>
                  <a:pt x="671486" y="152400"/>
                </a:cubicBezTo>
                <a:cubicBezTo>
                  <a:pt x="681646" y="147320"/>
                  <a:pt x="691330" y="141148"/>
                  <a:pt x="701966" y="137160"/>
                </a:cubicBezTo>
                <a:cubicBezTo>
                  <a:pt x="714265" y="132548"/>
                  <a:pt x="760200" y="123989"/>
                  <a:pt x="770546" y="121920"/>
                </a:cubicBezTo>
                <a:cubicBezTo>
                  <a:pt x="780706" y="116840"/>
                  <a:pt x="790585" y="111155"/>
                  <a:pt x="801026" y="106680"/>
                </a:cubicBezTo>
                <a:cubicBezTo>
                  <a:pt x="808409" y="103516"/>
                  <a:pt x="823886" y="107092"/>
                  <a:pt x="823886" y="99060"/>
                </a:cubicBezTo>
                <a:cubicBezTo>
                  <a:pt x="823886" y="80034"/>
                  <a:pt x="789977" y="72517"/>
                  <a:pt x="778166" y="68580"/>
                </a:cubicBezTo>
                <a:cubicBezTo>
                  <a:pt x="773086" y="60960"/>
                  <a:pt x="769402" y="52196"/>
                  <a:pt x="762926" y="45720"/>
                </a:cubicBezTo>
                <a:cubicBezTo>
                  <a:pt x="756450" y="39244"/>
                  <a:pt x="731176" y="7620"/>
                  <a:pt x="72482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9C429C-76BF-408E-881C-4E6AD45A44AC}"/>
                  </a:ext>
                </a:extLst>
              </p:cNvPr>
              <p:cNvSpPr txBox="1"/>
              <p:nvPr/>
            </p:nvSpPr>
            <p:spPr>
              <a:xfrm>
                <a:off x="1769461" y="1657819"/>
                <a:ext cx="166377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9C429C-76BF-408E-881C-4E6AD45A4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461" y="1657819"/>
                <a:ext cx="166377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9DEACB4-3135-4AED-8A66-83522844BC4F}"/>
              </a:ext>
            </a:extLst>
          </p:cNvPr>
          <p:cNvSpPr/>
          <p:nvPr/>
        </p:nvSpPr>
        <p:spPr>
          <a:xfrm>
            <a:off x="1359717" y="3380285"/>
            <a:ext cx="910111" cy="824421"/>
          </a:xfrm>
          <a:custGeom>
            <a:avLst/>
            <a:gdLst>
              <a:gd name="connsiteX0" fmla="*/ 1668780 w 1684740"/>
              <a:gd name="connsiteY0" fmla="*/ 175260 h 1273900"/>
              <a:gd name="connsiteX1" fmla="*/ 1668780 w 1684740"/>
              <a:gd name="connsiteY1" fmla="*/ 175260 h 1273900"/>
              <a:gd name="connsiteX2" fmla="*/ 1569720 w 1684740"/>
              <a:gd name="connsiteY2" fmla="*/ 99060 h 1273900"/>
              <a:gd name="connsiteX3" fmla="*/ 1508760 w 1684740"/>
              <a:gd name="connsiteY3" fmla="*/ 76200 h 1273900"/>
              <a:gd name="connsiteX4" fmla="*/ 1440180 w 1684740"/>
              <a:gd name="connsiteY4" fmla="*/ 38100 h 1273900"/>
              <a:gd name="connsiteX5" fmla="*/ 1371600 w 1684740"/>
              <a:gd name="connsiteY5" fmla="*/ 22860 h 1273900"/>
              <a:gd name="connsiteX6" fmla="*/ 1257300 w 1684740"/>
              <a:gd name="connsiteY6" fmla="*/ 0 h 1273900"/>
              <a:gd name="connsiteX7" fmla="*/ 1173480 w 1684740"/>
              <a:gd name="connsiteY7" fmla="*/ 7620 h 1273900"/>
              <a:gd name="connsiteX8" fmla="*/ 1112520 w 1684740"/>
              <a:gd name="connsiteY8" fmla="*/ 53340 h 1273900"/>
              <a:gd name="connsiteX9" fmla="*/ 1089660 w 1684740"/>
              <a:gd name="connsiteY9" fmla="*/ 68580 h 1273900"/>
              <a:gd name="connsiteX10" fmla="*/ 1082040 w 1684740"/>
              <a:gd name="connsiteY10" fmla="*/ 91440 h 1273900"/>
              <a:gd name="connsiteX11" fmla="*/ 1066800 w 1684740"/>
              <a:gd name="connsiteY11" fmla="*/ 129540 h 1273900"/>
              <a:gd name="connsiteX12" fmla="*/ 1059180 w 1684740"/>
              <a:gd name="connsiteY12" fmla="*/ 182880 h 1273900"/>
              <a:gd name="connsiteX13" fmla="*/ 1043940 w 1684740"/>
              <a:gd name="connsiteY13" fmla="*/ 236220 h 1273900"/>
              <a:gd name="connsiteX14" fmla="*/ 1036320 w 1684740"/>
              <a:gd name="connsiteY14" fmla="*/ 510540 h 1273900"/>
              <a:gd name="connsiteX15" fmla="*/ 998220 w 1684740"/>
              <a:gd name="connsiteY15" fmla="*/ 563880 h 1273900"/>
              <a:gd name="connsiteX16" fmla="*/ 967740 w 1684740"/>
              <a:gd name="connsiteY16" fmla="*/ 601980 h 1273900"/>
              <a:gd name="connsiteX17" fmla="*/ 937260 w 1684740"/>
              <a:gd name="connsiteY17" fmla="*/ 624840 h 1273900"/>
              <a:gd name="connsiteX18" fmla="*/ 914400 w 1684740"/>
              <a:gd name="connsiteY18" fmla="*/ 655320 h 1273900"/>
              <a:gd name="connsiteX19" fmla="*/ 845820 w 1684740"/>
              <a:gd name="connsiteY19" fmla="*/ 693420 h 1273900"/>
              <a:gd name="connsiteX20" fmla="*/ 807720 w 1684740"/>
              <a:gd name="connsiteY20" fmla="*/ 716280 h 1273900"/>
              <a:gd name="connsiteX21" fmla="*/ 731520 w 1684740"/>
              <a:gd name="connsiteY21" fmla="*/ 739140 h 1273900"/>
              <a:gd name="connsiteX22" fmla="*/ 541020 w 1684740"/>
              <a:gd name="connsiteY22" fmla="*/ 762000 h 1273900"/>
              <a:gd name="connsiteX23" fmla="*/ 487680 w 1684740"/>
              <a:gd name="connsiteY23" fmla="*/ 784860 h 1273900"/>
              <a:gd name="connsiteX24" fmla="*/ 449580 w 1684740"/>
              <a:gd name="connsiteY24" fmla="*/ 800100 h 1273900"/>
              <a:gd name="connsiteX25" fmla="*/ 426720 w 1684740"/>
              <a:gd name="connsiteY25" fmla="*/ 822960 h 1273900"/>
              <a:gd name="connsiteX26" fmla="*/ 381000 w 1684740"/>
              <a:gd name="connsiteY26" fmla="*/ 845820 h 1273900"/>
              <a:gd name="connsiteX27" fmla="*/ 259080 w 1684740"/>
              <a:gd name="connsiteY27" fmla="*/ 899160 h 1273900"/>
              <a:gd name="connsiteX28" fmla="*/ 160020 w 1684740"/>
              <a:gd name="connsiteY28" fmla="*/ 952500 h 1273900"/>
              <a:gd name="connsiteX29" fmla="*/ 129540 w 1684740"/>
              <a:gd name="connsiteY29" fmla="*/ 960120 h 1273900"/>
              <a:gd name="connsiteX30" fmla="*/ 68580 w 1684740"/>
              <a:gd name="connsiteY30" fmla="*/ 990600 h 1273900"/>
              <a:gd name="connsiteX31" fmla="*/ 45720 w 1684740"/>
              <a:gd name="connsiteY31" fmla="*/ 1028700 h 1273900"/>
              <a:gd name="connsiteX32" fmla="*/ 22860 w 1684740"/>
              <a:gd name="connsiteY32" fmla="*/ 1051560 h 1273900"/>
              <a:gd name="connsiteX33" fmla="*/ 0 w 1684740"/>
              <a:gd name="connsiteY33" fmla="*/ 1112520 h 1273900"/>
              <a:gd name="connsiteX34" fmla="*/ 15240 w 1684740"/>
              <a:gd name="connsiteY34" fmla="*/ 1181100 h 1273900"/>
              <a:gd name="connsiteX35" fmla="*/ 91440 w 1684740"/>
              <a:gd name="connsiteY35" fmla="*/ 1249680 h 1273900"/>
              <a:gd name="connsiteX36" fmla="*/ 106680 w 1684740"/>
              <a:gd name="connsiteY36" fmla="*/ 1272540 h 1273900"/>
              <a:gd name="connsiteX37" fmla="*/ 441960 w 1684740"/>
              <a:gd name="connsiteY37" fmla="*/ 1264920 h 1273900"/>
              <a:gd name="connsiteX38" fmla="*/ 480060 w 1684740"/>
              <a:gd name="connsiteY38" fmla="*/ 1196340 h 1273900"/>
              <a:gd name="connsiteX39" fmla="*/ 502920 w 1684740"/>
              <a:gd name="connsiteY39" fmla="*/ 1181100 h 1273900"/>
              <a:gd name="connsiteX40" fmla="*/ 518160 w 1684740"/>
              <a:gd name="connsiteY40" fmla="*/ 1158240 h 1273900"/>
              <a:gd name="connsiteX41" fmla="*/ 624840 w 1684740"/>
              <a:gd name="connsiteY41" fmla="*/ 1135380 h 1273900"/>
              <a:gd name="connsiteX42" fmla="*/ 670560 w 1684740"/>
              <a:gd name="connsiteY42" fmla="*/ 1120140 h 1273900"/>
              <a:gd name="connsiteX43" fmla="*/ 769620 w 1684740"/>
              <a:gd name="connsiteY43" fmla="*/ 1074420 h 1273900"/>
              <a:gd name="connsiteX44" fmla="*/ 807720 w 1684740"/>
              <a:gd name="connsiteY44" fmla="*/ 1051560 h 1273900"/>
              <a:gd name="connsiteX45" fmla="*/ 830580 w 1684740"/>
              <a:gd name="connsiteY45" fmla="*/ 1028700 h 1273900"/>
              <a:gd name="connsiteX46" fmla="*/ 853440 w 1684740"/>
              <a:gd name="connsiteY46" fmla="*/ 1021080 h 1273900"/>
              <a:gd name="connsiteX47" fmla="*/ 883920 w 1684740"/>
              <a:gd name="connsiteY47" fmla="*/ 1013460 h 1273900"/>
              <a:gd name="connsiteX48" fmla="*/ 906780 w 1684740"/>
              <a:gd name="connsiteY48" fmla="*/ 1005840 h 1273900"/>
              <a:gd name="connsiteX49" fmla="*/ 990600 w 1684740"/>
              <a:gd name="connsiteY49" fmla="*/ 998220 h 1273900"/>
              <a:gd name="connsiteX50" fmla="*/ 1028700 w 1684740"/>
              <a:gd name="connsiteY50" fmla="*/ 952500 h 1273900"/>
              <a:gd name="connsiteX51" fmla="*/ 1051560 w 1684740"/>
              <a:gd name="connsiteY51" fmla="*/ 906780 h 1273900"/>
              <a:gd name="connsiteX52" fmla="*/ 1074420 w 1684740"/>
              <a:gd name="connsiteY52" fmla="*/ 891540 h 1273900"/>
              <a:gd name="connsiteX53" fmla="*/ 1082040 w 1684740"/>
              <a:gd name="connsiteY53" fmla="*/ 868680 h 1273900"/>
              <a:gd name="connsiteX54" fmla="*/ 1127760 w 1684740"/>
              <a:gd name="connsiteY54" fmla="*/ 830580 h 1273900"/>
              <a:gd name="connsiteX55" fmla="*/ 1165860 w 1684740"/>
              <a:gd name="connsiteY55" fmla="*/ 784860 h 1273900"/>
              <a:gd name="connsiteX56" fmla="*/ 1196340 w 1684740"/>
              <a:gd name="connsiteY56" fmla="*/ 762000 h 1273900"/>
              <a:gd name="connsiteX57" fmla="*/ 1242060 w 1684740"/>
              <a:gd name="connsiteY57" fmla="*/ 685800 h 1273900"/>
              <a:gd name="connsiteX58" fmla="*/ 1264920 w 1684740"/>
              <a:gd name="connsiteY58" fmla="*/ 662940 h 1273900"/>
              <a:gd name="connsiteX59" fmla="*/ 1280160 w 1684740"/>
              <a:gd name="connsiteY59" fmla="*/ 640080 h 1273900"/>
              <a:gd name="connsiteX60" fmla="*/ 1303020 w 1684740"/>
              <a:gd name="connsiteY60" fmla="*/ 403860 h 1273900"/>
              <a:gd name="connsiteX61" fmla="*/ 1333500 w 1684740"/>
              <a:gd name="connsiteY61" fmla="*/ 358140 h 1273900"/>
              <a:gd name="connsiteX62" fmla="*/ 1363980 w 1684740"/>
              <a:gd name="connsiteY62" fmla="*/ 342900 h 1273900"/>
              <a:gd name="connsiteX63" fmla="*/ 1508760 w 1684740"/>
              <a:gd name="connsiteY63" fmla="*/ 350520 h 1273900"/>
              <a:gd name="connsiteX64" fmla="*/ 1539240 w 1684740"/>
              <a:gd name="connsiteY64" fmla="*/ 365760 h 1273900"/>
              <a:gd name="connsiteX65" fmla="*/ 1600200 w 1684740"/>
              <a:gd name="connsiteY65" fmla="*/ 396240 h 1273900"/>
              <a:gd name="connsiteX66" fmla="*/ 1668780 w 1684740"/>
              <a:gd name="connsiteY66" fmla="*/ 388620 h 1273900"/>
              <a:gd name="connsiteX67" fmla="*/ 1684020 w 1684740"/>
              <a:gd name="connsiteY67" fmla="*/ 365760 h 1273900"/>
              <a:gd name="connsiteX68" fmla="*/ 1668780 w 1684740"/>
              <a:gd name="connsiteY68" fmla="*/ 175260 h 127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684740" h="1273900">
                <a:moveTo>
                  <a:pt x="1668780" y="175260"/>
                </a:moveTo>
                <a:lnTo>
                  <a:pt x="1668780" y="175260"/>
                </a:lnTo>
                <a:cubicBezTo>
                  <a:pt x="1634069" y="144888"/>
                  <a:pt x="1610460" y="117863"/>
                  <a:pt x="1569720" y="99060"/>
                </a:cubicBezTo>
                <a:cubicBezTo>
                  <a:pt x="1550016" y="89966"/>
                  <a:pt x="1528517" y="85180"/>
                  <a:pt x="1508760" y="76200"/>
                </a:cubicBezTo>
                <a:cubicBezTo>
                  <a:pt x="1446750" y="48014"/>
                  <a:pt x="1540553" y="71558"/>
                  <a:pt x="1440180" y="38100"/>
                </a:cubicBezTo>
                <a:cubicBezTo>
                  <a:pt x="1417964" y="30695"/>
                  <a:pt x="1394418" y="28126"/>
                  <a:pt x="1371600" y="22860"/>
                </a:cubicBezTo>
                <a:cubicBezTo>
                  <a:pt x="1290772" y="4207"/>
                  <a:pt x="1413242" y="28353"/>
                  <a:pt x="1257300" y="0"/>
                </a:cubicBezTo>
                <a:cubicBezTo>
                  <a:pt x="1229360" y="2540"/>
                  <a:pt x="1200990" y="2118"/>
                  <a:pt x="1173480" y="7620"/>
                </a:cubicBezTo>
                <a:cubicBezTo>
                  <a:pt x="1143311" y="13654"/>
                  <a:pt x="1134382" y="34601"/>
                  <a:pt x="1112520" y="53340"/>
                </a:cubicBezTo>
                <a:cubicBezTo>
                  <a:pt x="1105567" y="59300"/>
                  <a:pt x="1097280" y="63500"/>
                  <a:pt x="1089660" y="68580"/>
                </a:cubicBezTo>
                <a:cubicBezTo>
                  <a:pt x="1087120" y="76200"/>
                  <a:pt x="1084860" y="83919"/>
                  <a:pt x="1082040" y="91440"/>
                </a:cubicBezTo>
                <a:cubicBezTo>
                  <a:pt x="1077237" y="104247"/>
                  <a:pt x="1070117" y="116270"/>
                  <a:pt x="1066800" y="129540"/>
                </a:cubicBezTo>
                <a:cubicBezTo>
                  <a:pt x="1062444" y="146964"/>
                  <a:pt x="1062943" y="165318"/>
                  <a:pt x="1059180" y="182880"/>
                </a:cubicBezTo>
                <a:cubicBezTo>
                  <a:pt x="1055305" y="200961"/>
                  <a:pt x="1049020" y="218440"/>
                  <a:pt x="1043940" y="236220"/>
                </a:cubicBezTo>
                <a:cubicBezTo>
                  <a:pt x="1041400" y="327660"/>
                  <a:pt x="1043161" y="419321"/>
                  <a:pt x="1036320" y="510540"/>
                </a:cubicBezTo>
                <a:cubicBezTo>
                  <a:pt x="1034528" y="534434"/>
                  <a:pt x="1011782" y="548380"/>
                  <a:pt x="998220" y="563880"/>
                </a:cubicBezTo>
                <a:cubicBezTo>
                  <a:pt x="987510" y="576120"/>
                  <a:pt x="979240" y="590480"/>
                  <a:pt x="967740" y="601980"/>
                </a:cubicBezTo>
                <a:cubicBezTo>
                  <a:pt x="958760" y="610960"/>
                  <a:pt x="946240" y="615860"/>
                  <a:pt x="937260" y="624840"/>
                </a:cubicBezTo>
                <a:cubicBezTo>
                  <a:pt x="928280" y="633820"/>
                  <a:pt x="923958" y="646957"/>
                  <a:pt x="914400" y="655320"/>
                </a:cubicBezTo>
                <a:cubicBezTo>
                  <a:pt x="897829" y="669820"/>
                  <a:pt x="865565" y="682451"/>
                  <a:pt x="845820" y="693420"/>
                </a:cubicBezTo>
                <a:cubicBezTo>
                  <a:pt x="832873" y="700613"/>
                  <a:pt x="821203" y="710151"/>
                  <a:pt x="807720" y="716280"/>
                </a:cubicBezTo>
                <a:cubicBezTo>
                  <a:pt x="788284" y="725115"/>
                  <a:pt x="753973" y="733959"/>
                  <a:pt x="731520" y="739140"/>
                </a:cubicBezTo>
                <a:cubicBezTo>
                  <a:pt x="628693" y="762869"/>
                  <a:pt x="676744" y="753517"/>
                  <a:pt x="541020" y="762000"/>
                </a:cubicBezTo>
                <a:cubicBezTo>
                  <a:pt x="494067" y="777651"/>
                  <a:pt x="544176" y="759751"/>
                  <a:pt x="487680" y="784860"/>
                </a:cubicBezTo>
                <a:cubicBezTo>
                  <a:pt x="475181" y="790415"/>
                  <a:pt x="462280" y="795020"/>
                  <a:pt x="449580" y="800100"/>
                </a:cubicBezTo>
                <a:cubicBezTo>
                  <a:pt x="441960" y="807720"/>
                  <a:pt x="435686" y="816982"/>
                  <a:pt x="426720" y="822960"/>
                </a:cubicBezTo>
                <a:cubicBezTo>
                  <a:pt x="412543" y="832411"/>
                  <a:pt x="396512" y="838769"/>
                  <a:pt x="381000" y="845820"/>
                </a:cubicBezTo>
                <a:cubicBezTo>
                  <a:pt x="340617" y="864176"/>
                  <a:pt x="298137" y="878129"/>
                  <a:pt x="259080" y="899160"/>
                </a:cubicBezTo>
                <a:cubicBezTo>
                  <a:pt x="226060" y="916940"/>
                  <a:pt x="193953" y="936531"/>
                  <a:pt x="160020" y="952500"/>
                </a:cubicBezTo>
                <a:cubicBezTo>
                  <a:pt x="150544" y="956959"/>
                  <a:pt x="139475" y="956808"/>
                  <a:pt x="129540" y="960120"/>
                </a:cubicBezTo>
                <a:cubicBezTo>
                  <a:pt x="92258" y="972547"/>
                  <a:pt x="96581" y="971933"/>
                  <a:pt x="68580" y="990600"/>
                </a:cubicBezTo>
                <a:cubicBezTo>
                  <a:pt x="60960" y="1003300"/>
                  <a:pt x="54606" y="1016852"/>
                  <a:pt x="45720" y="1028700"/>
                </a:cubicBezTo>
                <a:cubicBezTo>
                  <a:pt x="39254" y="1037321"/>
                  <a:pt x="28571" y="1042422"/>
                  <a:pt x="22860" y="1051560"/>
                </a:cubicBezTo>
                <a:cubicBezTo>
                  <a:pt x="16352" y="1061973"/>
                  <a:pt x="5066" y="1097321"/>
                  <a:pt x="0" y="1112520"/>
                </a:cubicBezTo>
                <a:cubicBezTo>
                  <a:pt x="193" y="1113678"/>
                  <a:pt x="7282" y="1170868"/>
                  <a:pt x="15240" y="1181100"/>
                </a:cubicBezTo>
                <a:cubicBezTo>
                  <a:pt x="86104" y="1272210"/>
                  <a:pt x="34194" y="1192434"/>
                  <a:pt x="91440" y="1249680"/>
                </a:cubicBezTo>
                <a:cubicBezTo>
                  <a:pt x="97916" y="1256156"/>
                  <a:pt x="101600" y="1264920"/>
                  <a:pt x="106680" y="1272540"/>
                </a:cubicBezTo>
                <a:cubicBezTo>
                  <a:pt x="218440" y="1270000"/>
                  <a:pt x="331341" y="1281052"/>
                  <a:pt x="441960" y="1264920"/>
                </a:cubicBezTo>
                <a:cubicBezTo>
                  <a:pt x="482523" y="1259005"/>
                  <a:pt x="464180" y="1216190"/>
                  <a:pt x="480060" y="1196340"/>
                </a:cubicBezTo>
                <a:cubicBezTo>
                  <a:pt x="485781" y="1189189"/>
                  <a:pt x="495300" y="1186180"/>
                  <a:pt x="502920" y="1181100"/>
                </a:cubicBezTo>
                <a:cubicBezTo>
                  <a:pt x="508000" y="1173480"/>
                  <a:pt x="511684" y="1164716"/>
                  <a:pt x="518160" y="1158240"/>
                </a:cubicBezTo>
                <a:cubicBezTo>
                  <a:pt x="547422" y="1128978"/>
                  <a:pt x="583798" y="1139111"/>
                  <a:pt x="624840" y="1135380"/>
                </a:cubicBezTo>
                <a:cubicBezTo>
                  <a:pt x="640080" y="1130300"/>
                  <a:pt x="655566" y="1125907"/>
                  <a:pt x="670560" y="1120140"/>
                </a:cubicBezTo>
                <a:cubicBezTo>
                  <a:pt x="700484" y="1108631"/>
                  <a:pt x="741019" y="1090021"/>
                  <a:pt x="769620" y="1074420"/>
                </a:cubicBezTo>
                <a:cubicBezTo>
                  <a:pt x="782622" y="1067328"/>
                  <a:pt x="795872" y="1060446"/>
                  <a:pt x="807720" y="1051560"/>
                </a:cubicBezTo>
                <a:cubicBezTo>
                  <a:pt x="816341" y="1045094"/>
                  <a:pt x="821614" y="1034678"/>
                  <a:pt x="830580" y="1028700"/>
                </a:cubicBezTo>
                <a:cubicBezTo>
                  <a:pt x="837263" y="1024245"/>
                  <a:pt x="845717" y="1023287"/>
                  <a:pt x="853440" y="1021080"/>
                </a:cubicBezTo>
                <a:cubicBezTo>
                  <a:pt x="863510" y="1018203"/>
                  <a:pt x="873850" y="1016337"/>
                  <a:pt x="883920" y="1013460"/>
                </a:cubicBezTo>
                <a:cubicBezTo>
                  <a:pt x="891643" y="1011253"/>
                  <a:pt x="898829" y="1006976"/>
                  <a:pt x="906780" y="1005840"/>
                </a:cubicBezTo>
                <a:cubicBezTo>
                  <a:pt x="934553" y="1001872"/>
                  <a:pt x="962660" y="1000760"/>
                  <a:pt x="990600" y="998220"/>
                </a:cubicBezTo>
                <a:cubicBezTo>
                  <a:pt x="1007452" y="981368"/>
                  <a:pt x="1018091" y="973718"/>
                  <a:pt x="1028700" y="952500"/>
                </a:cubicBezTo>
                <a:cubicBezTo>
                  <a:pt x="1041095" y="927710"/>
                  <a:pt x="1029722" y="928618"/>
                  <a:pt x="1051560" y="906780"/>
                </a:cubicBezTo>
                <a:cubicBezTo>
                  <a:pt x="1058036" y="900304"/>
                  <a:pt x="1066800" y="896620"/>
                  <a:pt x="1074420" y="891540"/>
                </a:cubicBezTo>
                <a:cubicBezTo>
                  <a:pt x="1076960" y="883920"/>
                  <a:pt x="1077585" y="875363"/>
                  <a:pt x="1082040" y="868680"/>
                </a:cubicBezTo>
                <a:cubicBezTo>
                  <a:pt x="1093774" y="851079"/>
                  <a:pt x="1110892" y="841825"/>
                  <a:pt x="1127760" y="830580"/>
                </a:cubicBezTo>
                <a:cubicBezTo>
                  <a:pt x="1143437" y="807064"/>
                  <a:pt x="1143043" y="804417"/>
                  <a:pt x="1165860" y="784860"/>
                </a:cubicBezTo>
                <a:cubicBezTo>
                  <a:pt x="1175503" y="776595"/>
                  <a:pt x="1187903" y="771492"/>
                  <a:pt x="1196340" y="762000"/>
                </a:cubicBezTo>
                <a:cubicBezTo>
                  <a:pt x="1265398" y="684310"/>
                  <a:pt x="1198611" y="746628"/>
                  <a:pt x="1242060" y="685800"/>
                </a:cubicBezTo>
                <a:cubicBezTo>
                  <a:pt x="1248324" y="677031"/>
                  <a:pt x="1258021" y="671219"/>
                  <a:pt x="1264920" y="662940"/>
                </a:cubicBezTo>
                <a:cubicBezTo>
                  <a:pt x="1270783" y="655905"/>
                  <a:pt x="1275080" y="647700"/>
                  <a:pt x="1280160" y="640080"/>
                </a:cubicBezTo>
                <a:cubicBezTo>
                  <a:pt x="1287780" y="561340"/>
                  <a:pt x="1288315" y="481589"/>
                  <a:pt x="1303020" y="403860"/>
                </a:cubicBezTo>
                <a:cubicBezTo>
                  <a:pt x="1306425" y="385863"/>
                  <a:pt x="1317117" y="366331"/>
                  <a:pt x="1333500" y="358140"/>
                </a:cubicBezTo>
                <a:lnTo>
                  <a:pt x="1363980" y="342900"/>
                </a:lnTo>
                <a:cubicBezTo>
                  <a:pt x="1412240" y="345440"/>
                  <a:pt x="1460839" y="344269"/>
                  <a:pt x="1508760" y="350520"/>
                </a:cubicBezTo>
                <a:cubicBezTo>
                  <a:pt x="1520024" y="351989"/>
                  <a:pt x="1529310" y="360243"/>
                  <a:pt x="1539240" y="365760"/>
                </a:cubicBezTo>
                <a:cubicBezTo>
                  <a:pt x="1593225" y="395752"/>
                  <a:pt x="1558410" y="382310"/>
                  <a:pt x="1600200" y="396240"/>
                </a:cubicBezTo>
                <a:cubicBezTo>
                  <a:pt x="1623060" y="393700"/>
                  <a:pt x="1647164" y="396480"/>
                  <a:pt x="1668780" y="388620"/>
                </a:cubicBezTo>
                <a:cubicBezTo>
                  <a:pt x="1677387" y="385490"/>
                  <a:pt x="1683227" y="374884"/>
                  <a:pt x="1684020" y="365760"/>
                </a:cubicBezTo>
                <a:cubicBezTo>
                  <a:pt x="1688421" y="315151"/>
                  <a:pt x="1671320" y="207010"/>
                  <a:pt x="1668780" y="175260"/>
                </a:cubicBezTo>
                <a:close/>
              </a:path>
            </a:pathLst>
          </a:cu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FEDAF6-ED68-439A-BEF5-AC770600A7CD}"/>
              </a:ext>
            </a:extLst>
          </p:cNvPr>
          <p:cNvSpPr/>
          <p:nvPr/>
        </p:nvSpPr>
        <p:spPr>
          <a:xfrm>
            <a:off x="6625930" y="2277909"/>
            <a:ext cx="2255176" cy="2302182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C6D64A1-EE6D-4DB9-890F-EE8BDF035B9B}"/>
                  </a:ext>
                </a:extLst>
              </p:cNvPr>
              <p:cNvSpPr txBox="1"/>
              <p:nvPr/>
            </p:nvSpPr>
            <p:spPr>
              <a:xfrm>
                <a:off x="7353331" y="1607926"/>
                <a:ext cx="166377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C6D64A1-EE6D-4DB9-890F-EE8BDF035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331" y="1607926"/>
                <a:ext cx="166377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13DA5EC-6F8C-4A56-9DC7-CD2BD632E427}"/>
                  </a:ext>
                </a:extLst>
              </p:cNvPr>
              <p:cNvSpPr txBox="1"/>
              <p:nvPr/>
            </p:nvSpPr>
            <p:spPr>
              <a:xfrm>
                <a:off x="982886" y="1648286"/>
                <a:ext cx="166377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13DA5EC-6F8C-4A56-9DC7-CD2BD632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86" y="1648286"/>
                <a:ext cx="166377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FE4DDF4-16FE-4042-8728-69A3D1E6FA3D}"/>
                  </a:ext>
                </a:extLst>
              </p:cNvPr>
              <p:cNvSpPr txBox="1"/>
              <p:nvPr/>
            </p:nvSpPr>
            <p:spPr>
              <a:xfrm>
                <a:off x="0" y="688055"/>
                <a:ext cx="12048171" cy="616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≥1−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≥1 −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FE4DDF4-16FE-4042-8728-69A3D1E6F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88055"/>
                <a:ext cx="12048171" cy="6161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314C180-655E-4833-B249-0EEC8C32C9D7}"/>
                  </a:ext>
                </a:extLst>
              </p:cNvPr>
              <p:cNvSpPr txBox="1"/>
              <p:nvPr/>
            </p:nvSpPr>
            <p:spPr>
              <a:xfrm>
                <a:off x="242888" y="6100215"/>
                <a:ext cx="1204817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CLAIM: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iff there are “few” 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b="1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=∪</m:t>
                    </m:r>
                    <m:d>
                      <m:d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FF9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rgbClr val="FF99FF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FF99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314C180-655E-4833-B249-0EEC8C32C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88" y="6100215"/>
                <a:ext cx="12048171" cy="523220"/>
              </a:xfrm>
              <a:prstGeom prst="rect">
                <a:avLst/>
              </a:prstGeom>
              <a:blipFill>
                <a:blip r:embed="rId12"/>
                <a:stretch>
                  <a:fillRect l="-1063" t="-11628" b="-325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B88E330-9DF1-4958-B1BB-E1485F7F3734}"/>
              </a:ext>
            </a:extLst>
          </p:cNvPr>
          <p:cNvGrpSpPr/>
          <p:nvPr/>
        </p:nvGrpSpPr>
        <p:grpSpPr>
          <a:xfrm>
            <a:off x="4222637" y="4896672"/>
            <a:ext cx="2299271" cy="523220"/>
            <a:chOff x="4152355" y="5211219"/>
            <a:chExt cx="2299271" cy="523220"/>
          </a:xfrm>
        </p:grpSpPr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E266B814-D640-4D75-BAC6-F8C0EC953DFE}"/>
                </a:ext>
              </a:extLst>
            </p:cNvPr>
            <p:cNvSpPr/>
            <p:nvPr/>
          </p:nvSpPr>
          <p:spPr>
            <a:xfrm rot="12600000">
              <a:off x="5361966" y="5286395"/>
              <a:ext cx="1089660" cy="345778"/>
            </a:xfrm>
            <a:prstGeom prst="rightArrow">
              <a:avLst/>
            </a:prstGeom>
            <a:pattFill prst="pct20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31CED74-3C26-483E-AEE4-E0B2D15A3799}"/>
                    </a:ext>
                  </a:extLst>
                </p:cNvPr>
                <p:cNvSpPr txBox="1"/>
                <p:nvPr/>
              </p:nvSpPr>
              <p:spPr>
                <a:xfrm>
                  <a:off x="4152355" y="5211219"/>
                  <a:ext cx="1663771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31CED74-3C26-483E-AEE4-E0B2D15A37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355" y="5211219"/>
                  <a:ext cx="1663771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5A06C97-BFD5-4077-B0CD-588AD51C137A}"/>
              </a:ext>
            </a:extLst>
          </p:cNvPr>
          <p:cNvSpPr/>
          <p:nvPr/>
        </p:nvSpPr>
        <p:spPr>
          <a:xfrm>
            <a:off x="11730892" y="6408615"/>
            <a:ext cx="317279" cy="3551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77F3D26-DA18-452B-B3BF-B89CCD456A5A}"/>
                  </a:ext>
                </a:extLst>
              </p:cNvPr>
              <p:cNvSpPr txBox="1"/>
              <p:nvPr/>
            </p:nvSpPr>
            <p:spPr>
              <a:xfrm>
                <a:off x="141315" y="-11084"/>
                <a:ext cx="7257005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Sipser </a:t>
                </a:r>
                <a:r>
                  <a:rPr lang="en-US" sz="2800" b="1" dirty="0" err="1">
                    <a:solidFill>
                      <a:srgbClr val="C00000"/>
                    </a:solidFill>
                  </a:rPr>
                  <a:t>Gacs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800" b="1" dirty="0" err="1">
                    <a:solidFill>
                      <a:srgbClr val="C00000"/>
                    </a:solidFill>
                  </a:rPr>
                  <a:t>Thm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: </a:t>
                </a: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𝑵𝑷</m:t>
                    </m:r>
                  </m:oMath>
                </a14:m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dirty="0"/>
                  <a:t>then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𝑩𝑷𝑷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77F3D26-DA18-452B-B3BF-B89CCD456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5" y="-11084"/>
                <a:ext cx="7257005" cy="523220"/>
              </a:xfrm>
              <a:prstGeom prst="rect">
                <a:avLst/>
              </a:prstGeom>
              <a:blipFill>
                <a:blip r:embed="rId14"/>
                <a:stretch>
                  <a:fillRect l="-1679" t="-10465" b="-325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942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3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26374A-F6B3-4D03-9177-F3432C750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372132"/>
              </p:ext>
            </p:extLst>
          </p:nvPr>
        </p:nvGraphicFramePr>
        <p:xfrm>
          <a:off x="1532708" y="2613779"/>
          <a:ext cx="7641770" cy="543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177">
                  <a:extLst>
                    <a:ext uri="{9D8B030D-6E8A-4147-A177-3AD203B41FA5}">
                      <a16:colId xmlns:a16="http://schemas.microsoft.com/office/drawing/2014/main" val="3018733978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6841609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395707612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1395798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101011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27684805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107886963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8495474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65845707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964109017"/>
                    </a:ext>
                  </a:extLst>
                </a:gridCol>
              </a:tblGrid>
              <a:tr h="5430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4049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13D1C8-593E-4AFC-8155-DBDD2941EDDB}"/>
                  </a:ext>
                </a:extLst>
              </p:cNvPr>
              <p:cNvSpPr txBox="1"/>
              <p:nvPr/>
            </p:nvSpPr>
            <p:spPr>
              <a:xfrm>
                <a:off x="509027" y="22795"/>
                <a:ext cx="98604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Def: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𝑩𝑷𝑷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dirty="0"/>
                  <a:t>if there’s poly-time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such that </a:t>
                </a:r>
                <a:r>
                  <a:rPr lang="en-US" sz="2800" dirty="0">
                    <a:solidFill>
                      <a:schemeClr val="accent2">
                        <a:lumMod val="75000"/>
                      </a:schemeClr>
                    </a:solidFill>
                  </a:rPr>
                  <a:t>for every</a:t>
                </a:r>
                <a:r>
                  <a:rPr lang="en-US" sz="2800" dirty="0"/>
                  <a:t> input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,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13D1C8-593E-4AFC-8155-DBDD2941E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27" y="22795"/>
                <a:ext cx="9860401" cy="523220"/>
              </a:xfrm>
              <a:prstGeom prst="rect">
                <a:avLst/>
              </a:prstGeom>
              <a:blipFill>
                <a:blip r:embed="rId2"/>
                <a:stretch>
                  <a:fillRect l="-1299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E4C532-2BF5-47BB-A9C0-62235ADF7277}"/>
                  </a:ext>
                </a:extLst>
              </p:cNvPr>
              <p:cNvSpPr txBox="1"/>
              <p:nvPr/>
            </p:nvSpPr>
            <p:spPr>
              <a:xfrm>
                <a:off x="1002512" y="352921"/>
                <a:ext cx="9860401" cy="934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lit/>
                                </m:rP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lit/>
                                    </m:rPr>
                                    <a:rPr lang="en-US" sz="2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E4C532-2BF5-47BB-A9C0-62235ADF7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12" y="352921"/>
                <a:ext cx="9860401" cy="9348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EA76394C-A7E2-4676-A81A-34051B28B16A}"/>
              </a:ext>
            </a:extLst>
          </p:cNvPr>
          <p:cNvSpPr/>
          <p:nvPr/>
        </p:nvSpPr>
        <p:spPr>
          <a:xfrm>
            <a:off x="618279" y="2613779"/>
            <a:ext cx="677847" cy="369078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432C2C-4E3B-4A26-A30C-9913E07AAA28}"/>
                  </a:ext>
                </a:extLst>
              </p:cNvPr>
              <p:cNvSpPr txBox="1"/>
              <p:nvPr/>
            </p:nvSpPr>
            <p:spPr>
              <a:xfrm rot="16200000">
                <a:off x="-1154459" y="4082938"/>
                <a:ext cx="29184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Inputs: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432C2C-4E3B-4A26-A30C-9913E07AA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154459" y="4082938"/>
                <a:ext cx="2918460" cy="523220"/>
              </a:xfrm>
              <a:prstGeom prst="rect">
                <a:avLst/>
              </a:prstGeom>
              <a:blipFill>
                <a:blip r:embed="rId4"/>
                <a:stretch>
                  <a:fillRect l="-10465" r="-32558" b="-3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15DFC0-96C8-4A52-87F2-F4534C57BDE4}"/>
                  </a:ext>
                </a:extLst>
              </p:cNvPr>
              <p:cNvSpPr txBox="1"/>
              <p:nvPr/>
            </p:nvSpPr>
            <p:spPr>
              <a:xfrm>
                <a:off x="863600" y="2649096"/>
                <a:ext cx="624114" cy="524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15DFC0-96C8-4A52-87F2-F4534C57B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2649096"/>
                <a:ext cx="624114" cy="5242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DF2FD3C4-D711-4E58-8F1E-C52920043CDE}"/>
              </a:ext>
            </a:extLst>
          </p:cNvPr>
          <p:cNvSpPr/>
          <p:nvPr/>
        </p:nvSpPr>
        <p:spPr>
          <a:xfrm rot="5400000">
            <a:off x="5039383" y="-1644729"/>
            <a:ext cx="677847" cy="764176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75EB57-F98F-46AD-A69D-89226DE292EC}"/>
                  </a:ext>
                </a:extLst>
              </p:cNvPr>
              <p:cNvSpPr txBox="1"/>
              <p:nvPr/>
            </p:nvSpPr>
            <p:spPr>
              <a:xfrm>
                <a:off x="3469290" y="1309654"/>
                <a:ext cx="47545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Randomness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800" b="1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1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75EB57-F98F-46AD-A69D-89226DE29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90" y="1309654"/>
                <a:ext cx="4754504" cy="523220"/>
              </a:xfrm>
              <a:prstGeom prst="rect">
                <a:avLst/>
              </a:prstGeom>
              <a:blipFill>
                <a:blip r:embed="rId6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3AD6C1-F842-4EC3-A91B-6ADD4F344202}"/>
                  </a:ext>
                </a:extLst>
              </p:cNvPr>
              <p:cNvSpPr txBox="1"/>
              <p:nvPr/>
            </p:nvSpPr>
            <p:spPr>
              <a:xfrm>
                <a:off x="5455192" y="2089482"/>
                <a:ext cx="624114" cy="524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3AD6C1-F842-4EC3-A91B-6ADD4F344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192" y="2089482"/>
                <a:ext cx="624114" cy="5242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EA14266B-2C62-4D46-AEE8-E41934389B7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6" t="14622" r="9530" b="11814"/>
          <a:stretch/>
        </p:blipFill>
        <p:spPr>
          <a:xfrm rot="18348546">
            <a:off x="5177401" y="1817955"/>
            <a:ext cx="826189" cy="65060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E4D80D1-C355-410A-8276-04AE8B95BF4C}"/>
              </a:ext>
            </a:extLst>
          </p:cNvPr>
          <p:cNvSpPr/>
          <p:nvPr/>
        </p:nvSpPr>
        <p:spPr>
          <a:xfrm>
            <a:off x="5353593" y="2630315"/>
            <a:ext cx="787401" cy="54307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Filled row 1">
            <a:extLst>
              <a:ext uri="{FF2B5EF4-FFF2-40B4-BE49-F238E27FC236}">
                <a16:creationId xmlns:a16="http://schemas.microsoft.com/office/drawing/2014/main" id="{F7D50B85-4A94-4013-9D3D-80A962C3E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759754"/>
              </p:ext>
            </p:extLst>
          </p:nvPr>
        </p:nvGraphicFramePr>
        <p:xfrm>
          <a:off x="1532708" y="2622047"/>
          <a:ext cx="7641770" cy="543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177">
                  <a:extLst>
                    <a:ext uri="{9D8B030D-6E8A-4147-A177-3AD203B41FA5}">
                      <a16:colId xmlns:a16="http://schemas.microsoft.com/office/drawing/2014/main" val="3018733978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6841609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395707612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1395798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101011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27684805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107886963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8495474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65845707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964109017"/>
                    </a:ext>
                  </a:extLst>
                </a:gridCol>
              </a:tblGrid>
              <a:tr h="5430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40493"/>
                  </a:ext>
                </a:extLst>
              </a:tr>
            </a:tbl>
          </a:graphicData>
        </a:graphic>
      </p:graphicFrame>
      <p:graphicFrame>
        <p:nvGraphicFramePr>
          <p:cNvPr id="19" name="Filled row 2">
            <a:extLst>
              <a:ext uri="{FF2B5EF4-FFF2-40B4-BE49-F238E27FC236}">
                <a16:creationId xmlns:a16="http://schemas.microsoft.com/office/drawing/2014/main" id="{D8DAB58B-43C9-4577-AA6F-89FE38AD1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924602"/>
              </p:ext>
            </p:extLst>
          </p:nvPr>
        </p:nvGraphicFramePr>
        <p:xfrm>
          <a:off x="1522548" y="3180847"/>
          <a:ext cx="7641770" cy="543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177">
                  <a:extLst>
                    <a:ext uri="{9D8B030D-6E8A-4147-A177-3AD203B41FA5}">
                      <a16:colId xmlns:a16="http://schemas.microsoft.com/office/drawing/2014/main" val="3018733978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6841609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395707612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1395798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101011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27684805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107886963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8495474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65845707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964109017"/>
                    </a:ext>
                  </a:extLst>
                </a:gridCol>
              </a:tblGrid>
              <a:tr h="5430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4049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FBCB25-DAFA-4954-89FD-01278F7CB32B}"/>
                  </a:ext>
                </a:extLst>
              </p:cNvPr>
              <p:cNvSpPr txBox="1"/>
              <p:nvPr/>
            </p:nvSpPr>
            <p:spPr>
              <a:xfrm>
                <a:off x="863600" y="3085976"/>
                <a:ext cx="624114" cy="524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FBCB25-DAFA-4954-89FD-01278F7CB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3085976"/>
                <a:ext cx="624114" cy="5242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Another row">
            <a:extLst>
              <a:ext uri="{FF2B5EF4-FFF2-40B4-BE49-F238E27FC236}">
                <a16:creationId xmlns:a16="http://schemas.microsoft.com/office/drawing/2014/main" id="{1CF5CC36-BDDC-4CB3-804F-04D463794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165576"/>
              </p:ext>
            </p:extLst>
          </p:nvPr>
        </p:nvGraphicFramePr>
        <p:xfrm>
          <a:off x="1522548" y="3729487"/>
          <a:ext cx="7641770" cy="543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177">
                  <a:extLst>
                    <a:ext uri="{9D8B030D-6E8A-4147-A177-3AD203B41FA5}">
                      <a16:colId xmlns:a16="http://schemas.microsoft.com/office/drawing/2014/main" val="3018733978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6841609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395707612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1395798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101011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27684805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107886963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8495474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65845707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964109017"/>
                    </a:ext>
                  </a:extLst>
                </a:gridCol>
              </a:tblGrid>
              <a:tr h="5430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40493"/>
                  </a:ext>
                </a:extLst>
              </a:tr>
            </a:tbl>
          </a:graphicData>
        </a:graphic>
      </p:graphicFrame>
      <p:graphicFrame>
        <p:nvGraphicFramePr>
          <p:cNvPr id="22" name="Another row">
            <a:extLst>
              <a:ext uri="{FF2B5EF4-FFF2-40B4-BE49-F238E27FC236}">
                <a16:creationId xmlns:a16="http://schemas.microsoft.com/office/drawing/2014/main" id="{392466A2-FA8B-46EE-BCEA-50D3A10E4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295730"/>
              </p:ext>
            </p:extLst>
          </p:nvPr>
        </p:nvGraphicFramePr>
        <p:xfrm>
          <a:off x="1522548" y="4288287"/>
          <a:ext cx="7641770" cy="543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177">
                  <a:extLst>
                    <a:ext uri="{9D8B030D-6E8A-4147-A177-3AD203B41FA5}">
                      <a16:colId xmlns:a16="http://schemas.microsoft.com/office/drawing/2014/main" val="3018733978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6841609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395707612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1395798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101011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27684805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107886963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8495474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65845707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964109017"/>
                    </a:ext>
                  </a:extLst>
                </a:gridCol>
              </a:tblGrid>
              <a:tr h="5430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40493"/>
                  </a:ext>
                </a:extLst>
              </a:tr>
            </a:tbl>
          </a:graphicData>
        </a:graphic>
      </p:graphicFrame>
      <p:graphicFrame>
        <p:nvGraphicFramePr>
          <p:cNvPr id="23" name="Another row">
            <a:extLst>
              <a:ext uri="{FF2B5EF4-FFF2-40B4-BE49-F238E27FC236}">
                <a16:creationId xmlns:a16="http://schemas.microsoft.com/office/drawing/2014/main" id="{0F25C96A-D740-4A12-81CE-BB79764E5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049460"/>
              </p:ext>
            </p:extLst>
          </p:nvPr>
        </p:nvGraphicFramePr>
        <p:xfrm>
          <a:off x="1522548" y="4826767"/>
          <a:ext cx="7641770" cy="543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177">
                  <a:extLst>
                    <a:ext uri="{9D8B030D-6E8A-4147-A177-3AD203B41FA5}">
                      <a16:colId xmlns:a16="http://schemas.microsoft.com/office/drawing/2014/main" val="3018733978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6841609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395707612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1395798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101011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27684805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107886963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8495474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65845707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964109017"/>
                    </a:ext>
                  </a:extLst>
                </a:gridCol>
              </a:tblGrid>
              <a:tr h="543078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40493"/>
                  </a:ext>
                </a:extLst>
              </a:tr>
            </a:tbl>
          </a:graphicData>
        </a:graphic>
      </p:graphicFrame>
      <p:graphicFrame>
        <p:nvGraphicFramePr>
          <p:cNvPr id="24" name="Another row">
            <a:extLst>
              <a:ext uri="{FF2B5EF4-FFF2-40B4-BE49-F238E27FC236}">
                <a16:creationId xmlns:a16="http://schemas.microsoft.com/office/drawing/2014/main" id="{ADE91425-5CE4-4AB4-8D40-1CE26793E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634635"/>
              </p:ext>
            </p:extLst>
          </p:nvPr>
        </p:nvGraphicFramePr>
        <p:xfrm>
          <a:off x="1522548" y="5375407"/>
          <a:ext cx="7641770" cy="543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177">
                  <a:extLst>
                    <a:ext uri="{9D8B030D-6E8A-4147-A177-3AD203B41FA5}">
                      <a16:colId xmlns:a16="http://schemas.microsoft.com/office/drawing/2014/main" val="3018733978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6841609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395707612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1395798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101011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27684805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107886963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8495474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65845707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964109017"/>
                    </a:ext>
                  </a:extLst>
                </a:gridCol>
              </a:tblGrid>
              <a:tr h="543078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40493"/>
                  </a:ext>
                </a:extLst>
              </a:tr>
            </a:tbl>
          </a:graphicData>
        </a:graphic>
      </p:graphicFrame>
      <p:graphicFrame>
        <p:nvGraphicFramePr>
          <p:cNvPr id="25" name="Another row">
            <a:extLst>
              <a:ext uri="{FF2B5EF4-FFF2-40B4-BE49-F238E27FC236}">
                <a16:creationId xmlns:a16="http://schemas.microsoft.com/office/drawing/2014/main" id="{C5A5BF20-FE7D-4B47-BF69-E2AB0A568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227087"/>
              </p:ext>
            </p:extLst>
          </p:nvPr>
        </p:nvGraphicFramePr>
        <p:xfrm>
          <a:off x="1522548" y="5924047"/>
          <a:ext cx="7641770" cy="543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177">
                  <a:extLst>
                    <a:ext uri="{9D8B030D-6E8A-4147-A177-3AD203B41FA5}">
                      <a16:colId xmlns:a16="http://schemas.microsoft.com/office/drawing/2014/main" val="3018733978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6841609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395707612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1395798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101011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27684805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107886963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8495474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65845707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964109017"/>
                    </a:ext>
                  </a:extLst>
                </a:gridCol>
              </a:tblGrid>
              <a:tr h="543078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40493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68513532-8C4A-4EF4-8266-63AA9D017489}"/>
              </a:ext>
            </a:extLst>
          </p:cNvPr>
          <p:cNvGrpSpPr/>
          <p:nvPr/>
        </p:nvGrpSpPr>
        <p:grpSpPr>
          <a:xfrm>
            <a:off x="9200943" y="2885318"/>
            <a:ext cx="3839414" cy="1011104"/>
            <a:chOff x="3351245" y="-1256075"/>
            <a:chExt cx="3839414" cy="101110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5C01DE9-2EC5-4415-AF76-74073665E70B}"/>
                    </a:ext>
                  </a:extLst>
                </p:cNvPr>
                <p:cNvSpPr txBox="1"/>
                <p:nvPr/>
              </p:nvSpPr>
              <p:spPr>
                <a:xfrm>
                  <a:off x="3351245" y="-1256075"/>
                  <a:ext cx="383941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5C01DE9-2EC5-4415-AF76-74073665E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245" y="-1256075"/>
                  <a:ext cx="3839414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34197AE-790A-4D4D-A151-B88C4F6F3430}"/>
                </a:ext>
              </a:extLst>
            </p:cNvPr>
            <p:cNvSpPr/>
            <p:nvPr/>
          </p:nvSpPr>
          <p:spPr>
            <a:xfrm>
              <a:off x="3759200" y="-1198000"/>
              <a:ext cx="365760" cy="4038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9976774-1CC5-48F6-A388-8E3D5B150F2B}"/>
                </a:ext>
              </a:extLst>
            </p:cNvPr>
            <p:cNvSpPr/>
            <p:nvPr/>
          </p:nvSpPr>
          <p:spPr>
            <a:xfrm>
              <a:off x="3759200" y="-685669"/>
              <a:ext cx="365760" cy="4038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AD51E86-8F9C-46F2-A0AE-F740433C4D2D}"/>
                    </a:ext>
                  </a:extLst>
                </p:cNvPr>
                <p:cNvSpPr txBox="1"/>
                <p:nvPr/>
              </p:nvSpPr>
              <p:spPr>
                <a:xfrm>
                  <a:off x="3351245" y="-706636"/>
                  <a:ext cx="383941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AD51E86-8F9C-46F2-A0AE-F740433C4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245" y="-706636"/>
                  <a:ext cx="3839414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6860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/>
      <p:bldP spid="11" grpId="0"/>
      <p:bldP spid="12" grpId="0" animBg="1"/>
      <p:bldP spid="13" grpId="0"/>
      <p:bldP spid="14" grpId="0"/>
      <p:bldP spid="17" grpId="0" animBg="1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91F0-4D12-423C-804C-8DF63E845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580" y="2522219"/>
            <a:ext cx="10523220" cy="1002983"/>
          </a:xfrm>
        </p:spPr>
        <p:txBody>
          <a:bodyPr>
            <a:normAutofit/>
          </a:bodyPr>
          <a:lstStyle/>
          <a:p>
            <a:r>
              <a:rPr lang="en-US" dirty="0"/>
              <a:t>Pseudorandom Generators</a:t>
            </a:r>
          </a:p>
        </p:txBody>
      </p:sp>
    </p:spTree>
    <p:extLst>
      <p:ext uri="{BB962C8B-B14F-4D97-AF65-F5344CB8AC3E}">
        <p14:creationId xmlns:p14="http://schemas.microsoft.com/office/powerpoint/2010/main" val="2940739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ft Brace 6">
            <a:extLst>
              <a:ext uri="{FF2B5EF4-FFF2-40B4-BE49-F238E27FC236}">
                <a16:creationId xmlns:a16="http://schemas.microsoft.com/office/drawing/2014/main" id="{F6710D38-A406-4CA3-84CB-BAD8EA13DBA3}"/>
              </a:ext>
            </a:extLst>
          </p:cNvPr>
          <p:cNvSpPr/>
          <p:nvPr/>
        </p:nvSpPr>
        <p:spPr>
          <a:xfrm>
            <a:off x="1973775" y="1322457"/>
            <a:ext cx="175260" cy="78828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4CFD21-31AA-4FD7-B7FE-2F38FDD91E1B}"/>
                  </a:ext>
                </a:extLst>
              </p:cNvPr>
              <p:cNvSpPr txBox="1"/>
              <p:nvPr/>
            </p:nvSpPr>
            <p:spPr>
              <a:xfrm>
                <a:off x="238555" y="1209321"/>
                <a:ext cx="1760220" cy="908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short </a:t>
                </a:r>
                <a:r>
                  <a:rPr lang="en-US" sz="2400" dirty="0">
                    <a:solidFill>
                      <a:srgbClr val="C00000"/>
                    </a:solidFill>
                  </a:rPr>
                  <a:t>seed</a:t>
                </a:r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4CFD21-31AA-4FD7-B7FE-2F38FDD91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55" y="1209321"/>
                <a:ext cx="1760220" cy="908390"/>
              </a:xfrm>
              <a:prstGeom prst="rect">
                <a:avLst/>
              </a:prstGeom>
              <a:blipFill>
                <a:blip r:embed="rId2"/>
                <a:stretch>
                  <a:fillRect l="-5190" t="-5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5060DFDE-4C0B-459C-91F0-8302E817200D}"/>
              </a:ext>
            </a:extLst>
          </p:cNvPr>
          <p:cNvGrpSpPr/>
          <p:nvPr/>
        </p:nvGrpSpPr>
        <p:grpSpPr>
          <a:xfrm>
            <a:off x="2491935" y="563880"/>
            <a:ext cx="2948940" cy="2404013"/>
            <a:chOff x="1874520" y="563880"/>
            <a:chExt cx="2948940" cy="2404013"/>
          </a:xfrm>
        </p:grpSpPr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E2327A18-A5AA-4524-8B03-C2C1BB873D6F}"/>
                </a:ext>
              </a:extLst>
            </p:cNvPr>
            <p:cNvSpPr/>
            <p:nvPr/>
          </p:nvSpPr>
          <p:spPr>
            <a:xfrm rot="16200000">
              <a:off x="2133600" y="762000"/>
              <a:ext cx="2377440" cy="1981200"/>
            </a:xfrm>
            <a:prstGeom prst="trapezoid">
              <a:avLst>
                <a:gd name="adj" fmla="val 3923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7881A0-BABE-4452-A242-B3B9558F8954}"/>
                    </a:ext>
                  </a:extLst>
                </p:cNvPr>
                <p:cNvSpPr txBox="1"/>
                <p:nvPr/>
              </p:nvSpPr>
              <p:spPr>
                <a:xfrm>
                  <a:off x="2857500" y="1322457"/>
                  <a:ext cx="93726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7881A0-BABE-4452-A242-B3B9558F89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500" y="1322457"/>
                  <a:ext cx="937260" cy="70788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E73D82-78E8-4011-B735-BD985719F340}"/>
                </a:ext>
              </a:extLst>
            </p:cNvPr>
            <p:cNvSpPr/>
            <p:nvPr/>
          </p:nvSpPr>
          <p:spPr>
            <a:xfrm>
              <a:off x="1874520" y="1322457"/>
              <a:ext cx="213360" cy="8492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00197D-4626-4206-AEAB-E10EDC559E46}"/>
                </a:ext>
              </a:extLst>
            </p:cNvPr>
            <p:cNvSpPr/>
            <p:nvPr/>
          </p:nvSpPr>
          <p:spPr>
            <a:xfrm>
              <a:off x="4556760" y="590452"/>
              <a:ext cx="266700" cy="23774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Left Brace 9">
            <a:extLst>
              <a:ext uri="{FF2B5EF4-FFF2-40B4-BE49-F238E27FC236}">
                <a16:creationId xmlns:a16="http://schemas.microsoft.com/office/drawing/2014/main" id="{CDAB8BFD-A12F-4DBE-8771-6DBA2175C862}"/>
              </a:ext>
            </a:extLst>
          </p:cNvPr>
          <p:cNvSpPr/>
          <p:nvPr/>
        </p:nvSpPr>
        <p:spPr>
          <a:xfrm rot="10800000">
            <a:off x="5684715" y="563879"/>
            <a:ext cx="375735" cy="22522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71FD43-4700-4024-A29F-DC1367352134}"/>
                  </a:ext>
                </a:extLst>
              </p:cNvPr>
              <p:cNvSpPr txBox="1"/>
              <p:nvPr/>
            </p:nvSpPr>
            <p:spPr>
              <a:xfrm>
                <a:off x="6095999" y="1199346"/>
                <a:ext cx="3954585" cy="883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Long  </a:t>
                </a:r>
                <a:r>
                  <a:rPr lang="en-US" sz="2400" dirty="0">
                    <a:solidFill>
                      <a:srgbClr val="C00000"/>
                    </a:solidFill>
                  </a:rPr>
                  <a:t>output</a:t>
                </a:r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92D050"/>
                        </a:solidFill>
                        <a:effectLst/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71FD43-4700-4024-A29F-DC1367352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199346"/>
                <a:ext cx="3954585" cy="883127"/>
              </a:xfrm>
              <a:prstGeom prst="rect">
                <a:avLst/>
              </a:prstGeom>
              <a:blipFill>
                <a:blip r:embed="rId4"/>
                <a:stretch>
                  <a:fillRect l="-2311" t="-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A7496F-BCFB-4D0C-AB5C-A0B5F595ECE8}"/>
                  </a:ext>
                </a:extLst>
              </p:cNvPr>
              <p:cNvSpPr txBox="1"/>
              <p:nvPr/>
            </p:nvSpPr>
            <p:spPr>
              <a:xfrm>
                <a:off x="172323" y="3377623"/>
                <a:ext cx="11847354" cy="539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dirty="0"/>
                  <a:t>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pseudorandom generator </a:t>
                </a:r>
                <a:r>
                  <a:rPr lang="en-US" sz="2800" dirty="0"/>
                  <a:t>if 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 of size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A7496F-BCFB-4D0C-AB5C-A0B5F595E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23" y="3377623"/>
                <a:ext cx="11847354" cy="539058"/>
              </a:xfrm>
              <a:prstGeom prst="rect">
                <a:avLst/>
              </a:prstGeom>
              <a:blipFill>
                <a:blip r:embed="rId5"/>
                <a:stretch>
                  <a:fillRect t="-6742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3A2F08-5717-4760-A412-0EDFE763294F}"/>
                  </a:ext>
                </a:extLst>
              </p:cNvPr>
              <p:cNvSpPr txBox="1"/>
              <p:nvPr/>
            </p:nvSpPr>
            <p:spPr>
              <a:xfrm>
                <a:off x="-13494" y="4660939"/>
                <a:ext cx="15849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5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5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⁡[</m:t>
                      </m:r>
                    </m:oMath>
                  </m:oMathPara>
                </a14:m>
                <a:endParaRPr lang="en-US" sz="5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3A2F08-5717-4760-A412-0EDFE7632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494" y="4660939"/>
                <a:ext cx="1584960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F2A8D912-0665-4EA3-A1C4-EDBA63896C34}"/>
              </a:ext>
            </a:extLst>
          </p:cNvPr>
          <p:cNvSpPr/>
          <p:nvPr/>
        </p:nvSpPr>
        <p:spPr>
          <a:xfrm rot="16200000">
            <a:off x="499184" y="5478968"/>
            <a:ext cx="178373" cy="4855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D4A48-0431-4552-B2A0-8581A37C33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7340" y="4569479"/>
            <a:ext cx="1500409" cy="1228170"/>
          </a:xfrm>
          <a:prstGeom prst="rect">
            <a:avLst/>
          </a:prstGeom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219B8836-C5C2-4CCB-9B62-00675F24A225}"/>
              </a:ext>
            </a:extLst>
          </p:cNvPr>
          <p:cNvSpPr/>
          <p:nvPr/>
        </p:nvSpPr>
        <p:spPr>
          <a:xfrm rot="5400000">
            <a:off x="3017231" y="4600249"/>
            <a:ext cx="1212157" cy="115062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596DCED-CB0A-4A5B-A59F-6B8F42F27608}"/>
                  </a:ext>
                </a:extLst>
              </p:cNvPr>
              <p:cNvSpPr txBox="1"/>
              <p:nvPr/>
            </p:nvSpPr>
            <p:spPr>
              <a:xfrm>
                <a:off x="2857500" y="4865488"/>
                <a:ext cx="9372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596DCED-CB0A-4A5B-A59F-6B8F42F27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0" y="4865488"/>
                <a:ext cx="93726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D407085-C434-4ACD-AF52-9E120F5A97B3}"/>
                  </a:ext>
                </a:extLst>
              </p:cNvPr>
              <p:cNvSpPr txBox="1"/>
              <p:nvPr/>
            </p:nvSpPr>
            <p:spPr>
              <a:xfrm>
                <a:off x="4152900" y="4673754"/>
                <a:ext cx="37490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5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=1]</m:t>
                    </m:r>
                    <m:func>
                      <m:funcPr>
                        <m:ctrlPr>
                          <a:rPr lang="en-US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4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fName>
                      <m:e>
                        <m:r>
                          <a:rPr lang="en-US" sz="54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func>
                    <m:func>
                      <m:funcPr>
                        <m:ctrlPr>
                          <a:rPr lang="en-US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54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</m:e>
                    </m:func>
                  </m:oMath>
                </a14:m>
                <a:r>
                  <a:rPr lang="en-US" sz="54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D407085-C434-4ACD-AF52-9E120F5A9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900" y="4673754"/>
                <a:ext cx="3749040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D2017266-EA0F-4273-AF52-A87646E06584}"/>
              </a:ext>
            </a:extLst>
          </p:cNvPr>
          <p:cNvSpPr/>
          <p:nvPr/>
        </p:nvSpPr>
        <p:spPr>
          <a:xfrm rot="5400000">
            <a:off x="8228038" y="4665717"/>
            <a:ext cx="1212157" cy="115062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6CB5E8-67BB-47EA-A2BE-A8B8D452DB89}"/>
                  </a:ext>
                </a:extLst>
              </p:cNvPr>
              <p:cNvSpPr txBox="1"/>
              <p:nvPr/>
            </p:nvSpPr>
            <p:spPr>
              <a:xfrm>
                <a:off x="8068307" y="4930956"/>
                <a:ext cx="9372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6CB5E8-67BB-47EA-A2BE-A8B8D452D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307" y="4930956"/>
                <a:ext cx="93726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A6720F2E-2E97-40F2-8EFF-9A49E7C0C8DF}"/>
              </a:ext>
            </a:extLst>
          </p:cNvPr>
          <p:cNvSpPr/>
          <p:nvPr/>
        </p:nvSpPr>
        <p:spPr>
          <a:xfrm>
            <a:off x="7926073" y="4608391"/>
            <a:ext cx="173987" cy="12281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49F9A4-55FE-4A25-AF5D-84822F84978C}"/>
              </a:ext>
            </a:extLst>
          </p:cNvPr>
          <p:cNvSpPr/>
          <p:nvPr/>
        </p:nvSpPr>
        <p:spPr>
          <a:xfrm rot="16200000">
            <a:off x="7102355" y="5211602"/>
            <a:ext cx="189304" cy="10312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44EA4F2-B23F-4F15-B5B6-2DC99A7C9C7F}"/>
                  </a:ext>
                </a:extLst>
              </p:cNvPr>
              <p:cNvSpPr txBox="1"/>
              <p:nvPr/>
            </p:nvSpPr>
            <p:spPr>
              <a:xfrm>
                <a:off x="9368801" y="4730901"/>
                <a:ext cx="37490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5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=1]&lt;</m:t>
                    </m:r>
                    <m:r>
                      <a:rPr lang="en-US" sz="5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54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44EA4F2-B23F-4F15-B5B6-2DC99A7C9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801" y="4730901"/>
                <a:ext cx="3749040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5DB7C2-BC8D-43CB-BB1A-CAF733339ADC}"/>
              </a:ext>
            </a:extLst>
          </p:cNvPr>
          <p:cNvCxnSpPr>
            <a:cxnSpLocks/>
          </p:cNvCxnSpPr>
          <p:nvPr/>
        </p:nvCxnSpPr>
        <p:spPr>
          <a:xfrm>
            <a:off x="151209" y="4322625"/>
            <a:ext cx="0" cy="1739881"/>
          </a:xfrm>
          <a:prstGeom prst="line">
            <a:avLst/>
          </a:prstGeom>
          <a:ln w="539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D6F387F-04AD-4FD8-A3B5-A765D7341039}"/>
              </a:ext>
            </a:extLst>
          </p:cNvPr>
          <p:cNvCxnSpPr>
            <a:cxnSpLocks/>
          </p:cNvCxnSpPr>
          <p:nvPr/>
        </p:nvCxnSpPr>
        <p:spPr>
          <a:xfrm>
            <a:off x="10910649" y="4352535"/>
            <a:ext cx="0" cy="1739881"/>
          </a:xfrm>
          <a:prstGeom prst="line">
            <a:avLst/>
          </a:prstGeom>
          <a:ln w="539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7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22" grpId="0" animBg="1"/>
      <p:bldP spid="23" grpId="0"/>
      <p:bldP spid="24" grpId="0"/>
      <p:bldP spid="25" grpId="0" animBg="1"/>
      <p:bldP spid="26" grpId="0"/>
      <p:bldP spid="27" grpId="0" animBg="1"/>
      <p:bldP spid="28" grpId="0" animBg="1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7B76-7321-4719-AE97-216C6257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066"/>
            <a:ext cx="4488180" cy="1181992"/>
          </a:xfrm>
        </p:spPr>
        <p:txBody>
          <a:bodyPr/>
          <a:lstStyle/>
          <a:p>
            <a:r>
              <a:rPr lang="en-US" dirty="0"/>
              <a:t>PRG in practice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56E48B-33B8-4C3E-BB07-730DB5F50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5904"/>
            <a:ext cx="2148105" cy="2303391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DD151D-5B26-466C-A071-CB191EEEA495}"/>
              </a:ext>
            </a:extLst>
          </p:cNvPr>
          <p:cNvSpPr/>
          <p:nvPr/>
        </p:nvSpPr>
        <p:spPr>
          <a:xfrm>
            <a:off x="693420" y="1325880"/>
            <a:ext cx="2705100" cy="1104900"/>
          </a:xfrm>
          <a:custGeom>
            <a:avLst/>
            <a:gdLst>
              <a:gd name="connsiteX0" fmla="*/ 243840 w 2705100"/>
              <a:gd name="connsiteY0" fmla="*/ 137160 h 1104900"/>
              <a:gd name="connsiteX1" fmla="*/ 243840 w 2705100"/>
              <a:gd name="connsiteY1" fmla="*/ 137160 h 1104900"/>
              <a:gd name="connsiteX2" fmla="*/ 167640 w 2705100"/>
              <a:gd name="connsiteY2" fmla="*/ 144780 h 1104900"/>
              <a:gd name="connsiteX3" fmla="*/ 121920 w 2705100"/>
              <a:gd name="connsiteY3" fmla="*/ 167640 h 1104900"/>
              <a:gd name="connsiteX4" fmla="*/ 91440 w 2705100"/>
              <a:gd name="connsiteY4" fmla="*/ 190500 h 1104900"/>
              <a:gd name="connsiteX5" fmla="*/ 68580 w 2705100"/>
              <a:gd name="connsiteY5" fmla="*/ 205740 h 1104900"/>
              <a:gd name="connsiteX6" fmla="*/ 22860 w 2705100"/>
              <a:gd name="connsiteY6" fmla="*/ 259080 h 1104900"/>
              <a:gd name="connsiteX7" fmla="*/ 15240 w 2705100"/>
              <a:gd name="connsiteY7" fmla="*/ 281940 h 1104900"/>
              <a:gd name="connsiteX8" fmla="*/ 0 w 2705100"/>
              <a:gd name="connsiteY8" fmla="*/ 373380 h 1104900"/>
              <a:gd name="connsiteX9" fmla="*/ 7620 w 2705100"/>
              <a:gd name="connsiteY9" fmla="*/ 746760 h 1104900"/>
              <a:gd name="connsiteX10" fmla="*/ 22860 w 2705100"/>
              <a:gd name="connsiteY10" fmla="*/ 769620 h 1104900"/>
              <a:gd name="connsiteX11" fmla="*/ 45720 w 2705100"/>
              <a:gd name="connsiteY11" fmla="*/ 815340 h 1104900"/>
              <a:gd name="connsiteX12" fmla="*/ 83820 w 2705100"/>
              <a:gd name="connsiteY12" fmla="*/ 830580 h 1104900"/>
              <a:gd name="connsiteX13" fmla="*/ 106680 w 2705100"/>
              <a:gd name="connsiteY13" fmla="*/ 845820 h 1104900"/>
              <a:gd name="connsiteX14" fmla="*/ 144780 w 2705100"/>
              <a:gd name="connsiteY14" fmla="*/ 853440 h 1104900"/>
              <a:gd name="connsiteX15" fmla="*/ 167640 w 2705100"/>
              <a:gd name="connsiteY15" fmla="*/ 861060 h 1104900"/>
              <a:gd name="connsiteX16" fmla="*/ 289560 w 2705100"/>
              <a:gd name="connsiteY16" fmla="*/ 853440 h 1104900"/>
              <a:gd name="connsiteX17" fmla="*/ 327660 w 2705100"/>
              <a:gd name="connsiteY17" fmla="*/ 838200 h 1104900"/>
              <a:gd name="connsiteX18" fmla="*/ 632460 w 2705100"/>
              <a:gd name="connsiteY18" fmla="*/ 906780 h 1104900"/>
              <a:gd name="connsiteX19" fmla="*/ 716280 w 2705100"/>
              <a:gd name="connsiteY19" fmla="*/ 944880 h 1104900"/>
              <a:gd name="connsiteX20" fmla="*/ 769620 w 2705100"/>
              <a:gd name="connsiteY20" fmla="*/ 952500 h 1104900"/>
              <a:gd name="connsiteX21" fmla="*/ 830580 w 2705100"/>
              <a:gd name="connsiteY21" fmla="*/ 975360 h 1104900"/>
              <a:gd name="connsiteX22" fmla="*/ 853440 w 2705100"/>
              <a:gd name="connsiteY22" fmla="*/ 990600 h 1104900"/>
              <a:gd name="connsiteX23" fmla="*/ 876300 w 2705100"/>
              <a:gd name="connsiteY23" fmla="*/ 998220 h 1104900"/>
              <a:gd name="connsiteX24" fmla="*/ 922020 w 2705100"/>
              <a:gd name="connsiteY24" fmla="*/ 1036320 h 1104900"/>
              <a:gd name="connsiteX25" fmla="*/ 960120 w 2705100"/>
              <a:gd name="connsiteY25" fmla="*/ 1051560 h 1104900"/>
              <a:gd name="connsiteX26" fmla="*/ 1066800 w 2705100"/>
              <a:gd name="connsiteY26" fmla="*/ 1104900 h 1104900"/>
              <a:gd name="connsiteX27" fmla="*/ 1272540 w 2705100"/>
              <a:gd name="connsiteY27" fmla="*/ 1097280 h 1104900"/>
              <a:gd name="connsiteX28" fmla="*/ 1310640 w 2705100"/>
              <a:gd name="connsiteY28" fmla="*/ 1089660 h 1104900"/>
              <a:gd name="connsiteX29" fmla="*/ 1363980 w 2705100"/>
              <a:gd name="connsiteY29" fmla="*/ 1051560 h 1104900"/>
              <a:gd name="connsiteX30" fmla="*/ 1402080 w 2705100"/>
              <a:gd name="connsiteY30" fmla="*/ 1036320 h 1104900"/>
              <a:gd name="connsiteX31" fmla="*/ 1432560 w 2705100"/>
              <a:gd name="connsiteY31" fmla="*/ 1013460 h 1104900"/>
              <a:gd name="connsiteX32" fmla="*/ 1569720 w 2705100"/>
              <a:gd name="connsiteY32" fmla="*/ 952500 h 1104900"/>
              <a:gd name="connsiteX33" fmla="*/ 1630680 w 2705100"/>
              <a:gd name="connsiteY33" fmla="*/ 929640 h 1104900"/>
              <a:gd name="connsiteX34" fmla="*/ 1653540 w 2705100"/>
              <a:gd name="connsiteY34" fmla="*/ 922020 h 1104900"/>
              <a:gd name="connsiteX35" fmla="*/ 1714500 w 2705100"/>
              <a:gd name="connsiteY35" fmla="*/ 899160 h 1104900"/>
              <a:gd name="connsiteX36" fmla="*/ 1912620 w 2705100"/>
              <a:gd name="connsiteY36" fmla="*/ 914400 h 1104900"/>
              <a:gd name="connsiteX37" fmla="*/ 1981200 w 2705100"/>
              <a:gd name="connsiteY37" fmla="*/ 937260 h 1104900"/>
              <a:gd name="connsiteX38" fmla="*/ 2072640 w 2705100"/>
              <a:gd name="connsiteY38" fmla="*/ 960120 h 1104900"/>
              <a:gd name="connsiteX39" fmla="*/ 2194560 w 2705100"/>
              <a:gd name="connsiteY39" fmla="*/ 998220 h 1104900"/>
              <a:gd name="connsiteX40" fmla="*/ 2263140 w 2705100"/>
              <a:gd name="connsiteY40" fmla="*/ 1021080 h 1104900"/>
              <a:gd name="connsiteX41" fmla="*/ 2438400 w 2705100"/>
              <a:gd name="connsiteY41" fmla="*/ 1059180 h 1104900"/>
              <a:gd name="connsiteX42" fmla="*/ 2484120 w 2705100"/>
              <a:gd name="connsiteY42" fmla="*/ 1074420 h 1104900"/>
              <a:gd name="connsiteX43" fmla="*/ 2560320 w 2705100"/>
              <a:gd name="connsiteY43" fmla="*/ 1097280 h 1104900"/>
              <a:gd name="connsiteX44" fmla="*/ 2583180 w 2705100"/>
              <a:gd name="connsiteY44" fmla="*/ 1089660 h 1104900"/>
              <a:gd name="connsiteX45" fmla="*/ 2598420 w 2705100"/>
              <a:gd name="connsiteY45" fmla="*/ 1066800 h 1104900"/>
              <a:gd name="connsiteX46" fmla="*/ 2621280 w 2705100"/>
              <a:gd name="connsiteY46" fmla="*/ 1028700 h 1104900"/>
              <a:gd name="connsiteX47" fmla="*/ 2636520 w 2705100"/>
              <a:gd name="connsiteY47" fmla="*/ 990600 h 1104900"/>
              <a:gd name="connsiteX48" fmla="*/ 2644140 w 2705100"/>
              <a:gd name="connsiteY48" fmla="*/ 967740 h 1104900"/>
              <a:gd name="connsiteX49" fmla="*/ 2659380 w 2705100"/>
              <a:gd name="connsiteY49" fmla="*/ 944880 h 1104900"/>
              <a:gd name="connsiteX50" fmla="*/ 2674620 w 2705100"/>
              <a:gd name="connsiteY50" fmla="*/ 883920 h 1104900"/>
              <a:gd name="connsiteX51" fmla="*/ 2689860 w 2705100"/>
              <a:gd name="connsiteY51" fmla="*/ 853440 h 1104900"/>
              <a:gd name="connsiteX52" fmla="*/ 2705100 w 2705100"/>
              <a:gd name="connsiteY52" fmla="*/ 731520 h 1104900"/>
              <a:gd name="connsiteX53" fmla="*/ 2697480 w 2705100"/>
              <a:gd name="connsiteY53" fmla="*/ 624840 h 1104900"/>
              <a:gd name="connsiteX54" fmla="*/ 2689860 w 2705100"/>
              <a:gd name="connsiteY54" fmla="*/ 601980 h 1104900"/>
              <a:gd name="connsiteX55" fmla="*/ 2613660 w 2705100"/>
              <a:gd name="connsiteY55" fmla="*/ 548640 h 1104900"/>
              <a:gd name="connsiteX56" fmla="*/ 2590800 w 2705100"/>
              <a:gd name="connsiteY56" fmla="*/ 533400 h 1104900"/>
              <a:gd name="connsiteX57" fmla="*/ 2560320 w 2705100"/>
              <a:gd name="connsiteY57" fmla="*/ 518160 h 1104900"/>
              <a:gd name="connsiteX58" fmla="*/ 2537460 w 2705100"/>
              <a:gd name="connsiteY58" fmla="*/ 495300 h 1104900"/>
              <a:gd name="connsiteX59" fmla="*/ 2514600 w 2705100"/>
              <a:gd name="connsiteY59" fmla="*/ 487680 h 1104900"/>
              <a:gd name="connsiteX60" fmla="*/ 2484120 w 2705100"/>
              <a:gd name="connsiteY60" fmla="*/ 472440 h 1104900"/>
              <a:gd name="connsiteX61" fmla="*/ 2468880 w 2705100"/>
              <a:gd name="connsiteY61" fmla="*/ 449580 h 1104900"/>
              <a:gd name="connsiteX62" fmla="*/ 2423160 w 2705100"/>
              <a:gd name="connsiteY62" fmla="*/ 434340 h 1104900"/>
              <a:gd name="connsiteX63" fmla="*/ 2400300 w 2705100"/>
              <a:gd name="connsiteY63" fmla="*/ 426720 h 1104900"/>
              <a:gd name="connsiteX64" fmla="*/ 2110740 w 2705100"/>
              <a:gd name="connsiteY64" fmla="*/ 403860 h 1104900"/>
              <a:gd name="connsiteX65" fmla="*/ 2042160 w 2705100"/>
              <a:gd name="connsiteY65" fmla="*/ 365760 h 1104900"/>
              <a:gd name="connsiteX66" fmla="*/ 2019300 w 2705100"/>
              <a:gd name="connsiteY66" fmla="*/ 342900 h 1104900"/>
              <a:gd name="connsiteX67" fmla="*/ 1965960 w 2705100"/>
              <a:gd name="connsiteY67" fmla="*/ 304800 h 1104900"/>
              <a:gd name="connsiteX68" fmla="*/ 1920240 w 2705100"/>
              <a:gd name="connsiteY68" fmla="*/ 251460 h 1104900"/>
              <a:gd name="connsiteX69" fmla="*/ 1889760 w 2705100"/>
              <a:gd name="connsiteY69" fmla="*/ 228600 h 1104900"/>
              <a:gd name="connsiteX70" fmla="*/ 1866900 w 2705100"/>
              <a:gd name="connsiteY70" fmla="*/ 198120 h 1104900"/>
              <a:gd name="connsiteX71" fmla="*/ 1821180 w 2705100"/>
              <a:gd name="connsiteY71" fmla="*/ 152400 h 1104900"/>
              <a:gd name="connsiteX72" fmla="*/ 1798320 w 2705100"/>
              <a:gd name="connsiteY72" fmla="*/ 129540 h 1104900"/>
              <a:gd name="connsiteX73" fmla="*/ 1455420 w 2705100"/>
              <a:gd name="connsiteY73" fmla="*/ 144780 h 1104900"/>
              <a:gd name="connsiteX74" fmla="*/ 1424940 w 2705100"/>
              <a:gd name="connsiteY74" fmla="*/ 160020 h 1104900"/>
              <a:gd name="connsiteX75" fmla="*/ 1348740 w 2705100"/>
              <a:gd name="connsiteY75" fmla="*/ 175260 h 1104900"/>
              <a:gd name="connsiteX76" fmla="*/ 1325880 w 2705100"/>
              <a:gd name="connsiteY76" fmla="*/ 190500 h 1104900"/>
              <a:gd name="connsiteX77" fmla="*/ 1264920 w 2705100"/>
              <a:gd name="connsiteY77" fmla="*/ 205740 h 1104900"/>
              <a:gd name="connsiteX78" fmla="*/ 1226820 w 2705100"/>
              <a:gd name="connsiteY78" fmla="*/ 228600 h 1104900"/>
              <a:gd name="connsiteX79" fmla="*/ 1188720 w 2705100"/>
              <a:gd name="connsiteY79" fmla="*/ 236220 h 1104900"/>
              <a:gd name="connsiteX80" fmla="*/ 1143000 w 2705100"/>
              <a:gd name="connsiteY80" fmla="*/ 266700 h 1104900"/>
              <a:gd name="connsiteX81" fmla="*/ 1104900 w 2705100"/>
              <a:gd name="connsiteY81" fmla="*/ 243840 h 1104900"/>
              <a:gd name="connsiteX82" fmla="*/ 1082040 w 2705100"/>
              <a:gd name="connsiteY82" fmla="*/ 220980 h 1104900"/>
              <a:gd name="connsiteX83" fmla="*/ 1059180 w 2705100"/>
              <a:gd name="connsiteY83" fmla="*/ 205740 h 1104900"/>
              <a:gd name="connsiteX84" fmla="*/ 1005840 w 2705100"/>
              <a:gd name="connsiteY84" fmla="*/ 137160 h 1104900"/>
              <a:gd name="connsiteX85" fmla="*/ 990600 w 2705100"/>
              <a:gd name="connsiteY85" fmla="*/ 114300 h 1104900"/>
              <a:gd name="connsiteX86" fmla="*/ 982980 w 2705100"/>
              <a:gd name="connsiteY86" fmla="*/ 91440 h 1104900"/>
              <a:gd name="connsiteX87" fmla="*/ 960120 w 2705100"/>
              <a:gd name="connsiteY87" fmla="*/ 76200 h 1104900"/>
              <a:gd name="connsiteX88" fmla="*/ 952500 w 2705100"/>
              <a:gd name="connsiteY88" fmla="*/ 53340 h 1104900"/>
              <a:gd name="connsiteX89" fmla="*/ 899160 w 2705100"/>
              <a:gd name="connsiteY89" fmla="*/ 0 h 1104900"/>
              <a:gd name="connsiteX90" fmla="*/ 739140 w 2705100"/>
              <a:gd name="connsiteY90" fmla="*/ 7620 h 1104900"/>
              <a:gd name="connsiteX91" fmla="*/ 716280 w 2705100"/>
              <a:gd name="connsiteY91" fmla="*/ 15240 h 1104900"/>
              <a:gd name="connsiteX92" fmla="*/ 678180 w 2705100"/>
              <a:gd name="connsiteY92" fmla="*/ 30480 h 1104900"/>
              <a:gd name="connsiteX93" fmla="*/ 624840 w 2705100"/>
              <a:gd name="connsiteY93" fmla="*/ 38100 h 1104900"/>
              <a:gd name="connsiteX94" fmla="*/ 518160 w 2705100"/>
              <a:gd name="connsiteY94" fmla="*/ 83820 h 1104900"/>
              <a:gd name="connsiteX95" fmla="*/ 457200 w 2705100"/>
              <a:gd name="connsiteY95" fmla="*/ 106680 h 1104900"/>
              <a:gd name="connsiteX96" fmla="*/ 434340 w 2705100"/>
              <a:gd name="connsiteY96" fmla="*/ 114300 h 1104900"/>
              <a:gd name="connsiteX97" fmla="*/ 327660 w 2705100"/>
              <a:gd name="connsiteY97" fmla="*/ 137160 h 1104900"/>
              <a:gd name="connsiteX98" fmla="*/ 304800 w 2705100"/>
              <a:gd name="connsiteY98" fmla="*/ 144780 h 1104900"/>
              <a:gd name="connsiteX99" fmla="*/ 243840 w 2705100"/>
              <a:gd name="connsiteY99" fmla="*/ 13716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2705100" h="1104900">
                <a:moveTo>
                  <a:pt x="243840" y="137160"/>
                </a:moveTo>
                <a:lnTo>
                  <a:pt x="243840" y="137160"/>
                </a:lnTo>
                <a:cubicBezTo>
                  <a:pt x="218440" y="139700"/>
                  <a:pt x="192870" y="140898"/>
                  <a:pt x="167640" y="144780"/>
                </a:cubicBezTo>
                <a:cubicBezTo>
                  <a:pt x="148397" y="147740"/>
                  <a:pt x="137433" y="156559"/>
                  <a:pt x="121920" y="167640"/>
                </a:cubicBezTo>
                <a:cubicBezTo>
                  <a:pt x="111586" y="175022"/>
                  <a:pt x="101774" y="183118"/>
                  <a:pt x="91440" y="190500"/>
                </a:cubicBezTo>
                <a:cubicBezTo>
                  <a:pt x="83988" y="195823"/>
                  <a:pt x="75533" y="199780"/>
                  <a:pt x="68580" y="205740"/>
                </a:cubicBezTo>
                <a:cubicBezTo>
                  <a:pt x="52175" y="219801"/>
                  <a:pt x="32971" y="238857"/>
                  <a:pt x="22860" y="259080"/>
                </a:cubicBezTo>
                <a:cubicBezTo>
                  <a:pt x="19268" y="266264"/>
                  <a:pt x="17188" y="274148"/>
                  <a:pt x="15240" y="281940"/>
                </a:cubicBezTo>
                <a:cubicBezTo>
                  <a:pt x="7812" y="311653"/>
                  <a:pt x="4301" y="343273"/>
                  <a:pt x="0" y="373380"/>
                </a:cubicBezTo>
                <a:cubicBezTo>
                  <a:pt x="2540" y="497840"/>
                  <a:pt x="450" y="622481"/>
                  <a:pt x="7620" y="746760"/>
                </a:cubicBezTo>
                <a:cubicBezTo>
                  <a:pt x="8147" y="755903"/>
                  <a:pt x="18764" y="761429"/>
                  <a:pt x="22860" y="769620"/>
                </a:cubicBezTo>
                <a:cubicBezTo>
                  <a:pt x="30999" y="785898"/>
                  <a:pt x="28735" y="803208"/>
                  <a:pt x="45720" y="815340"/>
                </a:cubicBezTo>
                <a:cubicBezTo>
                  <a:pt x="56851" y="823290"/>
                  <a:pt x="71586" y="824463"/>
                  <a:pt x="83820" y="830580"/>
                </a:cubicBezTo>
                <a:cubicBezTo>
                  <a:pt x="92011" y="834676"/>
                  <a:pt x="98105" y="842604"/>
                  <a:pt x="106680" y="845820"/>
                </a:cubicBezTo>
                <a:cubicBezTo>
                  <a:pt x="118807" y="850368"/>
                  <a:pt x="132215" y="850299"/>
                  <a:pt x="144780" y="853440"/>
                </a:cubicBezTo>
                <a:cubicBezTo>
                  <a:pt x="152572" y="855388"/>
                  <a:pt x="160020" y="858520"/>
                  <a:pt x="167640" y="861060"/>
                </a:cubicBezTo>
                <a:cubicBezTo>
                  <a:pt x="208280" y="858520"/>
                  <a:pt x="249250" y="859199"/>
                  <a:pt x="289560" y="853440"/>
                </a:cubicBezTo>
                <a:cubicBezTo>
                  <a:pt x="303101" y="851506"/>
                  <a:pt x="314144" y="836098"/>
                  <a:pt x="327660" y="838200"/>
                </a:cubicBezTo>
                <a:cubicBezTo>
                  <a:pt x="430562" y="854207"/>
                  <a:pt x="531299" y="882052"/>
                  <a:pt x="632460" y="906780"/>
                </a:cubicBezTo>
                <a:cubicBezTo>
                  <a:pt x="695224" y="922122"/>
                  <a:pt x="647309" y="923658"/>
                  <a:pt x="716280" y="944880"/>
                </a:cubicBezTo>
                <a:cubicBezTo>
                  <a:pt x="733446" y="950162"/>
                  <a:pt x="751840" y="949960"/>
                  <a:pt x="769620" y="952500"/>
                </a:cubicBezTo>
                <a:cubicBezTo>
                  <a:pt x="789940" y="960120"/>
                  <a:pt x="810823" y="966380"/>
                  <a:pt x="830580" y="975360"/>
                </a:cubicBezTo>
                <a:cubicBezTo>
                  <a:pt x="838917" y="979150"/>
                  <a:pt x="845249" y="986504"/>
                  <a:pt x="853440" y="990600"/>
                </a:cubicBezTo>
                <a:cubicBezTo>
                  <a:pt x="860624" y="994192"/>
                  <a:pt x="869116" y="994628"/>
                  <a:pt x="876300" y="998220"/>
                </a:cubicBezTo>
                <a:cubicBezTo>
                  <a:pt x="940483" y="1030311"/>
                  <a:pt x="854610" y="994189"/>
                  <a:pt x="922020" y="1036320"/>
                </a:cubicBezTo>
                <a:cubicBezTo>
                  <a:pt x="933619" y="1043569"/>
                  <a:pt x="948305" y="1044668"/>
                  <a:pt x="960120" y="1051560"/>
                </a:cubicBezTo>
                <a:cubicBezTo>
                  <a:pt x="1058597" y="1109005"/>
                  <a:pt x="966985" y="1076382"/>
                  <a:pt x="1066800" y="1104900"/>
                </a:cubicBezTo>
                <a:cubicBezTo>
                  <a:pt x="1135380" y="1102360"/>
                  <a:pt x="1204047" y="1101561"/>
                  <a:pt x="1272540" y="1097280"/>
                </a:cubicBezTo>
                <a:cubicBezTo>
                  <a:pt x="1285466" y="1096472"/>
                  <a:pt x="1298353" y="1093756"/>
                  <a:pt x="1310640" y="1089660"/>
                </a:cubicBezTo>
                <a:cubicBezTo>
                  <a:pt x="1369701" y="1069973"/>
                  <a:pt x="1315118" y="1082099"/>
                  <a:pt x="1363980" y="1051560"/>
                </a:cubicBezTo>
                <a:cubicBezTo>
                  <a:pt x="1375579" y="1044311"/>
                  <a:pt x="1390123" y="1042963"/>
                  <a:pt x="1402080" y="1036320"/>
                </a:cubicBezTo>
                <a:cubicBezTo>
                  <a:pt x="1413182" y="1030152"/>
                  <a:pt x="1421201" y="1019140"/>
                  <a:pt x="1432560" y="1013460"/>
                </a:cubicBezTo>
                <a:cubicBezTo>
                  <a:pt x="1477310" y="991085"/>
                  <a:pt x="1522873" y="970067"/>
                  <a:pt x="1569720" y="952500"/>
                </a:cubicBezTo>
                <a:lnTo>
                  <a:pt x="1630680" y="929640"/>
                </a:lnTo>
                <a:cubicBezTo>
                  <a:pt x="1638229" y="926895"/>
                  <a:pt x="1646157" y="925184"/>
                  <a:pt x="1653540" y="922020"/>
                </a:cubicBezTo>
                <a:cubicBezTo>
                  <a:pt x="1709326" y="898112"/>
                  <a:pt x="1658305" y="913209"/>
                  <a:pt x="1714500" y="899160"/>
                </a:cubicBezTo>
                <a:cubicBezTo>
                  <a:pt x="1780540" y="904240"/>
                  <a:pt x="1846714" y="907809"/>
                  <a:pt x="1912620" y="914400"/>
                </a:cubicBezTo>
                <a:cubicBezTo>
                  <a:pt x="1942535" y="917392"/>
                  <a:pt x="1951446" y="928509"/>
                  <a:pt x="1981200" y="937260"/>
                </a:cubicBezTo>
                <a:cubicBezTo>
                  <a:pt x="2011341" y="946125"/>
                  <a:pt x="2042834" y="950185"/>
                  <a:pt x="2072640" y="960120"/>
                </a:cubicBezTo>
                <a:cubicBezTo>
                  <a:pt x="2286949" y="1031556"/>
                  <a:pt x="2019681" y="943570"/>
                  <a:pt x="2194560" y="998220"/>
                </a:cubicBezTo>
                <a:cubicBezTo>
                  <a:pt x="2217560" y="1005407"/>
                  <a:pt x="2240023" y="1014281"/>
                  <a:pt x="2263140" y="1021080"/>
                </a:cubicBezTo>
                <a:cubicBezTo>
                  <a:pt x="2333532" y="1041783"/>
                  <a:pt x="2355990" y="1039559"/>
                  <a:pt x="2438400" y="1059180"/>
                </a:cubicBezTo>
                <a:cubicBezTo>
                  <a:pt x="2454028" y="1062901"/>
                  <a:pt x="2468622" y="1070193"/>
                  <a:pt x="2484120" y="1074420"/>
                </a:cubicBezTo>
                <a:cubicBezTo>
                  <a:pt x="2565069" y="1096497"/>
                  <a:pt x="2479107" y="1064795"/>
                  <a:pt x="2560320" y="1097280"/>
                </a:cubicBezTo>
                <a:cubicBezTo>
                  <a:pt x="2567940" y="1094740"/>
                  <a:pt x="2576908" y="1094678"/>
                  <a:pt x="2583180" y="1089660"/>
                </a:cubicBezTo>
                <a:cubicBezTo>
                  <a:pt x="2590331" y="1083939"/>
                  <a:pt x="2593566" y="1074566"/>
                  <a:pt x="2598420" y="1066800"/>
                </a:cubicBezTo>
                <a:cubicBezTo>
                  <a:pt x="2606270" y="1054241"/>
                  <a:pt x="2614656" y="1041947"/>
                  <a:pt x="2621280" y="1028700"/>
                </a:cubicBezTo>
                <a:cubicBezTo>
                  <a:pt x="2627397" y="1016466"/>
                  <a:pt x="2631717" y="1003407"/>
                  <a:pt x="2636520" y="990600"/>
                </a:cubicBezTo>
                <a:cubicBezTo>
                  <a:pt x="2639340" y="983079"/>
                  <a:pt x="2640548" y="974924"/>
                  <a:pt x="2644140" y="967740"/>
                </a:cubicBezTo>
                <a:cubicBezTo>
                  <a:pt x="2648236" y="959549"/>
                  <a:pt x="2655284" y="953071"/>
                  <a:pt x="2659380" y="944880"/>
                </a:cubicBezTo>
                <a:cubicBezTo>
                  <a:pt x="2670785" y="922069"/>
                  <a:pt x="2665925" y="910005"/>
                  <a:pt x="2674620" y="883920"/>
                </a:cubicBezTo>
                <a:cubicBezTo>
                  <a:pt x="2678212" y="873144"/>
                  <a:pt x="2684780" y="863600"/>
                  <a:pt x="2689860" y="853440"/>
                </a:cubicBezTo>
                <a:cubicBezTo>
                  <a:pt x="2693234" y="829823"/>
                  <a:pt x="2705100" y="750727"/>
                  <a:pt x="2705100" y="731520"/>
                </a:cubicBezTo>
                <a:cubicBezTo>
                  <a:pt x="2705100" y="695869"/>
                  <a:pt x="2701645" y="660246"/>
                  <a:pt x="2697480" y="624840"/>
                </a:cubicBezTo>
                <a:cubicBezTo>
                  <a:pt x="2696542" y="616863"/>
                  <a:pt x="2695002" y="608150"/>
                  <a:pt x="2689860" y="601980"/>
                </a:cubicBezTo>
                <a:cubicBezTo>
                  <a:pt x="2682808" y="593518"/>
                  <a:pt x="2615026" y="549551"/>
                  <a:pt x="2613660" y="548640"/>
                </a:cubicBezTo>
                <a:cubicBezTo>
                  <a:pt x="2606040" y="543560"/>
                  <a:pt x="2598991" y="537496"/>
                  <a:pt x="2590800" y="533400"/>
                </a:cubicBezTo>
                <a:cubicBezTo>
                  <a:pt x="2580640" y="528320"/>
                  <a:pt x="2569563" y="524762"/>
                  <a:pt x="2560320" y="518160"/>
                </a:cubicBezTo>
                <a:cubicBezTo>
                  <a:pt x="2551551" y="511896"/>
                  <a:pt x="2546426" y="501278"/>
                  <a:pt x="2537460" y="495300"/>
                </a:cubicBezTo>
                <a:cubicBezTo>
                  <a:pt x="2530777" y="490845"/>
                  <a:pt x="2521983" y="490844"/>
                  <a:pt x="2514600" y="487680"/>
                </a:cubicBezTo>
                <a:cubicBezTo>
                  <a:pt x="2504159" y="483205"/>
                  <a:pt x="2494280" y="477520"/>
                  <a:pt x="2484120" y="472440"/>
                </a:cubicBezTo>
                <a:cubicBezTo>
                  <a:pt x="2479040" y="464820"/>
                  <a:pt x="2476646" y="454434"/>
                  <a:pt x="2468880" y="449580"/>
                </a:cubicBezTo>
                <a:cubicBezTo>
                  <a:pt x="2455257" y="441066"/>
                  <a:pt x="2438400" y="439420"/>
                  <a:pt x="2423160" y="434340"/>
                </a:cubicBezTo>
                <a:lnTo>
                  <a:pt x="2400300" y="426720"/>
                </a:lnTo>
                <a:cubicBezTo>
                  <a:pt x="2292964" y="390941"/>
                  <a:pt x="2385459" y="419558"/>
                  <a:pt x="2110740" y="403860"/>
                </a:cubicBezTo>
                <a:cubicBezTo>
                  <a:pt x="2081994" y="394278"/>
                  <a:pt x="2068362" y="391962"/>
                  <a:pt x="2042160" y="365760"/>
                </a:cubicBezTo>
                <a:cubicBezTo>
                  <a:pt x="2034540" y="358140"/>
                  <a:pt x="2027715" y="349632"/>
                  <a:pt x="2019300" y="342900"/>
                </a:cubicBezTo>
                <a:cubicBezTo>
                  <a:pt x="2002238" y="329250"/>
                  <a:pt x="1982871" y="318636"/>
                  <a:pt x="1965960" y="304800"/>
                </a:cubicBezTo>
                <a:cubicBezTo>
                  <a:pt x="1865818" y="222866"/>
                  <a:pt x="1983723" y="314943"/>
                  <a:pt x="1920240" y="251460"/>
                </a:cubicBezTo>
                <a:cubicBezTo>
                  <a:pt x="1911260" y="242480"/>
                  <a:pt x="1898740" y="237580"/>
                  <a:pt x="1889760" y="228600"/>
                </a:cubicBezTo>
                <a:cubicBezTo>
                  <a:pt x="1880780" y="219620"/>
                  <a:pt x="1875396" y="207560"/>
                  <a:pt x="1866900" y="198120"/>
                </a:cubicBezTo>
                <a:cubicBezTo>
                  <a:pt x="1852482" y="182100"/>
                  <a:pt x="1836420" y="167640"/>
                  <a:pt x="1821180" y="152400"/>
                </a:cubicBezTo>
                <a:lnTo>
                  <a:pt x="1798320" y="129540"/>
                </a:lnTo>
                <a:cubicBezTo>
                  <a:pt x="1684020" y="134620"/>
                  <a:pt x="1569454" y="135471"/>
                  <a:pt x="1455420" y="144780"/>
                </a:cubicBezTo>
                <a:cubicBezTo>
                  <a:pt x="1444098" y="145704"/>
                  <a:pt x="1435576" y="156032"/>
                  <a:pt x="1424940" y="160020"/>
                </a:cubicBezTo>
                <a:cubicBezTo>
                  <a:pt x="1406752" y="166840"/>
                  <a:pt x="1364542" y="172626"/>
                  <a:pt x="1348740" y="175260"/>
                </a:cubicBezTo>
                <a:cubicBezTo>
                  <a:pt x="1341120" y="180340"/>
                  <a:pt x="1334487" y="187370"/>
                  <a:pt x="1325880" y="190500"/>
                </a:cubicBezTo>
                <a:cubicBezTo>
                  <a:pt x="1306196" y="197658"/>
                  <a:pt x="1264920" y="205740"/>
                  <a:pt x="1264920" y="205740"/>
                </a:cubicBezTo>
                <a:cubicBezTo>
                  <a:pt x="1252220" y="213360"/>
                  <a:pt x="1240571" y="223099"/>
                  <a:pt x="1226820" y="228600"/>
                </a:cubicBezTo>
                <a:cubicBezTo>
                  <a:pt x="1214795" y="233410"/>
                  <a:pt x="1200511" y="230861"/>
                  <a:pt x="1188720" y="236220"/>
                </a:cubicBezTo>
                <a:cubicBezTo>
                  <a:pt x="1172046" y="243799"/>
                  <a:pt x="1158240" y="256540"/>
                  <a:pt x="1143000" y="266700"/>
                </a:cubicBezTo>
                <a:cubicBezTo>
                  <a:pt x="1130300" y="259080"/>
                  <a:pt x="1116748" y="252726"/>
                  <a:pt x="1104900" y="243840"/>
                </a:cubicBezTo>
                <a:cubicBezTo>
                  <a:pt x="1096279" y="237374"/>
                  <a:pt x="1090319" y="227879"/>
                  <a:pt x="1082040" y="220980"/>
                </a:cubicBezTo>
                <a:cubicBezTo>
                  <a:pt x="1075005" y="215117"/>
                  <a:pt x="1066800" y="210820"/>
                  <a:pt x="1059180" y="205740"/>
                </a:cubicBezTo>
                <a:cubicBezTo>
                  <a:pt x="982144" y="90186"/>
                  <a:pt x="1065526" y="208783"/>
                  <a:pt x="1005840" y="137160"/>
                </a:cubicBezTo>
                <a:cubicBezTo>
                  <a:pt x="999977" y="130125"/>
                  <a:pt x="994696" y="122491"/>
                  <a:pt x="990600" y="114300"/>
                </a:cubicBezTo>
                <a:cubicBezTo>
                  <a:pt x="987008" y="107116"/>
                  <a:pt x="987998" y="97712"/>
                  <a:pt x="982980" y="91440"/>
                </a:cubicBezTo>
                <a:cubicBezTo>
                  <a:pt x="977259" y="84289"/>
                  <a:pt x="967740" y="81280"/>
                  <a:pt x="960120" y="76200"/>
                </a:cubicBezTo>
                <a:cubicBezTo>
                  <a:pt x="957580" y="68580"/>
                  <a:pt x="957518" y="59612"/>
                  <a:pt x="952500" y="53340"/>
                </a:cubicBezTo>
                <a:cubicBezTo>
                  <a:pt x="936792" y="33705"/>
                  <a:pt x="899160" y="0"/>
                  <a:pt x="899160" y="0"/>
                </a:cubicBezTo>
                <a:cubicBezTo>
                  <a:pt x="845820" y="2540"/>
                  <a:pt x="792356" y="3185"/>
                  <a:pt x="739140" y="7620"/>
                </a:cubicBezTo>
                <a:cubicBezTo>
                  <a:pt x="731136" y="8287"/>
                  <a:pt x="723801" y="12420"/>
                  <a:pt x="716280" y="15240"/>
                </a:cubicBezTo>
                <a:cubicBezTo>
                  <a:pt x="703473" y="20043"/>
                  <a:pt x="691450" y="27163"/>
                  <a:pt x="678180" y="30480"/>
                </a:cubicBezTo>
                <a:cubicBezTo>
                  <a:pt x="660756" y="34836"/>
                  <a:pt x="642620" y="35560"/>
                  <a:pt x="624840" y="38100"/>
                </a:cubicBezTo>
                <a:lnTo>
                  <a:pt x="518160" y="83820"/>
                </a:lnTo>
                <a:cubicBezTo>
                  <a:pt x="498074" y="92037"/>
                  <a:pt x="477595" y="99264"/>
                  <a:pt x="457200" y="106680"/>
                </a:cubicBezTo>
                <a:cubicBezTo>
                  <a:pt x="449651" y="109425"/>
                  <a:pt x="442159" y="112460"/>
                  <a:pt x="434340" y="114300"/>
                </a:cubicBezTo>
                <a:cubicBezTo>
                  <a:pt x="398939" y="122630"/>
                  <a:pt x="362161" y="125660"/>
                  <a:pt x="327660" y="137160"/>
                </a:cubicBezTo>
                <a:cubicBezTo>
                  <a:pt x="320040" y="139700"/>
                  <a:pt x="312792" y="143981"/>
                  <a:pt x="304800" y="144780"/>
                </a:cubicBezTo>
                <a:cubicBezTo>
                  <a:pt x="287108" y="146549"/>
                  <a:pt x="254000" y="138430"/>
                  <a:pt x="243840" y="13716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7EE3C2-9086-4E48-A7E8-95A4DF6D7F83}"/>
              </a:ext>
            </a:extLst>
          </p:cNvPr>
          <p:cNvSpPr txBox="1"/>
          <p:nvPr/>
        </p:nvSpPr>
        <p:spPr>
          <a:xfrm>
            <a:off x="640080" y="1660624"/>
            <a:ext cx="3070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Unpredictable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6A5363-600B-4F11-8EAB-11A702BFEAC4}"/>
              </a:ext>
            </a:extLst>
          </p:cNvPr>
          <p:cNvSpPr/>
          <p:nvPr/>
        </p:nvSpPr>
        <p:spPr>
          <a:xfrm rot="16200000">
            <a:off x="1550878" y="4356746"/>
            <a:ext cx="278829" cy="1402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7F8105-895B-4127-96A6-11A6A6D3510B}"/>
              </a:ext>
            </a:extLst>
          </p:cNvPr>
          <p:cNvSpPr txBox="1"/>
          <p:nvPr/>
        </p:nvSpPr>
        <p:spPr>
          <a:xfrm>
            <a:off x="1317090" y="4775690"/>
            <a:ext cx="1074420" cy="476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seed</a:t>
            </a:r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4096D03C-B0C4-4160-8DD3-EB8A4D2F6C09}"/>
              </a:ext>
            </a:extLst>
          </p:cNvPr>
          <p:cNvSpPr/>
          <p:nvPr/>
        </p:nvSpPr>
        <p:spPr>
          <a:xfrm>
            <a:off x="6288069" y="1824255"/>
            <a:ext cx="2793407" cy="1809898"/>
          </a:xfrm>
          <a:prstGeom prst="trapezoid">
            <a:avLst>
              <a:gd name="adj" fmla="val 45032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4CB7B5-2707-42F2-ABAC-4F3E30D35B7F}"/>
              </a:ext>
            </a:extLst>
          </p:cNvPr>
          <p:cNvSpPr/>
          <p:nvPr/>
        </p:nvSpPr>
        <p:spPr>
          <a:xfrm rot="16200000">
            <a:off x="7576949" y="808962"/>
            <a:ext cx="332303" cy="12309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7672E0-F88C-4CA5-BB8F-0F6C99544B87}"/>
              </a:ext>
            </a:extLst>
          </p:cNvPr>
          <p:cNvSpPr txBox="1"/>
          <p:nvPr/>
        </p:nvSpPr>
        <p:spPr>
          <a:xfrm>
            <a:off x="7284147" y="1168892"/>
            <a:ext cx="1074420" cy="476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229D69-BEB9-4AFA-BCB1-7D2DB53A97AB}"/>
              </a:ext>
            </a:extLst>
          </p:cNvPr>
          <p:cNvSpPr/>
          <p:nvPr/>
        </p:nvSpPr>
        <p:spPr>
          <a:xfrm rot="16200000">
            <a:off x="6849719" y="3465797"/>
            <a:ext cx="278829" cy="1402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42BBCD-F30D-43B9-8DAB-80D374583DCB}"/>
              </a:ext>
            </a:extLst>
          </p:cNvPr>
          <p:cNvSpPr txBox="1"/>
          <p:nvPr/>
        </p:nvSpPr>
        <p:spPr>
          <a:xfrm>
            <a:off x="6287915" y="3914375"/>
            <a:ext cx="1574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new seed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6E9B3A-1A4F-4065-AB0A-5C6684E1A556}"/>
              </a:ext>
            </a:extLst>
          </p:cNvPr>
          <p:cNvSpPr/>
          <p:nvPr/>
        </p:nvSpPr>
        <p:spPr>
          <a:xfrm rot="16200000">
            <a:off x="8338547" y="3454080"/>
            <a:ext cx="278829" cy="14024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FFCE18-2C94-4871-8D42-40615372BC36}"/>
              </a:ext>
            </a:extLst>
          </p:cNvPr>
          <p:cNvSpPr txBox="1"/>
          <p:nvPr/>
        </p:nvSpPr>
        <p:spPr>
          <a:xfrm>
            <a:off x="7776745" y="3904921"/>
            <a:ext cx="113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6DD6A4-B7CC-4D3E-80C3-B1C91618AF1B}"/>
                  </a:ext>
                </a:extLst>
              </p:cNvPr>
              <p:cNvSpPr txBox="1"/>
              <p:nvPr/>
            </p:nvSpPr>
            <p:spPr>
              <a:xfrm>
                <a:off x="7216142" y="2375261"/>
                <a:ext cx="9372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6DD6A4-B7CC-4D3E-80C3-B1C91618A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142" y="2375261"/>
                <a:ext cx="93726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F3BBCFCE-208A-4401-89E6-367D022A78F2}"/>
              </a:ext>
            </a:extLst>
          </p:cNvPr>
          <p:cNvSpPr txBox="1"/>
          <p:nvPr/>
        </p:nvSpPr>
        <p:spPr>
          <a:xfrm>
            <a:off x="6096000" y="307160"/>
            <a:ext cx="3641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(1,100)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F2C1A2-473F-49F7-ACCA-1F1198C7AAE6}"/>
              </a:ext>
            </a:extLst>
          </p:cNvPr>
          <p:cNvSpPr txBox="1"/>
          <p:nvPr/>
        </p:nvSpPr>
        <p:spPr>
          <a:xfrm>
            <a:off x="8847028" y="5811472"/>
            <a:ext cx="320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to HTML</a:t>
            </a:r>
          </a:p>
        </p:txBody>
      </p:sp>
    </p:spTree>
    <p:extLst>
      <p:ext uri="{BB962C8B-B14F-4D97-AF65-F5344CB8AC3E}">
        <p14:creationId xmlns:p14="http://schemas.microsoft.com/office/powerpoint/2010/main" val="298519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4" grpId="0" animBg="1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/>
      <p:bldP spid="2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C9B9-2475-4FBD-AB04-27CAEC02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D416D-723C-40F3-8E23-F3C13927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47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B63B7B-9F29-422B-B8BF-7356F51D5FD7}"/>
              </a:ext>
            </a:extLst>
          </p:cNvPr>
          <p:cNvSpPr/>
          <p:nvPr/>
        </p:nvSpPr>
        <p:spPr>
          <a:xfrm>
            <a:off x="141315" y="2289471"/>
            <a:ext cx="2308860" cy="2240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95F7D-17AA-41A2-94BC-40806BAD44E0}"/>
              </a:ext>
            </a:extLst>
          </p:cNvPr>
          <p:cNvSpPr/>
          <p:nvPr/>
        </p:nvSpPr>
        <p:spPr>
          <a:xfrm>
            <a:off x="6625930" y="2258519"/>
            <a:ext cx="2255176" cy="2302182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9DEACB4-3135-4AED-8A66-83522844BC4F}"/>
              </a:ext>
            </a:extLst>
          </p:cNvPr>
          <p:cNvSpPr/>
          <p:nvPr/>
        </p:nvSpPr>
        <p:spPr>
          <a:xfrm>
            <a:off x="1359717" y="3380285"/>
            <a:ext cx="910111" cy="824421"/>
          </a:xfrm>
          <a:custGeom>
            <a:avLst/>
            <a:gdLst>
              <a:gd name="connsiteX0" fmla="*/ 1668780 w 1684740"/>
              <a:gd name="connsiteY0" fmla="*/ 175260 h 1273900"/>
              <a:gd name="connsiteX1" fmla="*/ 1668780 w 1684740"/>
              <a:gd name="connsiteY1" fmla="*/ 175260 h 1273900"/>
              <a:gd name="connsiteX2" fmla="*/ 1569720 w 1684740"/>
              <a:gd name="connsiteY2" fmla="*/ 99060 h 1273900"/>
              <a:gd name="connsiteX3" fmla="*/ 1508760 w 1684740"/>
              <a:gd name="connsiteY3" fmla="*/ 76200 h 1273900"/>
              <a:gd name="connsiteX4" fmla="*/ 1440180 w 1684740"/>
              <a:gd name="connsiteY4" fmla="*/ 38100 h 1273900"/>
              <a:gd name="connsiteX5" fmla="*/ 1371600 w 1684740"/>
              <a:gd name="connsiteY5" fmla="*/ 22860 h 1273900"/>
              <a:gd name="connsiteX6" fmla="*/ 1257300 w 1684740"/>
              <a:gd name="connsiteY6" fmla="*/ 0 h 1273900"/>
              <a:gd name="connsiteX7" fmla="*/ 1173480 w 1684740"/>
              <a:gd name="connsiteY7" fmla="*/ 7620 h 1273900"/>
              <a:gd name="connsiteX8" fmla="*/ 1112520 w 1684740"/>
              <a:gd name="connsiteY8" fmla="*/ 53340 h 1273900"/>
              <a:gd name="connsiteX9" fmla="*/ 1089660 w 1684740"/>
              <a:gd name="connsiteY9" fmla="*/ 68580 h 1273900"/>
              <a:gd name="connsiteX10" fmla="*/ 1082040 w 1684740"/>
              <a:gd name="connsiteY10" fmla="*/ 91440 h 1273900"/>
              <a:gd name="connsiteX11" fmla="*/ 1066800 w 1684740"/>
              <a:gd name="connsiteY11" fmla="*/ 129540 h 1273900"/>
              <a:gd name="connsiteX12" fmla="*/ 1059180 w 1684740"/>
              <a:gd name="connsiteY12" fmla="*/ 182880 h 1273900"/>
              <a:gd name="connsiteX13" fmla="*/ 1043940 w 1684740"/>
              <a:gd name="connsiteY13" fmla="*/ 236220 h 1273900"/>
              <a:gd name="connsiteX14" fmla="*/ 1036320 w 1684740"/>
              <a:gd name="connsiteY14" fmla="*/ 510540 h 1273900"/>
              <a:gd name="connsiteX15" fmla="*/ 998220 w 1684740"/>
              <a:gd name="connsiteY15" fmla="*/ 563880 h 1273900"/>
              <a:gd name="connsiteX16" fmla="*/ 967740 w 1684740"/>
              <a:gd name="connsiteY16" fmla="*/ 601980 h 1273900"/>
              <a:gd name="connsiteX17" fmla="*/ 937260 w 1684740"/>
              <a:gd name="connsiteY17" fmla="*/ 624840 h 1273900"/>
              <a:gd name="connsiteX18" fmla="*/ 914400 w 1684740"/>
              <a:gd name="connsiteY18" fmla="*/ 655320 h 1273900"/>
              <a:gd name="connsiteX19" fmla="*/ 845820 w 1684740"/>
              <a:gd name="connsiteY19" fmla="*/ 693420 h 1273900"/>
              <a:gd name="connsiteX20" fmla="*/ 807720 w 1684740"/>
              <a:gd name="connsiteY20" fmla="*/ 716280 h 1273900"/>
              <a:gd name="connsiteX21" fmla="*/ 731520 w 1684740"/>
              <a:gd name="connsiteY21" fmla="*/ 739140 h 1273900"/>
              <a:gd name="connsiteX22" fmla="*/ 541020 w 1684740"/>
              <a:gd name="connsiteY22" fmla="*/ 762000 h 1273900"/>
              <a:gd name="connsiteX23" fmla="*/ 487680 w 1684740"/>
              <a:gd name="connsiteY23" fmla="*/ 784860 h 1273900"/>
              <a:gd name="connsiteX24" fmla="*/ 449580 w 1684740"/>
              <a:gd name="connsiteY24" fmla="*/ 800100 h 1273900"/>
              <a:gd name="connsiteX25" fmla="*/ 426720 w 1684740"/>
              <a:gd name="connsiteY25" fmla="*/ 822960 h 1273900"/>
              <a:gd name="connsiteX26" fmla="*/ 381000 w 1684740"/>
              <a:gd name="connsiteY26" fmla="*/ 845820 h 1273900"/>
              <a:gd name="connsiteX27" fmla="*/ 259080 w 1684740"/>
              <a:gd name="connsiteY27" fmla="*/ 899160 h 1273900"/>
              <a:gd name="connsiteX28" fmla="*/ 160020 w 1684740"/>
              <a:gd name="connsiteY28" fmla="*/ 952500 h 1273900"/>
              <a:gd name="connsiteX29" fmla="*/ 129540 w 1684740"/>
              <a:gd name="connsiteY29" fmla="*/ 960120 h 1273900"/>
              <a:gd name="connsiteX30" fmla="*/ 68580 w 1684740"/>
              <a:gd name="connsiteY30" fmla="*/ 990600 h 1273900"/>
              <a:gd name="connsiteX31" fmla="*/ 45720 w 1684740"/>
              <a:gd name="connsiteY31" fmla="*/ 1028700 h 1273900"/>
              <a:gd name="connsiteX32" fmla="*/ 22860 w 1684740"/>
              <a:gd name="connsiteY32" fmla="*/ 1051560 h 1273900"/>
              <a:gd name="connsiteX33" fmla="*/ 0 w 1684740"/>
              <a:gd name="connsiteY33" fmla="*/ 1112520 h 1273900"/>
              <a:gd name="connsiteX34" fmla="*/ 15240 w 1684740"/>
              <a:gd name="connsiteY34" fmla="*/ 1181100 h 1273900"/>
              <a:gd name="connsiteX35" fmla="*/ 91440 w 1684740"/>
              <a:gd name="connsiteY35" fmla="*/ 1249680 h 1273900"/>
              <a:gd name="connsiteX36" fmla="*/ 106680 w 1684740"/>
              <a:gd name="connsiteY36" fmla="*/ 1272540 h 1273900"/>
              <a:gd name="connsiteX37" fmla="*/ 441960 w 1684740"/>
              <a:gd name="connsiteY37" fmla="*/ 1264920 h 1273900"/>
              <a:gd name="connsiteX38" fmla="*/ 480060 w 1684740"/>
              <a:gd name="connsiteY38" fmla="*/ 1196340 h 1273900"/>
              <a:gd name="connsiteX39" fmla="*/ 502920 w 1684740"/>
              <a:gd name="connsiteY39" fmla="*/ 1181100 h 1273900"/>
              <a:gd name="connsiteX40" fmla="*/ 518160 w 1684740"/>
              <a:gd name="connsiteY40" fmla="*/ 1158240 h 1273900"/>
              <a:gd name="connsiteX41" fmla="*/ 624840 w 1684740"/>
              <a:gd name="connsiteY41" fmla="*/ 1135380 h 1273900"/>
              <a:gd name="connsiteX42" fmla="*/ 670560 w 1684740"/>
              <a:gd name="connsiteY42" fmla="*/ 1120140 h 1273900"/>
              <a:gd name="connsiteX43" fmla="*/ 769620 w 1684740"/>
              <a:gd name="connsiteY43" fmla="*/ 1074420 h 1273900"/>
              <a:gd name="connsiteX44" fmla="*/ 807720 w 1684740"/>
              <a:gd name="connsiteY44" fmla="*/ 1051560 h 1273900"/>
              <a:gd name="connsiteX45" fmla="*/ 830580 w 1684740"/>
              <a:gd name="connsiteY45" fmla="*/ 1028700 h 1273900"/>
              <a:gd name="connsiteX46" fmla="*/ 853440 w 1684740"/>
              <a:gd name="connsiteY46" fmla="*/ 1021080 h 1273900"/>
              <a:gd name="connsiteX47" fmla="*/ 883920 w 1684740"/>
              <a:gd name="connsiteY47" fmla="*/ 1013460 h 1273900"/>
              <a:gd name="connsiteX48" fmla="*/ 906780 w 1684740"/>
              <a:gd name="connsiteY48" fmla="*/ 1005840 h 1273900"/>
              <a:gd name="connsiteX49" fmla="*/ 990600 w 1684740"/>
              <a:gd name="connsiteY49" fmla="*/ 998220 h 1273900"/>
              <a:gd name="connsiteX50" fmla="*/ 1028700 w 1684740"/>
              <a:gd name="connsiteY50" fmla="*/ 952500 h 1273900"/>
              <a:gd name="connsiteX51" fmla="*/ 1051560 w 1684740"/>
              <a:gd name="connsiteY51" fmla="*/ 906780 h 1273900"/>
              <a:gd name="connsiteX52" fmla="*/ 1074420 w 1684740"/>
              <a:gd name="connsiteY52" fmla="*/ 891540 h 1273900"/>
              <a:gd name="connsiteX53" fmla="*/ 1082040 w 1684740"/>
              <a:gd name="connsiteY53" fmla="*/ 868680 h 1273900"/>
              <a:gd name="connsiteX54" fmla="*/ 1127760 w 1684740"/>
              <a:gd name="connsiteY54" fmla="*/ 830580 h 1273900"/>
              <a:gd name="connsiteX55" fmla="*/ 1165860 w 1684740"/>
              <a:gd name="connsiteY55" fmla="*/ 784860 h 1273900"/>
              <a:gd name="connsiteX56" fmla="*/ 1196340 w 1684740"/>
              <a:gd name="connsiteY56" fmla="*/ 762000 h 1273900"/>
              <a:gd name="connsiteX57" fmla="*/ 1242060 w 1684740"/>
              <a:gd name="connsiteY57" fmla="*/ 685800 h 1273900"/>
              <a:gd name="connsiteX58" fmla="*/ 1264920 w 1684740"/>
              <a:gd name="connsiteY58" fmla="*/ 662940 h 1273900"/>
              <a:gd name="connsiteX59" fmla="*/ 1280160 w 1684740"/>
              <a:gd name="connsiteY59" fmla="*/ 640080 h 1273900"/>
              <a:gd name="connsiteX60" fmla="*/ 1303020 w 1684740"/>
              <a:gd name="connsiteY60" fmla="*/ 403860 h 1273900"/>
              <a:gd name="connsiteX61" fmla="*/ 1333500 w 1684740"/>
              <a:gd name="connsiteY61" fmla="*/ 358140 h 1273900"/>
              <a:gd name="connsiteX62" fmla="*/ 1363980 w 1684740"/>
              <a:gd name="connsiteY62" fmla="*/ 342900 h 1273900"/>
              <a:gd name="connsiteX63" fmla="*/ 1508760 w 1684740"/>
              <a:gd name="connsiteY63" fmla="*/ 350520 h 1273900"/>
              <a:gd name="connsiteX64" fmla="*/ 1539240 w 1684740"/>
              <a:gd name="connsiteY64" fmla="*/ 365760 h 1273900"/>
              <a:gd name="connsiteX65" fmla="*/ 1600200 w 1684740"/>
              <a:gd name="connsiteY65" fmla="*/ 396240 h 1273900"/>
              <a:gd name="connsiteX66" fmla="*/ 1668780 w 1684740"/>
              <a:gd name="connsiteY66" fmla="*/ 388620 h 1273900"/>
              <a:gd name="connsiteX67" fmla="*/ 1684020 w 1684740"/>
              <a:gd name="connsiteY67" fmla="*/ 365760 h 1273900"/>
              <a:gd name="connsiteX68" fmla="*/ 1668780 w 1684740"/>
              <a:gd name="connsiteY68" fmla="*/ 175260 h 127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684740" h="1273900">
                <a:moveTo>
                  <a:pt x="1668780" y="175260"/>
                </a:moveTo>
                <a:lnTo>
                  <a:pt x="1668780" y="175260"/>
                </a:lnTo>
                <a:cubicBezTo>
                  <a:pt x="1634069" y="144888"/>
                  <a:pt x="1610460" y="117863"/>
                  <a:pt x="1569720" y="99060"/>
                </a:cubicBezTo>
                <a:cubicBezTo>
                  <a:pt x="1550016" y="89966"/>
                  <a:pt x="1528517" y="85180"/>
                  <a:pt x="1508760" y="76200"/>
                </a:cubicBezTo>
                <a:cubicBezTo>
                  <a:pt x="1446750" y="48014"/>
                  <a:pt x="1540553" y="71558"/>
                  <a:pt x="1440180" y="38100"/>
                </a:cubicBezTo>
                <a:cubicBezTo>
                  <a:pt x="1417964" y="30695"/>
                  <a:pt x="1394418" y="28126"/>
                  <a:pt x="1371600" y="22860"/>
                </a:cubicBezTo>
                <a:cubicBezTo>
                  <a:pt x="1290772" y="4207"/>
                  <a:pt x="1413242" y="28353"/>
                  <a:pt x="1257300" y="0"/>
                </a:cubicBezTo>
                <a:cubicBezTo>
                  <a:pt x="1229360" y="2540"/>
                  <a:pt x="1200990" y="2118"/>
                  <a:pt x="1173480" y="7620"/>
                </a:cubicBezTo>
                <a:cubicBezTo>
                  <a:pt x="1143311" y="13654"/>
                  <a:pt x="1134382" y="34601"/>
                  <a:pt x="1112520" y="53340"/>
                </a:cubicBezTo>
                <a:cubicBezTo>
                  <a:pt x="1105567" y="59300"/>
                  <a:pt x="1097280" y="63500"/>
                  <a:pt x="1089660" y="68580"/>
                </a:cubicBezTo>
                <a:cubicBezTo>
                  <a:pt x="1087120" y="76200"/>
                  <a:pt x="1084860" y="83919"/>
                  <a:pt x="1082040" y="91440"/>
                </a:cubicBezTo>
                <a:cubicBezTo>
                  <a:pt x="1077237" y="104247"/>
                  <a:pt x="1070117" y="116270"/>
                  <a:pt x="1066800" y="129540"/>
                </a:cubicBezTo>
                <a:cubicBezTo>
                  <a:pt x="1062444" y="146964"/>
                  <a:pt x="1062943" y="165318"/>
                  <a:pt x="1059180" y="182880"/>
                </a:cubicBezTo>
                <a:cubicBezTo>
                  <a:pt x="1055305" y="200961"/>
                  <a:pt x="1049020" y="218440"/>
                  <a:pt x="1043940" y="236220"/>
                </a:cubicBezTo>
                <a:cubicBezTo>
                  <a:pt x="1041400" y="327660"/>
                  <a:pt x="1043161" y="419321"/>
                  <a:pt x="1036320" y="510540"/>
                </a:cubicBezTo>
                <a:cubicBezTo>
                  <a:pt x="1034528" y="534434"/>
                  <a:pt x="1011782" y="548380"/>
                  <a:pt x="998220" y="563880"/>
                </a:cubicBezTo>
                <a:cubicBezTo>
                  <a:pt x="987510" y="576120"/>
                  <a:pt x="979240" y="590480"/>
                  <a:pt x="967740" y="601980"/>
                </a:cubicBezTo>
                <a:cubicBezTo>
                  <a:pt x="958760" y="610960"/>
                  <a:pt x="946240" y="615860"/>
                  <a:pt x="937260" y="624840"/>
                </a:cubicBezTo>
                <a:cubicBezTo>
                  <a:pt x="928280" y="633820"/>
                  <a:pt x="923958" y="646957"/>
                  <a:pt x="914400" y="655320"/>
                </a:cubicBezTo>
                <a:cubicBezTo>
                  <a:pt x="897829" y="669820"/>
                  <a:pt x="865565" y="682451"/>
                  <a:pt x="845820" y="693420"/>
                </a:cubicBezTo>
                <a:cubicBezTo>
                  <a:pt x="832873" y="700613"/>
                  <a:pt x="821203" y="710151"/>
                  <a:pt x="807720" y="716280"/>
                </a:cubicBezTo>
                <a:cubicBezTo>
                  <a:pt x="788284" y="725115"/>
                  <a:pt x="753973" y="733959"/>
                  <a:pt x="731520" y="739140"/>
                </a:cubicBezTo>
                <a:cubicBezTo>
                  <a:pt x="628693" y="762869"/>
                  <a:pt x="676744" y="753517"/>
                  <a:pt x="541020" y="762000"/>
                </a:cubicBezTo>
                <a:cubicBezTo>
                  <a:pt x="494067" y="777651"/>
                  <a:pt x="544176" y="759751"/>
                  <a:pt x="487680" y="784860"/>
                </a:cubicBezTo>
                <a:cubicBezTo>
                  <a:pt x="475181" y="790415"/>
                  <a:pt x="462280" y="795020"/>
                  <a:pt x="449580" y="800100"/>
                </a:cubicBezTo>
                <a:cubicBezTo>
                  <a:pt x="441960" y="807720"/>
                  <a:pt x="435686" y="816982"/>
                  <a:pt x="426720" y="822960"/>
                </a:cubicBezTo>
                <a:cubicBezTo>
                  <a:pt x="412543" y="832411"/>
                  <a:pt x="396512" y="838769"/>
                  <a:pt x="381000" y="845820"/>
                </a:cubicBezTo>
                <a:cubicBezTo>
                  <a:pt x="340617" y="864176"/>
                  <a:pt x="298137" y="878129"/>
                  <a:pt x="259080" y="899160"/>
                </a:cubicBezTo>
                <a:cubicBezTo>
                  <a:pt x="226060" y="916940"/>
                  <a:pt x="193953" y="936531"/>
                  <a:pt x="160020" y="952500"/>
                </a:cubicBezTo>
                <a:cubicBezTo>
                  <a:pt x="150544" y="956959"/>
                  <a:pt x="139475" y="956808"/>
                  <a:pt x="129540" y="960120"/>
                </a:cubicBezTo>
                <a:cubicBezTo>
                  <a:pt x="92258" y="972547"/>
                  <a:pt x="96581" y="971933"/>
                  <a:pt x="68580" y="990600"/>
                </a:cubicBezTo>
                <a:cubicBezTo>
                  <a:pt x="60960" y="1003300"/>
                  <a:pt x="54606" y="1016852"/>
                  <a:pt x="45720" y="1028700"/>
                </a:cubicBezTo>
                <a:cubicBezTo>
                  <a:pt x="39254" y="1037321"/>
                  <a:pt x="28571" y="1042422"/>
                  <a:pt x="22860" y="1051560"/>
                </a:cubicBezTo>
                <a:cubicBezTo>
                  <a:pt x="16352" y="1061973"/>
                  <a:pt x="5066" y="1097321"/>
                  <a:pt x="0" y="1112520"/>
                </a:cubicBezTo>
                <a:cubicBezTo>
                  <a:pt x="193" y="1113678"/>
                  <a:pt x="7282" y="1170868"/>
                  <a:pt x="15240" y="1181100"/>
                </a:cubicBezTo>
                <a:cubicBezTo>
                  <a:pt x="86104" y="1272210"/>
                  <a:pt x="34194" y="1192434"/>
                  <a:pt x="91440" y="1249680"/>
                </a:cubicBezTo>
                <a:cubicBezTo>
                  <a:pt x="97916" y="1256156"/>
                  <a:pt x="101600" y="1264920"/>
                  <a:pt x="106680" y="1272540"/>
                </a:cubicBezTo>
                <a:cubicBezTo>
                  <a:pt x="218440" y="1270000"/>
                  <a:pt x="331341" y="1281052"/>
                  <a:pt x="441960" y="1264920"/>
                </a:cubicBezTo>
                <a:cubicBezTo>
                  <a:pt x="482523" y="1259005"/>
                  <a:pt x="464180" y="1216190"/>
                  <a:pt x="480060" y="1196340"/>
                </a:cubicBezTo>
                <a:cubicBezTo>
                  <a:pt x="485781" y="1189189"/>
                  <a:pt x="495300" y="1186180"/>
                  <a:pt x="502920" y="1181100"/>
                </a:cubicBezTo>
                <a:cubicBezTo>
                  <a:pt x="508000" y="1173480"/>
                  <a:pt x="511684" y="1164716"/>
                  <a:pt x="518160" y="1158240"/>
                </a:cubicBezTo>
                <a:cubicBezTo>
                  <a:pt x="547422" y="1128978"/>
                  <a:pt x="583798" y="1139111"/>
                  <a:pt x="624840" y="1135380"/>
                </a:cubicBezTo>
                <a:cubicBezTo>
                  <a:pt x="640080" y="1130300"/>
                  <a:pt x="655566" y="1125907"/>
                  <a:pt x="670560" y="1120140"/>
                </a:cubicBezTo>
                <a:cubicBezTo>
                  <a:pt x="700484" y="1108631"/>
                  <a:pt x="741019" y="1090021"/>
                  <a:pt x="769620" y="1074420"/>
                </a:cubicBezTo>
                <a:cubicBezTo>
                  <a:pt x="782622" y="1067328"/>
                  <a:pt x="795872" y="1060446"/>
                  <a:pt x="807720" y="1051560"/>
                </a:cubicBezTo>
                <a:cubicBezTo>
                  <a:pt x="816341" y="1045094"/>
                  <a:pt x="821614" y="1034678"/>
                  <a:pt x="830580" y="1028700"/>
                </a:cubicBezTo>
                <a:cubicBezTo>
                  <a:pt x="837263" y="1024245"/>
                  <a:pt x="845717" y="1023287"/>
                  <a:pt x="853440" y="1021080"/>
                </a:cubicBezTo>
                <a:cubicBezTo>
                  <a:pt x="863510" y="1018203"/>
                  <a:pt x="873850" y="1016337"/>
                  <a:pt x="883920" y="1013460"/>
                </a:cubicBezTo>
                <a:cubicBezTo>
                  <a:pt x="891643" y="1011253"/>
                  <a:pt x="898829" y="1006976"/>
                  <a:pt x="906780" y="1005840"/>
                </a:cubicBezTo>
                <a:cubicBezTo>
                  <a:pt x="934553" y="1001872"/>
                  <a:pt x="962660" y="1000760"/>
                  <a:pt x="990600" y="998220"/>
                </a:cubicBezTo>
                <a:cubicBezTo>
                  <a:pt x="1007452" y="981368"/>
                  <a:pt x="1018091" y="973718"/>
                  <a:pt x="1028700" y="952500"/>
                </a:cubicBezTo>
                <a:cubicBezTo>
                  <a:pt x="1041095" y="927710"/>
                  <a:pt x="1029722" y="928618"/>
                  <a:pt x="1051560" y="906780"/>
                </a:cubicBezTo>
                <a:cubicBezTo>
                  <a:pt x="1058036" y="900304"/>
                  <a:pt x="1066800" y="896620"/>
                  <a:pt x="1074420" y="891540"/>
                </a:cubicBezTo>
                <a:cubicBezTo>
                  <a:pt x="1076960" y="883920"/>
                  <a:pt x="1077585" y="875363"/>
                  <a:pt x="1082040" y="868680"/>
                </a:cubicBezTo>
                <a:cubicBezTo>
                  <a:pt x="1093774" y="851079"/>
                  <a:pt x="1110892" y="841825"/>
                  <a:pt x="1127760" y="830580"/>
                </a:cubicBezTo>
                <a:cubicBezTo>
                  <a:pt x="1143437" y="807064"/>
                  <a:pt x="1143043" y="804417"/>
                  <a:pt x="1165860" y="784860"/>
                </a:cubicBezTo>
                <a:cubicBezTo>
                  <a:pt x="1175503" y="776595"/>
                  <a:pt x="1187903" y="771492"/>
                  <a:pt x="1196340" y="762000"/>
                </a:cubicBezTo>
                <a:cubicBezTo>
                  <a:pt x="1265398" y="684310"/>
                  <a:pt x="1198611" y="746628"/>
                  <a:pt x="1242060" y="685800"/>
                </a:cubicBezTo>
                <a:cubicBezTo>
                  <a:pt x="1248324" y="677031"/>
                  <a:pt x="1258021" y="671219"/>
                  <a:pt x="1264920" y="662940"/>
                </a:cubicBezTo>
                <a:cubicBezTo>
                  <a:pt x="1270783" y="655905"/>
                  <a:pt x="1275080" y="647700"/>
                  <a:pt x="1280160" y="640080"/>
                </a:cubicBezTo>
                <a:cubicBezTo>
                  <a:pt x="1287780" y="561340"/>
                  <a:pt x="1288315" y="481589"/>
                  <a:pt x="1303020" y="403860"/>
                </a:cubicBezTo>
                <a:cubicBezTo>
                  <a:pt x="1306425" y="385863"/>
                  <a:pt x="1317117" y="366331"/>
                  <a:pt x="1333500" y="358140"/>
                </a:cubicBezTo>
                <a:lnTo>
                  <a:pt x="1363980" y="342900"/>
                </a:lnTo>
                <a:cubicBezTo>
                  <a:pt x="1412240" y="345440"/>
                  <a:pt x="1460839" y="344269"/>
                  <a:pt x="1508760" y="350520"/>
                </a:cubicBezTo>
                <a:cubicBezTo>
                  <a:pt x="1520024" y="351989"/>
                  <a:pt x="1529310" y="360243"/>
                  <a:pt x="1539240" y="365760"/>
                </a:cubicBezTo>
                <a:cubicBezTo>
                  <a:pt x="1593225" y="395752"/>
                  <a:pt x="1558410" y="382310"/>
                  <a:pt x="1600200" y="396240"/>
                </a:cubicBezTo>
                <a:cubicBezTo>
                  <a:pt x="1623060" y="393700"/>
                  <a:pt x="1647164" y="396480"/>
                  <a:pt x="1668780" y="388620"/>
                </a:cubicBezTo>
                <a:cubicBezTo>
                  <a:pt x="1677387" y="385490"/>
                  <a:pt x="1683227" y="374884"/>
                  <a:pt x="1684020" y="365760"/>
                </a:cubicBezTo>
                <a:cubicBezTo>
                  <a:pt x="1688421" y="315151"/>
                  <a:pt x="1671320" y="207010"/>
                  <a:pt x="1668780" y="175260"/>
                </a:cubicBezTo>
                <a:close/>
              </a:path>
            </a:pathLst>
          </a:cu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832D4D-72CC-4D81-8664-CFD56B2FAD30}"/>
              </a:ext>
            </a:extLst>
          </p:cNvPr>
          <p:cNvSpPr/>
          <p:nvPr/>
        </p:nvSpPr>
        <p:spPr>
          <a:xfrm>
            <a:off x="7689002" y="3170594"/>
            <a:ext cx="910133" cy="1196340"/>
          </a:xfrm>
          <a:custGeom>
            <a:avLst/>
            <a:gdLst>
              <a:gd name="connsiteX0" fmla="*/ 724826 w 976286"/>
              <a:gd name="connsiteY0" fmla="*/ 0 h 1600200"/>
              <a:gd name="connsiteX1" fmla="*/ 724826 w 976286"/>
              <a:gd name="connsiteY1" fmla="*/ 0 h 1600200"/>
              <a:gd name="connsiteX2" fmla="*/ 351446 w 976286"/>
              <a:gd name="connsiteY2" fmla="*/ 205740 h 1600200"/>
              <a:gd name="connsiteX3" fmla="*/ 359066 w 976286"/>
              <a:gd name="connsiteY3" fmla="*/ 327660 h 1600200"/>
              <a:gd name="connsiteX4" fmla="*/ 404786 w 976286"/>
              <a:gd name="connsiteY4" fmla="*/ 396240 h 1600200"/>
              <a:gd name="connsiteX5" fmla="*/ 435266 w 976286"/>
              <a:gd name="connsiteY5" fmla="*/ 419100 h 1600200"/>
              <a:gd name="connsiteX6" fmla="*/ 458126 w 976286"/>
              <a:gd name="connsiteY6" fmla="*/ 449580 h 1600200"/>
              <a:gd name="connsiteX7" fmla="*/ 442886 w 976286"/>
              <a:gd name="connsiteY7" fmla="*/ 525780 h 1600200"/>
              <a:gd name="connsiteX8" fmla="*/ 427646 w 976286"/>
              <a:gd name="connsiteY8" fmla="*/ 586740 h 1600200"/>
              <a:gd name="connsiteX9" fmla="*/ 404786 w 976286"/>
              <a:gd name="connsiteY9" fmla="*/ 609600 h 1600200"/>
              <a:gd name="connsiteX10" fmla="*/ 366686 w 976286"/>
              <a:gd name="connsiteY10" fmla="*/ 693420 h 1600200"/>
              <a:gd name="connsiteX11" fmla="*/ 359066 w 976286"/>
              <a:gd name="connsiteY11" fmla="*/ 731520 h 1600200"/>
              <a:gd name="connsiteX12" fmla="*/ 313346 w 976286"/>
              <a:gd name="connsiteY12" fmla="*/ 822960 h 1600200"/>
              <a:gd name="connsiteX13" fmla="*/ 290486 w 976286"/>
              <a:gd name="connsiteY13" fmla="*/ 845820 h 1600200"/>
              <a:gd name="connsiteX14" fmla="*/ 244766 w 976286"/>
              <a:gd name="connsiteY14" fmla="*/ 861060 h 1600200"/>
              <a:gd name="connsiteX15" fmla="*/ 138086 w 976286"/>
              <a:gd name="connsiteY15" fmla="*/ 929640 h 1600200"/>
              <a:gd name="connsiteX16" fmla="*/ 99986 w 976286"/>
              <a:gd name="connsiteY16" fmla="*/ 944880 h 1600200"/>
              <a:gd name="connsiteX17" fmla="*/ 39026 w 976286"/>
              <a:gd name="connsiteY17" fmla="*/ 975360 h 1600200"/>
              <a:gd name="connsiteX18" fmla="*/ 16166 w 976286"/>
              <a:gd name="connsiteY18" fmla="*/ 990600 h 1600200"/>
              <a:gd name="connsiteX19" fmla="*/ 926 w 976286"/>
              <a:gd name="connsiteY19" fmla="*/ 1036320 h 1600200"/>
              <a:gd name="connsiteX20" fmla="*/ 8546 w 976286"/>
              <a:gd name="connsiteY20" fmla="*/ 1211580 h 1600200"/>
              <a:gd name="connsiteX21" fmla="*/ 61886 w 976286"/>
              <a:gd name="connsiteY21" fmla="*/ 1264920 h 1600200"/>
              <a:gd name="connsiteX22" fmla="*/ 69506 w 976286"/>
              <a:gd name="connsiteY22" fmla="*/ 1287780 h 1600200"/>
              <a:gd name="connsiteX23" fmla="*/ 92366 w 976286"/>
              <a:gd name="connsiteY23" fmla="*/ 1310640 h 1600200"/>
              <a:gd name="connsiteX24" fmla="*/ 99986 w 976286"/>
              <a:gd name="connsiteY24" fmla="*/ 1409700 h 1600200"/>
              <a:gd name="connsiteX25" fmla="*/ 130466 w 976286"/>
              <a:gd name="connsiteY25" fmla="*/ 1432560 h 1600200"/>
              <a:gd name="connsiteX26" fmla="*/ 145706 w 976286"/>
              <a:gd name="connsiteY26" fmla="*/ 1455420 h 1600200"/>
              <a:gd name="connsiteX27" fmla="*/ 214286 w 976286"/>
              <a:gd name="connsiteY27" fmla="*/ 1493520 h 1600200"/>
              <a:gd name="connsiteX28" fmla="*/ 237146 w 976286"/>
              <a:gd name="connsiteY28" fmla="*/ 1516380 h 1600200"/>
              <a:gd name="connsiteX29" fmla="*/ 313346 w 976286"/>
              <a:gd name="connsiteY29" fmla="*/ 1562100 h 1600200"/>
              <a:gd name="connsiteX30" fmla="*/ 336206 w 976286"/>
              <a:gd name="connsiteY30" fmla="*/ 1577340 h 1600200"/>
              <a:gd name="connsiteX31" fmla="*/ 435266 w 976286"/>
              <a:gd name="connsiteY31" fmla="*/ 1600200 h 1600200"/>
              <a:gd name="connsiteX32" fmla="*/ 625766 w 976286"/>
              <a:gd name="connsiteY32" fmla="*/ 1592580 h 1600200"/>
              <a:gd name="connsiteX33" fmla="*/ 656246 w 976286"/>
              <a:gd name="connsiteY33" fmla="*/ 1562100 h 1600200"/>
              <a:gd name="connsiteX34" fmla="*/ 679106 w 976286"/>
              <a:gd name="connsiteY34" fmla="*/ 1554480 h 1600200"/>
              <a:gd name="connsiteX35" fmla="*/ 709586 w 976286"/>
              <a:gd name="connsiteY35" fmla="*/ 1539240 h 1600200"/>
              <a:gd name="connsiteX36" fmla="*/ 732446 w 976286"/>
              <a:gd name="connsiteY36" fmla="*/ 1508760 h 1600200"/>
              <a:gd name="connsiteX37" fmla="*/ 747686 w 976286"/>
              <a:gd name="connsiteY37" fmla="*/ 1485900 h 1600200"/>
              <a:gd name="connsiteX38" fmla="*/ 740066 w 976286"/>
              <a:gd name="connsiteY38" fmla="*/ 1363980 h 1600200"/>
              <a:gd name="connsiteX39" fmla="*/ 694346 w 976286"/>
              <a:gd name="connsiteY39" fmla="*/ 1333500 h 1600200"/>
              <a:gd name="connsiteX40" fmla="*/ 663866 w 976286"/>
              <a:gd name="connsiteY40" fmla="*/ 1318260 h 1600200"/>
              <a:gd name="connsiteX41" fmla="*/ 564806 w 976286"/>
              <a:gd name="connsiteY41" fmla="*/ 1303020 h 1600200"/>
              <a:gd name="connsiteX42" fmla="*/ 541946 w 976286"/>
              <a:gd name="connsiteY42" fmla="*/ 1287780 h 1600200"/>
              <a:gd name="connsiteX43" fmla="*/ 465746 w 976286"/>
              <a:gd name="connsiteY43" fmla="*/ 1242060 h 1600200"/>
              <a:gd name="connsiteX44" fmla="*/ 442886 w 976286"/>
              <a:gd name="connsiteY44" fmla="*/ 1219200 h 1600200"/>
              <a:gd name="connsiteX45" fmla="*/ 420026 w 976286"/>
              <a:gd name="connsiteY45" fmla="*/ 1203960 h 1600200"/>
              <a:gd name="connsiteX46" fmla="*/ 381926 w 976286"/>
              <a:gd name="connsiteY46" fmla="*/ 1158240 h 1600200"/>
              <a:gd name="connsiteX47" fmla="*/ 389546 w 976286"/>
              <a:gd name="connsiteY47" fmla="*/ 1089660 h 1600200"/>
              <a:gd name="connsiteX48" fmla="*/ 465746 w 976286"/>
              <a:gd name="connsiteY48" fmla="*/ 1036320 h 1600200"/>
              <a:gd name="connsiteX49" fmla="*/ 618146 w 976286"/>
              <a:gd name="connsiteY49" fmla="*/ 1051560 h 1600200"/>
              <a:gd name="connsiteX50" fmla="*/ 641006 w 976286"/>
              <a:gd name="connsiteY50" fmla="*/ 1066800 h 1600200"/>
              <a:gd name="connsiteX51" fmla="*/ 671486 w 976286"/>
              <a:gd name="connsiteY51" fmla="*/ 1074420 h 1600200"/>
              <a:gd name="connsiteX52" fmla="*/ 724826 w 976286"/>
              <a:gd name="connsiteY52" fmla="*/ 1066800 h 1600200"/>
              <a:gd name="connsiteX53" fmla="*/ 740066 w 976286"/>
              <a:gd name="connsiteY53" fmla="*/ 1021080 h 1600200"/>
              <a:gd name="connsiteX54" fmla="*/ 762926 w 976286"/>
              <a:gd name="connsiteY54" fmla="*/ 998220 h 1600200"/>
              <a:gd name="connsiteX55" fmla="*/ 778166 w 976286"/>
              <a:gd name="connsiteY55" fmla="*/ 906780 h 1600200"/>
              <a:gd name="connsiteX56" fmla="*/ 770546 w 976286"/>
              <a:gd name="connsiteY56" fmla="*/ 723900 h 1600200"/>
              <a:gd name="connsiteX57" fmla="*/ 762926 w 976286"/>
              <a:gd name="connsiteY57" fmla="*/ 701040 h 1600200"/>
              <a:gd name="connsiteX58" fmla="*/ 740066 w 976286"/>
              <a:gd name="connsiteY58" fmla="*/ 678180 h 1600200"/>
              <a:gd name="connsiteX59" fmla="*/ 724826 w 976286"/>
              <a:gd name="connsiteY59" fmla="*/ 632460 h 1600200"/>
              <a:gd name="connsiteX60" fmla="*/ 717206 w 976286"/>
              <a:gd name="connsiteY60" fmla="*/ 601980 h 1600200"/>
              <a:gd name="connsiteX61" fmla="*/ 701966 w 976286"/>
              <a:gd name="connsiteY61" fmla="*/ 579120 h 1600200"/>
              <a:gd name="connsiteX62" fmla="*/ 717206 w 976286"/>
              <a:gd name="connsiteY62" fmla="*/ 426720 h 1600200"/>
              <a:gd name="connsiteX63" fmla="*/ 976286 w 976286"/>
              <a:gd name="connsiteY63" fmla="*/ 396240 h 1600200"/>
              <a:gd name="connsiteX64" fmla="*/ 961046 w 976286"/>
              <a:gd name="connsiteY64" fmla="*/ 266700 h 1600200"/>
              <a:gd name="connsiteX65" fmla="*/ 945806 w 976286"/>
              <a:gd name="connsiteY65" fmla="*/ 198120 h 1600200"/>
              <a:gd name="connsiteX66" fmla="*/ 938186 w 976286"/>
              <a:gd name="connsiteY66" fmla="*/ 160020 h 1600200"/>
              <a:gd name="connsiteX67" fmla="*/ 816266 w 976286"/>
              <a:gd name="connsiteY67" fmla="*/ 205740 h 1600200"/>
              <a:gd name="connsiteX68" fmla="*/ 778166 w 976286"/>
              <a:gd name="connsiteY68" fmla="*/ 228600 h 1600200"/>
              <a:gd name="connsiteX69" fmla="*/ 755306 w 976286"/>
              <a:gd name="connsiteY69" fmla="*/ 243840 h 1600200"/>
              <a:gd name="connsiteX70" fmla="*/ 709586 w 976286"/>
              <a:gd name="connsiteY70" fmla="*/ 259080 h 1600200"/>
              <a:gd name="connsiteX71" fmla="*/ 686726 w 976286"/>
              <a:gd name="connsiteY71" fmla="*/ 266700 h 1600200"/>
              <a:gd name="connsiteX72" fmla="*/ 663866 w 976286"/>
              <a:gd name="connsiteY72" fmla="*/ 289560 h 1600200"/>
              <a:gd name="connsiteX73" fmla="*/ 641006 w 976286"/>
              <a:gd name="connsiteY73" fmla="*/ 198120 h 1600200"/>
              <a:gd name="connsiteX74" fmla="*/ 671486 w 976286"/>
              <a:gd name="connsiteY74" fmla="*/ 152400 h 1600200"/>
              <a:gd name="connsiteX75" fmla="*/ 701966 w 976286"/>
              <a:gd name="connsiteY75" fmla="*/ 137160 h 1600200"/>
              <a:gd name="connsiteX76" fmla="*/ 770546 w 976286"/>
              <a:gd name="connsiteY76" fmla="*/ 121920 h 1600200"/>
              <a:gd name="connsiteX77" fmla="*/ 801026 w 976286"/>
              <a:gd name="connsiteY77" fmla="*/ 106680 h 1600200"/>
              <a:gd name="connsiteX78" fmla="*/ 823886 w 976286"/>
              <a:gd name="connsiteY78" fmla="*/ 99060 h 1600200"/>
              <a:gd name="connsiteX79" fmla="*/ 778166 w 976286"/>
              <a:gd name="connsiteY79" fmla="*/ 68580 h 1600200"/>
              <a:gd name="connsiteX80" fmla="*/ 762926 w 976286"/>
              <a:gd name="connsiteY80" fmla="*/ 45720 h 1600200"/>
              <a:gd name="connsiteX81" fmla="*/ 724826 w 976286"/>
              <a:gd name="connsiteY81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976286" h="1600200">
                <a:moveTo>
                  <a:pt x="724826" y="0"/>
                </a:moveTo>
                <a:lnTo>
                  <a:pt x="724826" y="0"/>
                </a:lnTo>
                <a:cubicBezTo>
                  <a:pt x="600366" y="68580"/>
                  <a:pt x="457290" y="110921"/>
                  <a:pt x="351446" y="205740"/>
                </a:cubicBezTo>
                <a:cubicBezTo>
                  <a:pt x="321117" y="232910"/>
                  <a:pt x="353307" y="287350"/>
                  <a:pt x="359066" y="327660"/>
                </a:cubicBezTo>
                <a:cubicBezTo>
                  <a:pt x="363745" y="360413"/>
                  <a:pt x="381333" y="375719"/>
                  <a:pt x="404786" y="396240"/>
                </a:cubicBezTo>
                <a:cubicBezTo>
                  <a:pt x="414344" y="404603"/>
                  <a:pt x="426286" y="410120"/>
                  <a:pt x="435266" y="419100"/>
                </a:cubicBezTo>
                <a:cubicBezTo>
                  <a:pt x="444246" y="428080"/>
                  <a:pt x="450506" y="439420"/>
                  <a:pt x="458126" y="449580"/>
                </a:cubicBezTo>
                <a:cubicBezTo>
                  <a:pt x="453046" y="474980"/>
                  <a:pt x="448505" y="500494"/>
                  <a:pt x="442886" y="525780"/>
                </a:cubicBezTo>
                <a:cubicBezTo>
                  <a:pt x="438342" y="546227"/>
                  <a:pt x="442457" y="571929"/>
                  <a:pt x="427646" y="586740"/>
                </a:cubicBezTo>
                <a:lnTo>
                  <a:pt x="404786" y="609600"/>
                </a:lnTo>
                <a:cubicBezTo>
                  <a:pt x="384862" y="669371"/>
                  <a:pt x="397811" y="641545"/>
                  <a:pt x="366686" y="693420"/>
                </a:cubicBezTo>
                <a:cubicBezTo>
                  <a:pt x="364146" y="706120"/>
                  <a:pt x="362474" y="719025"/>
                  <a:pt x="359066" y="731520"/>
                </a:cubicBezTo>
                <a:cubicBezTo>
                  <a:pt x="349770" y="765606"/>
                  <a:pt x="339356" y="796950"/>
                  <a:pt x="313346" y="822960"/>
                </a:cubicBezTo>
                <a:cubicBezTo>
                  <a:pt x="305726" y="830580"/>
                  <a:pt x="299906" y="840587"/>
                  <a:pt x="290486" y="845820"/>
                </a:cubicBezTo>
                <a:cubicBezTo>
                  <a:pt x="276443" y="853622"/>
                  <a:pt x="244766" y="861060"/>
                  <a:pt x="244766" y="861060"/>
                </a:cubicBezTo>
                <a:cubicBezTo>
                  <a:pt x="211926" y="885690"/>
                  <a:pt x="175410" y="914710"/>
                  <a:pt x="138086" y="929640"/>
                </a:cubicBezTo>
                <a:cubicBezTo>
                  <a:pt x="125386" y="934720"/>
                  <a:pt x="111943" y="938237"/>
                  <a:pt x="99986" y="944880"/>
                </a:cubicBezTo>
                <a:cubicBezTo>
                  <a:pt x="36400" y="980206"/>
                  <a:pt x="102218" y="959562"/>
                  <a:pt x="39026" y="975360"/>
                </a:cubicBezTo>
                <a:cubicBezTo>
                  <a:pt x="31406" y="980440"/>
                  <a:pt x="21020" y="982834"/>
                  <a:pt x="16166" y="990600"/>
                </a:cubicBezTo>
                <a:cubicBezTo>
                  <a:pt x="7652" y="1004223"/>
                  <a:pt x="926" y="1036320"/>
                  <a:pt x="926" y="1036320"/>
                </a:cubicBezTo>
                <a:cubicBezTo>
                  <a:pt x="3466" y="1094740"/>
                  <a:pt x="-6521" y="1155079"/>
                  <a:pt x="8546" y="1211580"/>
                </a:cubicBezTo>
                <a:cubicBezTo>
                  <a:pt x="15025" y="1235876"/>
                  <a:pt x="61886" y="1264920"/>
                  <a:pt x="61886" y="1264920"/>
                </a:cubicBezTo>
                <a:cubicBezTo>
                  <a:pt x="64426" y="1272540"/>
                  <a:pt x="65051" y="1281097"/>
                  <a:pt x="69506" y="1287780"/>
                </a:cubicBezTo>
                <a:cubicBezTo>
                  <a:pt x="75484" y="1296746"/>
                  <a:pt x="89752" y="1300185"/>
                  <a:pt x="92366" y="1310640"/>
                </a:cubicBezTo>
                <a:cubicBezTo>
                  <a:pt x="100398" y="1342769"/>
                  <a:pt x="90108" y="1378090"/>
                  <a:pt x="99986" y="1409700"/>
                </a:cubicBezTo>
                <a:cubicBezTo>
                  <a:pt x="103774" y="1421822"/>
                  <a:pt x="121486" y="1423580"/>
                  <a:pt x="130466" y="1432560"/>
                </a:cubicBezTo>
                <a:cubicBezTo>
                  <a:pt x="136942" y="1439036"/>
                  <a:pt x="138753" y="1449460"/>
                  <a:pt x="145706" y="1455420"/>
                </a:cubicBezTo>
                <a:cubicBezTo>
                  <a:pt x="192953" y="1495918"/>
                  <a:pt x="171014" y="1462611"/>
                  <a:pt x="214286" y="1493520"/>
                </a:cubicBezTo>
                <a:cubicBezTo>
                  <a:pt x="223055" y="1499784"/>
                  <a:pt x="228640" y="1509764"/>
                  <a:pt x="237146" y="1516380"/>
                </a:cubicBezTo>
                <a:cubicBezTo>
                  <a:pt x="288766" y="1556529"/>
                  <a:pt x="268686" y="1536580"/>
                  <a:pt x="313346" y="1562100"/>
                </a:cubicBezTo>
                <a:cubicBezTo>
                  <a:pt x="321297" y="1566644"/>
                  <a:pt x="327837" y="1573621"/>
                  <a:pt x="336206" y="1577340"/>
                </a:cubicBezTo>
                <a:cubicBezTo>
                  <a:pt x="375843" y="1594957"/>
                  <a:pt x="391874" y="1594001"/>
                  <a:pt x="435266" y="1600200"/>
                </a:cubicBezTo>
                <a:cubicBezTo>
                  <a:pt x="498766" y="1597660"/>
                  <a:pt x="563139" y="1603378"/>
                  <a:pt x="625766" y="1592580"/>
                </a:cubicBezTo>
                <a:cubicBezTo>
                  <a:pt x="639925" y="1590139"/>
                  <a:pt x="644554" y="1570451"/>
                  <a:pt x="656246" y="1562100"/>
                </a:cubicBezTo>
                <a:cubicBezTo>
                  <a:pt x="662782" y="1557431"/>
                  <a:pt x="671723" y="1557644"/>
                  <a:pt x="679106" y="1554480"/>
                </a:cubicBezTo>
                <a:cubicBezTo>
                  <a:pt x="689547" y="1550005"/>
                  <a:pt x="699426" y="1544320"/>
                  <a:pt x="709586" y="1539240"/>
                </a:cubicBezTo>
                <a:cubicBezTo>
                  <a:pt x="717206" y="1529080"/>
                  <a:pt x="725064" y="1519094"/>
                  <a:pt x="732446" y="1508760"/>
                </a:cubicBezTo>
                <a:cubicBezTo>
                  <a:pt x="737769" y="1501308"/>
                  <a:pt x="747205" y="1495045"/>
                  <a:pt x="747686" y="1485900"/>
                </a:cubicBezTo>
                <a:cubicBezTo>
                  <a:pt x="749826" y="1445237"/>
                  <a:pt x="753518" y="1402413"/>
                  <a:pt x="740066" y="1363980"/>
                </a:cubicBezTo>
                <a:cubicBezTo>
                  <a:pt x="734015" y="1346692"/>
                  <a:pt x="710729" y="1341691"/>
                  <a:pt x="694346" y="1333500"/>
                </a:cubicBezTo>
                <a:cubicBezTo>
                  <a:pt x="684186" y="1328420"/>
                  <a:pt x="674502" y="1322248"/>
                  <a:pt x="663866" y="1318260"/>
                </a:cubicBezTo>
                <a:cubicBezTo>
                  <a:pt x="636080" y="1307840"/>
                  <a:pt x="588871" y="1305694"/>
                  <a:pt x="564806" y="1303020"/>
                </a:cubicBezTo>
                <a:cubicBezTo>
                  <a:pt x="557186" y="1297940"/>
                  <a:pt x="549897" y="1292324"/>
                  <a:pt x="541946" y="1287780"/>
                </a:cubicBezTo>
                <a:cubicBezTo>
                  <a:pt x="513885" y="1271745"/>
                  <a:pt x="490600" y="1266914"/>
                  <a:pt x="465746" y="1242060"/>
                </a:cubicBezTo>
                <a:cubicBezTo>
                  <a:pt x="458126" y="1234440"/>
                  <a:pt x="451165" y="1226099"/>
                  <a:pt x="442886" y="1219200"/>
                </a:cubicBezTo>
                <a:cubicBezTo>
                  <a:pt x="435851" y="1213337"/>
                  <a:pt x="427061" y="1209823"/>
                  <a:pt x="420026" y="1203960"/>
                </a:cubicBezTo>
                <a:cubicBezTo>
                  <a:pt x="398024" y="1185625"/>
                  <a:pt x="396911" y="1180717"/>
                  <a:pt x="381926" y="1158240"/>
                </a:cubicBezTo>
                <a:cubicBezTo>
                  <a:pt x="384466" y="1135380"/>
                  <a:pt x="379819" y="1110503"/>
                  <a:pt x="389546" y="1089660"/>
                </a:cubicBezTo>
                <a:cubicBezTo>
                  <a:pt x="410596" y="1044554"/>
                  <a:pt x="429943" y="1045271"/>
                  <a:pt x="465746" y="1036320"/>
                </a:cubicBezTo>
                <a:cubicBezTo>
                  <a:pt x="516546" y="1041400"/>
                  <a:pt x="567848" y="1042812"/>
                  <a:pt x="618146" y="1051560"/>
                </a:cubicBezTo>
                <a:cubicBezTo>
                  <a:pt x="627169" y="1053129"/>
                  <a:pt x="632588" y="1063192"/>
                  <a:pt x="641006" y="1066800"/>
                </a:cubicBezTo>
                <a:cubicBezTo>
                  <a:pt x="650632" y="1070925"/>
                  <a:pt x="661326" y="1071880"/>
                  <a:pt x="671486" y="1074420"/>
                </a:cubicBezTo>
                <a:cubicBezTo>
                  <a:pt x="689266" y="1071880"/>
                  <a:pt x="710649" y="1077827"/>
                  <a:pt x="724826" y="1066800"/>
                </a:cubicBezTo>
                <a:cubicBezTo>
                  <a:pt x="737506" y="1056937"/>
                  <a:pt x="728707" y="1032439"/>
                  <a:pt x="740066" y="1021080"/>
                </a:cubicBezTo>
                <a:lnTo>
                  <a:pt x="762926" y="998220"/>
                </a:lnTo>
                <a:cubicBezTo>
                  <a:pt x="770951" y="966118"/>
                  <a:pt x="778166" y="942456"/>
                  <a:pt x="778166" y="906780"/>
                </a:cubicBezTo>
                <a:cubicBezTo>
                  <a:pt x="778166" y="845767"/>
                  <a:pt x="775053" y="784746"/>
                  <a:pt x="770546" y="723900"/>
                </a:cubicBezTo>
                <a:cubicBezTo>
                  <a:pt x="769953" y="715890"/>
                  <a:pt x="767381" y="707723"/>
                  <a:pt x="762926" y="701040"/>
                </a:cubicBezTo>
                <a:cubicBezTo>
                  <a:pt x="756948" y="692074"/>
                  <a:pt x="747686" y="685800"/>
                  <a:pt x="740066" y="678180"/>
                </a:cubicBezTo>
                <a:cubicBezTo>
                  <a:pt x="734986" y="662940"/>
                  <a:pt x="728722" y="648045"/>
                  <a:pt x="724826" y="632460"/>
                </a:cubicBezTo>
                <a:cubicBezTo>
                  <a:pt x="722286" y="622300"/>
                  <a:pt x="721331" y="611606"/>
                  <a:pt x="717206" y="601980"/>
                </a:cubicBezTo>
                <a:cubicBezTo>
                  <a:pt x="713598" y="593562"/>
                  <a:pt x="707046" y="586740"/>
                  <a:pt x="701966" y="579120"/>
                </a:cubicBezTo>
                <a:cubicBezTo>
                  <a:pt x="707046" y="528320"/>
                  <a:pt x="673428" y="452987"/>
                  <a:pt x="717206" y="426720"/>
                </a:cubicBezTo>
                <a:cubicBezTo>
                  <a:pt x="1038290" y="234069"/>
                  <a:pt x="936248" y="516355"/>
                  <a:pt x="976286" y="396240"/>
                </a:cubicBezTo>
                <a:cubicBezTo>
                  <a:pt x="971206" y="353060"/>
                  <a:pt x="966920" y="309779"/>
                  <a:pt x="961046" y="266700"/>
                </a:cubicBezTo>
                <a:cubicBezTo>
                  <a:pt x="956990" y="236958"/>
                  <a:pt x="952024" y="226102"/>
                  <a:pt x="945806" y="198120"/>
                </a:cubicBezTo>
                <a:cubicBezTo>
                  <a:pt x="942996" y="185477"/>
                  <a:pt x="940726" y="172720"/>
                  <a:pt x="938186" y="160020"/>
                </a:cubicBezTo>
                <a:cubicBezTo>
                  <a:pt x="837079" y="202148"/>
                  <a:pt x="878780" y="190111"/>
                  <a:pt x="816266" y="205740"/>
                </a:cubicBezTo>
                <a:cubicBezTo>
                  <a:pt x="803566" y="213360"/>
                  <a:pt x="790725" y="220750"/>
                  <a:pt x="778166" y="228600"/>
                </a:cubicBezTo>
                <a:cubicBezTo>
                  <a:pt x="770400" y="233454"/>
                  <a:pt x="763675" y="240121"/>
                  <a:pt x="755306" y="243840"/>
                </a:cubicBezTo>
                <a:cubicBezTo>
                  <a:pt x="740626" y="250364"/>
                  <a:pt x="724826" y="254000"/>
                  <a:pt x="709586" y="259080"/>
                </a:cubicBezTo>
                <a:lnTo>
                  <a:pt x="686726" y="266700"/>
                </a:lnTo>
                <a:cubicBezTo>
                  <a:pt x="679106" y="274320"/>
                  <a:pt x="674642" y="289560"/>
                  <a:pt x="663866" y="289560"/>
                </a:cubicBezTo>
                <a:cubicBezTo>
                  <a:pt x="612729" y="289560"/>
                  <a:pt x="636070" y="212928"/>
                  <a:pt x="641006" y="198120"/>
                </a:cubicBezTo>
                <a:cubicBezTo>
                  <a:pt x="646798" y="180744"/>
                  <a:pt x="655103" y="160591"/>
                  <a:pt x="671486" y="152400"/>
                </a:cubicBezTo>
                <a:cubicBezTo>
                  <a:pt x="681646" y="147320"/>
                  <a:pt x="691330" y="141148"/>
                  <a:pt x="701966" y="137160"/>
                </a:cubicBezTo>
                <a:cubicBezTo>
                  <a:pt x="714265" y="132548"/>
                  <a:pt x="760200" y="123989"/>
                  <a:pt x="770546" y="121920"/>
                </a:cubicBezTo>
                <a:cubicBezTo>
                  <a:pt x="780706" y="116840"/>
                  <a:pt x="790585" y="111155"/>
                  <a:pt x="801026" y="106680"/>
                </a:cubicBezTo>
                <a:cubicBezTo>
                  <a:pt x="808409" y="103516"/>
                  <a:pt x="823886" y="107092"/>
                  <a:pt x="823886" y="99060"/>
                </a:cubicBezTo>
                <a:cubicBezTo>
                  <a:pt x="823886" y="80034"/>
                  <a:pt x="789977" y="72517"/>
                  <a:pt x="778166" y="68580"/>
                </a:cubicBezTo>
                <a:cubicBezTo>
                  <a:pt x="773086" y="60960"/>
                  <a:pt x="769402" y="52196"/>
                  <a:pt x="762926" y="45720"/>
                </a:cubicBezTo>
                <a:cubicBezTo>
                  <a:pt x="756450" y="39244"/>
                  <a:pt x="731176" y="7620"/>
                  <a:pt x="72482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7F30FA-571F-4F72-BFD4-64262F80DD95}"/>
                  </a:ext>
                </a:extLst>
              </p:cNvPr>
              <p:cNvSpPr txBox="1"/>
              <p:nvPr/>
            </p:nvSpPr>
            <p:spPr>
              <a:xfrm>
                <a:off x="1295745" y="5081373"/>
                <a:ext cx="2255176" cy="5334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7F30FA-571F-4F72-BFD4-64262F80D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745" y="5081373"/>
                <a:ext cx="2255176" cy="5334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F3AAA6-2B27-4721-8CF7-8206F0B248E7}"/>
                  </a:ext>
                </a:extLst>
              </p:cNvPr>
              <p:cNvSpPr txBox="1"/>
              <p:nvPr/>
            </p:nvSpPr>
            <p:spPr>
              <a:xfrm>
                <a:off x="7193625" y="5002671"/>
                <a:ext cx="2255176" cy="5334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F3AAA6-2B27-4721-8CF7-8206F0B24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625" y="5002671"/>
                <a:ext cx="2255176" cy="533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E04AD7-1F53-40A8-9CE3-D5AE2728DDB0}"/>
                  </a:ext>
                </a:extLst>
              </p:cNvPr>
              <p:cNvSpPr txBox="1"/>
              <p:nvPr/>
            </p:nvSpPr>
            <p:spPr>
              <a:xfrm>
                <a:off x="242888" y="6100215"/>
                <a:ext cx="1204817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CLAIM: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iff there are “few” 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b="1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=∪</m:t>
                    </m:r>
                    <m:d>
                      <m:d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FF9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rgbClr val="FF99FF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FF99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E04AD7-1F53-40A8-9CE3-D5AE2728D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88" y="6100215"/>
                <a:ext cx="12048171" cy="523220"/>
              </a:xfrm>
              <a:prstGeom prst="rect">
                <a:avLst/>
              </a:prstGeom>
              <a:blipFill>
                <a:blip r:embed="rId4"/>
                <a:stretch>
                  <a:fillRect l="-1063" t="-11628" b="-325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8FC156-A15D-4343-8699-0AB944AB5CEB}"/>
                  </a:ext>
                </a:extLst>
              </p:cNvPr>
              <p:cNvSpPr txBox="1"/>
              <p:nvPr/>
            </p:nvSpPr>
            <p:spPr>
              <a:xfrm>
                <a:off x="443808" y="1601133"/>
                <a:ext cx="166377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8FC156-A15D-4343-8699-0AB944AB5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08" y="1601133"/>
                <a:ext cx="166377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189517-90D3-4EAB-B36F-2F871281EF4D}"/>
                  </a:ext>
                </a:extLst>
              </p:cNvPr>
              <p:cNvSpPr txBox="1"/>
              <p:nvPr/>
            </p:nvSpPr>
            <p:spPr>
              <a:xfrm>
                <a:off x="6921632" y="1543164"/>
                <a:ext cx="166377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189517-90D3-4EAB-B36F-2F871281E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632" y="1543164"/>
                <a:ext cx="166377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B9A24C3E-1AEE-49C8-BDAC-A11755309DBE}"/>
              </a:ext>
            </a:extLst>
          </p:cNvPr>
          <p:cNvSpPr/>
          <p:nvPr/>
        </p:nvSpPr>
        <p:spPr>
          <a:xfrm>
            <a:off x="2833703" y="2288171"/>
            <a:ext cx="2308860" cy="2240280"/>
          </a:xfrm>
          <a:prstGeom prst="rect">
            <a:avLst/>
          </a:prstGeom>
          <a:solidFill>
            <a:schemeClr val="accent5">
              <a:lumMod val="40000"/>
              <a:lumOff val="60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FABF2B0-47CD-4BB5-9373-3CB1BA8F8162}"/>
              </a:ext>
            </a:extLst>
          </p:cNvPr>
          <p:cNvSpPr/>
          <p:nvPr/>
        </p:nvSpPr>
        <p:spPr>
          <a:xfrm>
            <a:off x="3194892" y="2944343"/>
            <a:ext cx="910111" cy="824421"/>
          </a:xfrm>
          <a:custGeom>
            <a:avLst/>
            <a:gdLst>
              <a:gd name="connsiteX0" fmla="*/ 1668780 w 1684740"/>
              <a:gd name="connsiteY0" fmla="*/ 175260 h 1273900"/>
              <a:gd name="connsiteX1" fmla="*/ 1668780 w 1684740"/>
              <a:gd name="connsiteY1" fmla="*/ 175260 h 1273900"/>
              <a:gd name="connsiteX2" fmla="*/ 1569720 w 1684740"/>
              <a:gd name="connsiteY2" fmla="*/ 99060 h 1273900"/>
              <a:gd name="connsiteX3" fmla="*/ 1508760 w 1684740"/>
              <a:gd name="connsiteY3" fmla="*/ 76200 h 1273900"/>
              <a:gd name="connsiteX4" fmla="*/ 1440180 w 1684740"/>
              <a:gd name="connsiteY4" fmla="*/ 38100 h 1273900"/>
              <a:gd name="connsiteX5" fmla="*/ 1371600 w 1684740"/>
              <a:gd name="connsiteY5" fmla="*/ 22860 h 1273900"/>
              <a:gd name="connsiteX6" fmla="*/ 1257300 w 1684740"/>
              <a:gd name="connsiteY6" fmla="*/ 0 h 1273900"/>
              <a:gd name="connsiteX7" fmla="*/ 1173480 w 1684740"/>
              <a:gd name="connsiteY7" fmla="*/ 7620 h 1273900"/>
              <a:gd name="connsiteX8" fmla="*/ 1112520 w 1684740"/>
              <a:gd name="connsiteY8" fmla="*/ 53340 h 1273900"/>
              <a:gd name="connsiteX9" fmla="*/ 1089660 w 1684740"/>
              <a:gd name="connsiteY9" fmla="*/ 68580 h 1273900"/>
              <a:gd name="connsiteX10" fmla="*/ 1082040 w 1684740"/>
              <a:gd name="connsiteY10" fmla="*/ 91440 h 1273900"/>
              <a:gd name="connsiteX11" fmla="*/ 1066800 w 1684740"/>
              <a:gd name="connsiteY11" fmla="*/ 129540 h 1273900"/>
              <a:gd name="connsiteX12" fmla="*/ 1059180 w 1684740"/>
              <a:gd name="connsiteY12" fmla="*/ 182880 h 1273900"/>
              <a:gd name="connsiteX13" fmla="*/ 1043940 w 1684740"/>
              <a:gd name="connsiteY13" fmla="*/ 236220 h 1273900"/>
              <a:gd name="connsiteX14" fmla="*/ 1036320 w 1684740"/>
              <a:gd name="connsiteY14" fmla="*/ 510540 h 1273900"/>
              <a:gd name="connsiteX15" fmla="*/ 998220 w 1684740"/>
              <a:gd name="connsiteY15" fmla="*/ 563880 h 1273900"/>
              <a:gd name="connsiteX16" fmla="*/ 967740 w 1684740"/>
              <a:gd name="connsiteY16" fmla="*/ 601980 h 1273900"/>
              <a:gd name="connsiteX17" fmla="*/ 937260 w 1684740"/>
              <a:gd name="connsiteY17" fmla="*/ 624840 h 1273900"/>
              <a:gd name="connsiteX18" fmla="*/ 914400 w 1684740"/>
              <a:gd name="connsiteY18" fmla="*/ 655320 h 1273900"/>
              <a:gd name="connsiteX19" fmla="*/ 845820 w 1684740"/>
              <a:gd name="connsiteY19" fmla="*/ 693420 h 1273900"/>
              <a:gd name="connsiteX20" fmla="*/ 807720 w 1684740"/>
              <a:gd name="connsiteY20" fmla="*/ 716280 h 1273900"/>
              <a:gd name="connsiteX21" fmla="*/ 731520 w 1684740"/>
              <a:gd name="connsiteY21" fmla="*/ 739140 h 1273900"/>
              <a:gd name="connsiteX22" fmla="*/ 541020 w 1684740"/>
              <a:gd name="connsiteY22" fmla="*/ 762000 h 1273900"/>
              <a:gd name="connsiteX23" fmla="*/ 487680 w 1684740"/>
              <a:gd name="connsiteY23" fmla="*/ 784860 h 1273900"/>
              <a:gd name="connsiteX24" fmla="*/ 449580 w 1684740"/>
              <a:gd name="connsiteY24" fmla="*/ 800100 h 1273900"/>
              <a:gd name="connsiteX25" fmla="*/ 426720 w 1684740"/>
              <a:gd name="connsiteY25" fmla="*/ 822960 h 1273900"/>
              <a:gd name="connsiteX26" fmla="*/ 381000 w 1684740"/>
              <a:gd name="connsiteY26" fmla="*/ 845820 h 1273900"/>
              <a:gd name="connsiteX27" fmla="*/ 259080 w 1684740"/>
              <a:gd name="connsiteY27" fmla="*/ 899160 h 1273900"/>
              <a:gd name="connsiteX28" fmla="*/ 160020 w 1684740"/>
              <a:gd name="connsiteY28" fmla="*/ 952500 h 1273900"/>
              <a:gd name="connsiteX29" fmla="*/ 129540 w 1684740"/>
              <a:gd name="connsiteY29" fmla="*/ 960120 h 1273900"/>
              <a:gd name="connsiteX30" fmla="*/ 68580 w 1684740"/>
              <a:gd name="connsiteY30" fmla="*/ 990600 h 1273900"/>
              <a:gd name="connsiteX31" fmla="*/ 45720 w 1684740"/>
              <a:gd name="connsiteY31" fmla="*/ 1028700 h 1273900"/>
              <a:gd name="connsiteX32" fmla="*/ 22860 w 1684740"/>
              <a:gd name="connsiteY32" fmla="*/ 1051560 h 1273900"/>
              <a:gd name="connsiteX33" fmla="*/ 0 w 1684740"/>
              <a:gd name="connsiteY33" fmla="*/ 1112520 h 1273900"/>
              <a:gd name="connsiteX34" fmla="*/ 15240 w 1684740"/>
              <a:gd name="connsiteY34" fmla="*/ 1181100 h 1273900"/>
              <a:gd name="connsiteX35" fmla="*/ 91440 w 1684740"/>
              <a:gd name="connsiteY35" fmla="*/ 1249680 h 1273900"/>
              <a:gd name="connsiteX36" fmla="*/ 106680 w 1684740"/>
              <a:gd name="connsiteY36" fmla="*/ 1272540 h 1273900"/>
              <a:gd name="connsiteX37" fmla="*/ 441960 w 1684740"/>
              <a:gd name="connsiteY37" fmla="*/ 1264920 h 1273900"/>
              <a:gd name="connsiteX38" fmla="*/ 480060 w 1684740"/>
              <a:gd name="connsiteY38" fmla="*/ 1196340 h 1273900"/>
              <a:gd name="connsiteX39" fmla="*/ 502920 w 1684740"/>
              <a:gd name="connsiteY39" fmla="*/ 1181100 h 1273900"/>
              <a:gd name="connsiteX40" fmla="*/ 518160 w 1684740"/>
              <a:gd name="connsiteY40" fmla="*/ 1158240 h 1273900"/>
              <a:gd name="connsiteX41" fmla="*/ 624840 w 1684740"/>
              <a:gd name="connsiteY41" fmla="*/ 1135380 h 1273900"/>
              <a:gd name="connsiteX42" fmla="*/ 670560 w 1684740"/>
              <a:gd name="connsiteY42" fmla="*/ 1120140 h 1273900"/>
              <a:gd name="connsiteX43" fmla="*/ 769620 w 1684740"/>
              <a:gd name="connsiteY43" fmla="*/ 1074420 h 1273900"/>
              <a:gd name="connsiteX44" fmla="*/ 807720 w 1684740"/>
              <a:gd name="connsiteY44" fmla="*/ 1051560 h 1273900"/>
              <a:gd name="connsiteX45" fmla="*/ 830580 w 1684740"/>
              <a:gd name="connsiteY45" fmla="*/ 1028700 h 1273900"/>
              <a:gd name="connsiteX46" fmla="*/ 853440 w 1684740"/>
              <a:gd name="connsiteY46" fmla="*/ 1021080 h 1273900"/>
              <a:gd name="connsiteX47" fmla="*/ 883920 w 1684740"/>
              <a:gd name="connsiteY47" fmla="*/ 1013460 h 1273900"/>
              <a:gd name="connsiteX48" fmla="*/ 906780 w 1684740"/>
              <a:gd name="connsiteY48" fmla="*/ 1005840 h 1273900"/>
              <a:gd name="connsiteX49" fmla="*/ 990600 w 1684740"/>
              <a:gd name="connsiteY49" fmla="*/ 998220 h 1273900"/>
              <a:gd name="connsiteX50" fmla="*/ 1028700 w 1684740"/>
              <a:gd name="connsiteY50" fmla="*/ 952500 h 1273900"/>
              <a:gd name="connsiteX51" fmla="*/ 1051560 w 1684740"/>
              <a:gd name="connsiteY51" fmla="*/ 906780 h 1273900"/>
              <a:gd name="connsiteX52" fmla="*/ 1074420 w 1684740"/>
              <a:gd name="connsiteY52" fmla="*/ 891540 h 1273900"/>
              <a:gd name="connsiteX53" fmla="*/ 1082040 w 1684740"/>
              <a:gd name="connsiteY53" fmla="*/ 868680 h 1273900"/>
              <a:gd name="connsiteX54" fmla="*/ 1127760 w 1684740"/>
              <a:gd name="connsiteY54" fmla="*/ 830580 h 1273900"/>
              <a:gd name="connsiteX55" fmla="*/ 1165860 w 1684740"/>
              <a:gd name="connsiteY55" fmla="*/ 784860 h 1273900"/>
              <a:gd name="connsiteX56" fmla="*/ 1196340 w 1684740"/>
              <a:gd name="connsiteY56" fmla="*/ 762000 h 1273900"/>
              <a:gd name="connsiteX57" fmla="*/ 1242060 w 1684740"/>
              <a:gd name="connsiteY57" fmla="*/ 685800 h 1273900"/>
              <a:gd name="connsiteX58" fmla="*/ 1264920 w 1684740"/>
              <a:gd name="connsiteY58" fmla="*/ 662940 h 1273900"/>
              <a:gd name="connsiteX59" fmla="*/ 1280160 w 1684740"/>
              <a:gd name="connsiteY59" fmla="*/ 640080 h 1273900"/>
              <a:gd name="connsiteX60" fmla="*/ 1303020 w 1684740"/>
              <a:gd name="connsiteY60" fmla="*/ 403860 h 1273900"/>
              <a:gd name="connsiteX61" fmla="*/ 1333500 w 1684740"/>
              <a:gd name="connsiteY61" fmla="*/ 358140 h 1273900"/>
              <a:gd name="connsiteX62" fmla="*/ 1363980 w 1684740"/>
              <a:gd name="connsiteY62" fmla="*/ 342900 h 1273900"/>
              <a:gd name="connsiteX63" fmla="*/ 1508760 w 1684740"/>
              <a:gd name="connsiteY63" fmla="*/ 350520 h 1273900"/>
              <a:gd name="connsiteX64" fmla="*/ 1539240 w 1684740"/>
              <a:gd name="connsiteY64" fmla="*/ 365760 h 1273900"/>
              <a:gd name="connsiteX65" fmla="*/ 1600200 w 1684740"/>
              <a:gd name="connsiteY65" fmla="*/ 396240 h 1273900"/>
              <a:gd name="connsiteX66" fmla="*/ 1668780 w 1684740"/>
              <a:gd name="connsiteY66" fmla="*/ 388620 h 1273900"/>
              <a:gd name="connsiteX67" fmla="*/ 1684020 w 1684740"/>
              <a:gd name="connsiteY67" fmla="*/ 365760 h 1273900"/>
              <a:gd name="connsiteX68" fmla="*/ 1668780 w 1684740"/>
              <a:gd name="connsiteY68" fmla="*/ 175260 h 127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684740" h="1273900">
                <a:moveTo>
                  <a:pt x="1668780" y="175260"/>
                </a:moveTo>
                <a:lnTo>
                  <a:pt x="1668780" y="175260"/>
                </a:lnTo>
                <a:cubicBezTo>
                  <a:pt x="1634069" y="144888"/>
                  <a:pt x="1610460" y="117863"/>
                  <a:pt x="1569720" y="99060"/>
                </a:cubicBezTo>
                <a:cubicBezTo>
                  <a:pt x="1550016" y="89966"/>
                  <a:pt x="1528517" y="85180"/>
                  <a:pt x="1508760" y="76200"/>
                </a:cubicBezTo>
                <a:cubicBezTo>
                  <a:pt x="1446750" y="48014"/>
                  <a:pt x="1540553" y="71558"/>
                  <a:pt x="1440180" y="38100"/>
                </a:cubicBezTo>
                <a:cubicBezTo>
                  <a:pt x="1417964" y="30695"/>
                  <a:pt x="1394418" y="28126"/>
                  <a:pt x="1371600" y="22860"/>
                </a:cubicBezTo>
                <a:cubicBezTo>
                  <a:pt x="1290772" y="4207"/>
                  <a:pt x="1413242" y="28353"/>
                  <a:pt x="1257300" y="0"/>
                </a:cubicBezTo>
                <a:cubicBezTo>
                  <a:pt x="1229360" y="2540"/>
                  <a:pt x="1200990" y="2118"/>
                  <a:pt x="1173480" y="7620"/>
                </a:cubicBezTo>
                <a:cubicBezTo>
                  <a:pt x="1143311" y="13654"/>
                  <a:pt x="1134382" y="34601"/>
                  <a:pt x="1112520" y="53340"/>
                </a:cubicBezTo>
                <a:cubicBezTo>
                  <a:pt x="1105567" y="59300"/>
                  <a:pt x="1097280" y="63500"/>
                  <a:pt x="1089660" y="68580"/>
                </a:cubicBezTo>
                <a:cubicBezTo>
                  <a:pt x="1087120" y="76200"/>
                  <a:pt x="1084860" y="83919"/>
                  <a:pt x="1082040" y="91440"/>
                </a:cubicBezTo>
                <a:cubicBezTo>
                  <a:pt x="1077237" y="104247"/>
                  <a:pt x="1070117" y="116270"/>
                  <a:pt x="1066800" y="129540"/>
                </a:cubicBezTo>
                <a:cubicBezTo>
                  <a:pt x="1062444" y="146964"/>
                  <a:pt x="1062943" y="165318"/>
                  <a:pt x="1059180" y="182880"/>
                </a:cubicBezTo>
                <a:cubicBezTo>
                  <a:pt x="1055305" y="200961"/>
                  <a:pt x="1049020" y="218440"/>
                  <a:pt x="1043940" y="236220"/>
                </a:cubicBezTo>
                <a:cubicBezTo>
                  <a:pt x="1041400" y="327660"/>
                  <a:pt x="1043161" y="419321"/>
                  <a:pt x="1036320" y="510540"/>
                </a:cubicBezTo>
                <a:cubicBezTo>
                  <a:pt x="1034528" y="534434"/>
                  <a:pt x="1011782" y="548380"/>
                  <a:pt x="998220" y="563880"/>
                </a:cubicBezTo>
                <a:cubicBezTo>
                  <a:pt x="987510" y="576120"/>
                  <a:pt x="979240" y="590480"/>
                  <a:pt x="967740" y="601980"/>
                </a:cubicBezTo>
                <a:cubicBezTo>
                  <a:pt x="958760" y="610960"/>
                  <a:pt x="946240" y="615860"/>
                  <a:pt x="937260" y="624840"/>
                </a:cubicBezTo>
                <a:cubicBezTo>
                  <a:pt x="928280" y="633820"/>
                  <a:pt x="923958" y="646957"/>
                  <a:pt x="914400" y="655320"/>
                </a:cubicBezTo>
                <a:cubicBezTo>
                  <a:pt x="897829" y="669820"/>
                  <a:pt x="865565" y="682451"/>
                  <a:pt x="845820" y="693420"/>
                </a:cubicBezTo>
                <a:cubicBezTo>
                  <a:pt x="832873" y="700613"/>
                  <a:pt x="821203" y="710151"/>
                  <a:pt x="807720" y="716280"/>
                </a:cubicBezTo>
                <a:cubicBezTo>
                  <a:pt x="788284" y="725115"/>
                  <a:pt x="753973" y="733959"/>
                  <a:pt x="731520" y="739140"/>
                </a:cubicBezTo>
                <a:cubicBezTo>
                  <a:pt x="628693" y="762869"/>
                  <a:pt x="676744" y="753517"/>
                  <a:pt x="541020" y="762000"/>
                </a:cubicBezTo>
                <a:cubicBezTo>
                  <a:pt x="494067" y="777651"/>
                  <a:pt x="544176" y="759751"/>
                  <a:pt x="487680" y="784860"/>
                </a:cubicBezTo>
                <a:cubicBezTo>
                  <a:pt x="475181" y="790415"/>
                  <a:pt x="462280" y="795020"/>
                  <a:pt x="449580" y="800100"/>
                </a:cubicBezTo>
                <a:cubicBezTo>
                  <a:pt x="441960" y="807720"/>
                  <a:pt x="435686" y="816982"/>
                  <a:pt x="426720" y="822960"/>
                </a:cubicBezTo>
                <a:cubicBezTo>
                  <a:pt x="412543" y="832411"/>
                  <a:pt x="396512" y="838769"/>
                  <a:pt x="381000" y="845820"/>
                </a:cubicBezTo>
                <a:cubicBezTo>
                  <a:pt x="340617" y="864176"/>
                  <a:pt x="298137" y="878129"/>
                  <a:pt x="259080" y="899160"/>
                </a:cubicBezTo>
                <a:cubicBezTo>
                  <a:pt x="226060" y="916940"/>
                  <a:pt x="193953" y="936531"/>
                  <a:pt x="160020" y="952500"/>
                </a:cubicBezTo>
                <a:cubicBezTo>
                  <a:pt x="150544" y="956959"/>
                  <a:pt x="139475" y="956808"/>
                  <a:pt x="129540" y="960120"/>
                </a:cubicBezTo>
                <a:cubicBezTo>
                  <a:pt x="92258" y="972547"/>
                  <a:pt x="96581" y="971933"/>
                  <a:pt x="68580" y="990600"/>
                </a:cubicBezTo>
                <a:cubicBezTo>
                  <a:pt x="60960" y="1003300"/>
                  <a:pt x="54606" y="1016852"/>
                  <a:pt x="45720" y="1028700"/>
                </a:cubicBezTo>
                <a:cubicBezTo>
                  <a:pt x="39254" y="1037321"/>
                  <a:pt x="28571" y="1042422"/>
                  <a:pt x="22860" y="1051560"/>
                </a:cubicBezTo>
                <a:cubicBezTo>
                  <a:pt x="16352" y="1061973"/>
                  <a:pt x="5066" y="1097321"/>
                  <a:pt x="0" y="1112520"/>
                </a:cubicBezTo>
                <a:cubicBezTo>
                  <a:pt x="193" y="1113678"/>
                  <a:pt x="7282" y="1170868"/>
                  <a:pt x="15240" y="1181100"/>
                </a:cubicBezTo>
                <a:cubicBezTo>
                  <a:pt x="86104" y="1272210"/>
                  <a:pt x="34194" y="1192434"/>
                  <a:pt x="91440" y="1249680"/>
                </a:cubicBezTo>
                <a:cubicBezTo>
                  <a:pt x="97916" y="1256156"/>
                  <a:pt x="101600" y="1264920"/>
                  <a:pt x="106680" y="1272540"/>
                </a:cubicBezTo>
                <a:cubicBezTo>
                  <a:pt x="218440" y="1270000"/>
                  <a:pt x="331341" y="1281052"/>
                  <a:pt x="441960" y="1264920"/>
                </a:cubicBezTo>
                <a:cubicBezTo>
                  <a:pt x="482523" y="1259005"/>
                  <a:pt x="464180" y="1216190"/>
                  <a:pt x="480060" y="1196340"/>
                </a:cubicBezTo>
                <a:cubicBezTo>
                  <a:pt x="485781" y="1189189"/>
                  <a:pt x="495300" y="1186180"/>
                  <a:pt x="502920" y="1181100"/>
                </a:cubicBezTo>
                <a:cubicBezTo>
                  <a:pt x="508000" y="1173480"/>
                  <a:pt x="511684" y="1164716"/>
                  <a:pt x="518160" y="1158240"/>
                </a:cubicBezTo>
                <a:cubicBezTo>
                  <a:pt x="547422" y="1128978"/>
                  <a:pt x="583798" y="1139111"/>
                  <a:pt x="624840" y="1135380"/>
                </a:cubicBezTo>
                <a:cubicBezTo>
                  <a:pt x="640080" y="1130300"/>
                  <a:pt x="655566" y="1125907"/>
                  <a:pt x="670560" y="1120140"/>
                </a:cubicBezTo>
                <a:cubicBezTo>
                  <a:pt x="700484" y="1108631"/>
                  <a:pt x="741019" y="1090021"/>
                  <a:pt x="769620" y="1074420"/>
                </a:cubicBezTo>
                <a:cubicBezTo>
                  <a:pt x="782622" y="1067328"/>
                  <a:pt x="795872" y="1060446"/>
                  <a:pt x="807720" y="1051560"/>
                </a:cubicBezTo>
                <a:cubicBezTo>
                  <a:pt x="816341" y="1045094"/>
                  <a:pt x="821614" y="1034678"/>
                  <a:pt x="830580" y="1028700"/>
                </a:cubicBezTo>
                <a:cubicBezTo>
                  <a:pt x="837263" y="1024245"/>
                  <a:pt x="845717" y="1023287"/>
                  <a:pt x="853440" y="1021080"/>
                </a:cubicBezTo>
                <a:cubicBezTo>
                  <a:pt x="863510" y="1018203"/>
                  <a:pt x="873850" y="1016337"/>
                  <a:pt x="883920" y="1013460"/>
                </a:cubicBezTo>
                <a:cubicBezTo>
                  <a:pt x="891643" y="1011253"/>
                  <a:pt x="898829" y="1006976"/>
                  <a:pt x="906780" y="1005840"/>
                </a:cubicBezTo>
                <a:cubicBezTo>
                  <a:pt x="934553" y="1001872"/>
                  <a:pt x="962660" y="1000760"/>
                  <a:pt x="990600" y="998220"/>
                </a:cubicBezTo>
                <a:cubicBezTo>
                  <a:pt x="1007452" y="981368"/>
                  <a:pt x="1018091" y="973718"/>
                  <a:pt x="1028700" y="952500"/>
                </a:cubicBezTo>
                <a:cubicBezTo>
                  <a:pt x="1041095" y="927710"/>
                  <a:pt x="1029722" y="928618"/>
                  <a:pt x="1051560" y="906780"/>
                </a:cubicBezTo>
                <a:cubicBezTo>
                  <a:pt x="1058036" y="900304"/>
                  <a:pt x="1066800" y="896620"/>
                  <a:pt x="1074420" y="891540"/>
                </a:cubicBezTo>
                <a:cubicBezTo>
                  <a:pt x="1076960" y="883920"/>
                  <a:pt x="1077585" y="875363"/>
                  <a:pt x="1082040" y="868680"/>
                </a:cubicBezTo>
                <a:cubicBezTo>
                  <a:pt x="1093774" y="851079"/>
                  <a:pt x="1110892" y="841825"/>
                  <a:pt x="1127760" y="830580"/>
                </a:cubicBezTo>
                <a:cubicBezTo>
                  <a:pt x="1143437" y="807064"/>
                  <a:pt x="1143043" y="804417"/>
                  <a:pt x="1165860" y="784860"/>
                </a:cubicBezTo>
                <a:cubicBezTo>
                  <a:pt x="1175503" y="776595"/>
                  <a:pt x="1187903" y="771492"/>
                  <a:pt x="1196340" y="762000"/>
                </a:cubicBezTo>
                <a:cubicBezTo>
                  <a:pt x="1265398" y="684310"/>
                  <a:pt x="1198611" y="746628"/>
                  <a:pt x="1242060" y="685800"/>
                </a:cubicBezTo>
                <a:cubicBezTo>
                  <a:pt x="1248324" y="677031"/>
                  <a:pt x="1258021" y="671219"/>
                  <a:pt x="1264920" y="662940"/>
                </a:cubicBezTo>
                <a:cubicBezTo>
                  <a:pt x="1270783" y="655905"/>
                  <a:pt x="1275080" y="647700"/>
                  <a:pt x="1280160" y="640080"/>
                </a:cubicBezTo>
                <a:cubicBezTo>
                  <a:pt x="1287780" y="561340"/>
                  <a:pt x="1288315" y="481589"/>
                  <a:pt x="1303020" y="403860"/>
                </a:cubicBezTo>
                <a:cubicBezTo>
                  <a:pt x="1306425" y="385863"/>
                  <a:pt x="1317117" y="366331"/>
                  <a:pt x="1333500" y="358140"/>
                </a:cubicBezTo>
                <a:lnTo>
                  <a:pt x="1363980" y="342900"/>
                </a:lnTo>
                <a:cubicBezTo>
                  <a:pt x="1412240" y="345440"/>
                  <a:pt x="1460839" y="344269"/>
                  <a:pt x="1508760" y="350520"/>
                </a:cubicBezTo>
                <a:cubicBezTo>
                  <a:pt x="1520024" y="351989"/>
                  <a:pt x="1529310" y="360243"/>
                  <a:pt x="1539240" y="365760"/>
                </a:cubicBezTo>
                <a:cubicBezTo>
                  <a:pt x="1593225" y="395752"/>
                  <a:pt x="1558410" y="382310"/>
                  <a:pt x="1600200" y="396240"/>
                </a:cubicBezTo>
                <a:cubicBezTo>
                  <a:pt x="1623060" y="393700"/>
                  <a:pt x="1647164" y="396480"/>
                  <a:pt x="1668780" y="388620"/>
                </a:cubicBezTo>
                <a:cubicBezTo>
                  <a:pt x="1677387" y="385490"/>
                  <a:pt x="1683227" y="374884"/>
                  <a:pt x="1684020" y="365760"/>
                </a:cubicBezTo>
                <a:cubicBezTo>
                  <a:pt x="1688421" y="315151"/>
                  <a:pt x="1671320" y="207010"/>
                  <a:pt x="1668780" y="175260"/>
                </a:cubicBezTo>
                <a:close/>
              </a:path>
            </a:pathLst>
          </a:cu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1279ED1-AC47-4B8F-9B55-EF09A573B745}"/>
                  </a:ext>
                </a:extLst>
              </p:cNvPr>
              <p:cNvSpPr txBox="1"/>
              <p:nvPr/>
            </p:nvSpPr>
            <p:spPr>
              <a:xfrm>
                <a:off x="9448801" y="1533972"/>
                <a:ext cx="166377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1279ED1-AC47-4B8F-9B55-EF09A573B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1" y="1533972"/>
                <a:ext cx="166377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4CFEDAF6-ED68-439A-BEF5-AC770600A7CD}"/>
              </a:ext>
            </a:extLst>
          </p:cNvPr>
          <p:cNvSpPr/>
          <p:nvPr/>
        </p:nvSpPr>
        <p:spPr>
          <a:xfrm>
            <a:off x="9236885" y="2258519"/>
            <a:ext cx="2255176" cy="2302182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83F55E3-1BB8-4FA6-8EC0-0F151FB9F6BE}"/>
              </a:ext>
            </a:extLst>
          </p:cNvPr>
          <p:cNvSpPr/>
          <p:nvPr/>
        </p:nvSpPr>
        <p:spPr>
          <a:xfrm>
            <a:off x="9454340" y="2661174"/>
            <a:ext cx="910133" cy="1196340"/>
          </a:xfrm>
          <a:custGeom>
            <a:avLst/>
            <a:gdLst>
              <a:gd name="connsiteX0" fmla="*/ 724826 w 976286"/>
              <a:gd name="connsiteY0" fmla="*/ 0 h 1600200"/>
              <a:gd name="connsiteX1" fmla="*/ 724826 w 976286"/>
              <a:gd name="connsiteY1" fmla="*/ 0 h 1600200"/>
              <a:gd name="connsiteX2" fmla="*/ 351446 w 976286"/>
              <a:gd name="connsiteY2" fmla="*/ 205740 h 1600200"/>
              <a:gd name="connsiteX3" fmla="*/ 359066 w 976286"/>
              <a:gd name="connsiteY3" fmla="*/ 327660 h 1600200"/>
              <a:gd name="connsiteX4" fmla="*/ 404786 w 976286"/>
              <a:gd name="connsiteY4" fmla="*/ 396240 h 1600200"/>
              <a:gd name="connsiteX5" fmla="*/ 435266 w 976286"/>
              <a:gd name="connsiteY5" fmla="*/ 419100 h 1600200"/>
              <a:gd name="connsiteX6" fmla="*/ 458126 w 976286"/>
              <a:gd name="connsiteY6" fmla="*/ 449580 h 1600200"/>
              <a:gd name="connsiteX7" fmla="*/ 442886 w 976286"/>
              <a:gd name="connsiteY7" fmla="*/ 525780 h 1600200"/>
              <a:gd name="connsiteX8" fmla="*/ 427646 w 976286"/>
              <a:gd name="connsiteY8" fmla="*/ 586740 h 1600200"/>
              <a:gd name="connsiteX9" fmla="*/ 404786 w 976286"/>
              <a:gd name="connsiteY9" fmla="*/ 609600 h 1600200"/>
              <a:gd name="connsiteX10" fmla="*/ 366686 w 976286"/>
              <a:gd name="connsiteY10" fmla="*/ 693420 h 1600200"/>
              <a:gd name="connsiteX11" fmla="*/ 359066 w 976286"/>
              <a:gd name="connsiteY11" fmla="*/ 731520 h 1600200"/>
              <a:gd name="connsiteX12" fmla="*/ 313346 w 976286"/>
              <a:gd name="connsiteY12" fmla="*/ 822960 h 1600200"/>
              <a:gd name="connsiteX13" fmla="*/ 290486 w 976286"/>
              <a:gd name="connsiteY13" fmla="*/ 845820 h 1600200"/>
              <a:gd name="connsiteX14" fmla="*/ 244766 w 976286"/>
              <a:gd name="connsiteY14" fmla="*/ 861060 h 1600200"/>
              <a:gd name="connsiteX15" fmla="*/ 138086 w 976286"/>
              <a:gd name="connsiteY15" fmla="*/ 929640 h 1600200"/>
              <a:gd name="connsiteX16" fmla="*/ 99986 w 976286"/>
              <a:gd name="connsiteY16" fmla="*/ 944880 h 1600200"/>
              <a:gd name="connsiteX17" fmla="*/ 39026 w 976286"/>
              <a:gd name="connsiteY17" fmla="*/ 975360 h 1600200"/>
              <a:gd name="connsiteX18" fmla="*/ 16166 w 976286"/>
              <a:gd name="connsiteY18" fmla="*/ 990600 h 1600200"/>
              <a:gd name="connsiteX19" fmla="*/ 926 w 976286"/>
              <a:gd name="connsiteY19" fmla="*/ 1036320 h 1600200"/>
              <a:gd name="connsiteX20" fmla="*/ 8546 w 976286"/>
              <a:gd name="connsiteY20" fmla="*/ 1211580 h 1600200"/>
              <a:gd name="connsiteX21" fmla="*/ 61886 w 976286"/>
              <a:gd name="connsiteY21" fmla="*/ 1264920 h 1600200"/>
              <a:gd name="connsiteX22" fmla="*/ 69506 w 976286"/>
              <a:gd name="connsiteY22" fmla="*/ 1287780 h 1600200"/>
              <a:gd name="connsiteX23" fmla="*/ 92366 w 976286"/>
              <a:gd name="connsiteY23" fmla="*/ 1310640 h 1600200"/>
              <a:gd name="connsiteX24" fmla="*/ 99986 w 976286"/>
              <a:gd name="connsiteY24" fmla="*/ 1409700 h 1600200"/>
              <a:gd name="connsiteX25" fmla="*/ 130466 w 976286"/>
              <a:gd name="connsiteY25" fmla="*/ 1432560 h 1600200"/>
              <a:gd name="connsiteX26" fmla="*/ 145706 w 976286"/>
              <a:gd name="connsiteY26" fmla="*/ 1455420 h 1600200"/>
              <a:gd name="connsiteX27" fmla="*/ 214286 w 976286"/>
              <a:gd name="connsiteY27" fmla="*/ 1493520 h 1600200"/>
              <a:gd name="connsiteX28" fmla="*/ 237146 w 976286"/>
              <a:gd name="connsiteY28" fmla="*/ 1516380 h 1600200"/>
              <a:gd name="connsiteX29" fmla="*/ 313346 w 976286"/>
              <a:gd name="connsiteY29" fmla="*/ 1562100 h 1600200"/>
              <a:gd name="connsiteX30" fmla="*/ 336206 w 976286"/>
              <a:gd name="connsiteY30" fmla="*/ 1577340 h 1600200"/>
              <a:gd name="connsiteX31" fmla="*/ 435266 w 976286"/>
              <a:gd name="connsiteY31" fmla="*/ 1600200 h 1600200"/>
              <a:gd name="connsiteX32" fmla="*/ 625766 w 976286"/>
              <a:gd name="connsiteY32" fmla="*/ 1592580 h 1600200"/>
              <a:gd name="connsiteX33" fmla="*/ 656246 w 976286"/>
              <a:gd name="connsiteY33" fmla="*/ 1562100 h 1600200"/>
              <a:gd name="connsiteX34" fmla="*/ 679106 w 976286"/>
              <a:gd name="connsiteY34" fmla="*/ 1554480 h 1600200"/>
              <a:gd name="connsiteX35" fmla="*/ 709586 w 976286"/>
              <a:gd name="connsiteY35" fmla="*/ 1539240 h 1600200"/>
              <a:gd name="connsiteX36" fmla="*/ 732446 w 976286"/>
              <a:gd name="connsiteY36" fmla="*/ 1508760 h 1600200"/>
              <a:gd name="connsiteX37" fmla="*/ 747686 w 976286"/>
              <a:gd name="connsiteY37" fmla="*/ 1485900 h 1600200"/>
              <a:gd name="connsiteX38" fmla="*/ 740066 w 976286"/>
              <a:gd name="connsiteY38" fmla="*/ 1363980 h 1600200"/>
              <a:gd name="connsiteX39" fmla="*/ 694346 w 976286"/>
              <a:gd name="connsiteY39" fmla="*/ 1333500 h 1600200"/>
              <a:gd name="connsiteX40" fmla="*/ 663866 w 976286"/>
              <a:gd name="connsiteY40" fmla="*/ 1318260 h 1600200"/>
              <a:gd name="connsiteX41" fmla="*/ 564806 w 976286"/>
              <a:gd name="connsiteY41" fmla="*/ 1303020 h 1600200"/>
              <a:gd name="connsiteX42" fmla="*/ 541946 w 976286"/>
              <a:gd name="connsiteY42" fmla="*/ 1287780 h 1600200"/>
              <a:gd name="connsiteX43" fmla="*/ 465746 w 976286"/>
              <a:gd name="connsiteY43" fmla="*/ 1242060 h 1600200"/>
              <a:gd name="connsiteX44" fmla="*/ 442886 w 976286"/>
              <a:gd name="connsiteY44" fmla="*/ 1219200 h 1600200"/>
              <a:gd name="connsiteX45" fmla="*/ 420026 w 976286"/>
              <a:gd name="connsiteY45" fmla="*/ 1203960 h 1600200"/>
              <a:gd name="connsiteX46" fmla="*/ 381926 w 976286"/>
              <a:gd name="connsiteY46" fmla="*/ 1158240 h 1600200"/>
              <a:gd name="connsiteX47" fmla="*/ 389546 w 976286"/>
              <a:gd name="connsiteY47" fmla="*/ 1089660 h 1600200"/>
              <a:gd name="connsiteX48" fmla="*/ 465746 w 976286"/>
              <a:gd name="connsiteY48" fmla="*/ 1036320 h 1600200"/>
              <a:gd name="connsiteX49" fmla="*/ 618146 w 976286"/>
              <a:gd name="connsiteY49" fmla="*/ 1051560 h 1600200"/>
              <a:gd name="connsiteX50" fmla="*/ 641006 w 976286"/>
              <a:gd name="connsiteY50" fmla="*/ 1066800 h 1600200"/>
              <a:gd name="connsiteX51" fmla="*/ 671486 w 976286"/>
              <a:gd name="connsiteY51" fmla="*/ 1074420 h 1600200"/>
              <a:gd name="connsiteX52" fmla="*/ 724826 w 976286"/>
              <a:gd name="connsiteY52" fmla="*/ 1066800 h 1600200"/>
              <a:gd name="connsiteX53" fmla="*/ 740066 w 976286"/>
              <a:gd name="connsiteY53" fmla="*/ 1021080 h 1600200"/>
              <a:gd name="connsiteX54" fmla="*/ 762926 w 976286"/>
              <a:gd name="connsiteY54" fmla="*/ 998220 h 1600200"/>
              <a:gd name="connsiteX55" fmla="*/ 778166 w 976286"/>
              <a:gd name="connsiteY55" fmla="*/ 906780 h 1600200"/>
              <a:gd name="connsiteX56" fmla="*/ 770546 w 976286"/>
              <a:gd name="connsiteY56" fmla="*/ 723900 h 1600200"/>
              <a:gd name="connsiteX57" fmla="*/ 762926 w 976286"/>
              <a:gd name="connsiteY57" fmla="*/ 701040 h 1600200"/>
              <a:gd name="connsiteX58" fmla="*/ 740066 w 976286"/>
              <a:gd name="connsiteY58" fmla="*/ 678180 h 1600200"/>
              <a:gd name="connsiteX59" fmla="*/ 724826 w 976286"/>
              <a:gd name="connsiteY59" fmla="*/ 632460 h 1600200"/>
              <a:gd name="connsiteX60" fmla="*/ 717206 w 976286"/>
              <a:gd name="connsiteY60" fmla="*/ 601980 h 1600200"/>
              <a:gd name="connsiteX61" fmla="*/ 701966 w 976286"/>
              <a:gd name="connsiteY61" fmla="*/ 579120 h 1600200"/>
              <a:gd name="connsiteX62" fmla="*/ 717206 w 976286"/>
              <a:gd name="connsiteY62" fmla="*/ 426720 h 1600200"/>
              <a:gd name="connsiteX63" fmla="*/ 976286 w 976286"/>
              <a:gd name="connsiteY63" fmla="*/ 396240 h 1600200"/>
              <a:gd name="connsiteX64" fmla="*/ 961046 w 976286"/>
              <a:gd name="connsiteY64" fmla="*/ 266700 h 1600200"/>
              <a:gd name="connsiteX65" fmla="*/ 945806 w 976286"/>
              <a:gd name="connsiteY65" fmla="*/ 198120 h 1600200"/>
              <a:gd name="connsiteX66" fmla="*/ 938186 w 976286"/>
              <a:gd name="connsiteY66" fmla="*/ 160020 h 1600200"/>
              <a:gd name="connsiteX67" fmla="*/ 816266 w 976286"/>
              <a:gd name="connsiteY67" fmla="*/ 205740 h 1600200"/>
              <a:gd name="connsiteX68" fmla="*/ 778166 w 976286"/>
              <a:gd name="connsiteY68" fmla="*/ 228600 h 1600200"/>
              <a:gd name="connsiteX69" fmla="*/ 755306 w 976286"/>
              <a:gd name="connsiteY69" fmla="*/ 243840 h 1600200"/>
              <a:gd name="connsiteX70" fmla="*/ 709586 w 976286"/>
              <a:gd name="connsiteY70" fmla="*/ 259080 h 1600200"/>
              <a:gd name="connsiteX71" fmla="*/ 686726 w 976286"/>
              <a:gd name="connsiteY71" fmla="*/ 266700 h 1600200"/>
              <a:gd name="connsiteX72" fmla="*/ 663866 w 976286"/>
              <a:gd name="connsiteY72" fmla="*/ 289560 h 1600200"/>
              <a:gd name="connsiteX73" fmla="*/ 641006 w 976286"/>
              <a:gd name="connsiteY73" fmla="*/ 198120 h 1600200"/>
              <a:gd name="connsiteX74" fmla="*/ 671486 w 976286"/>
              <a:gd name="connsiteY74" fmla="*/ 152400 h 1600200"/>
              <a:gd name="connsiteX75" fmla="*/ 701966 w 976286"/>
              <a:gd name="connsiteY75" fmla="*/ 137160 h 1600200"/>
              <a:gd name="connsiteX76" fmla="*/ 770546 w 976286"/>
              <a:gd name="connsiteY76" fmla="*/ 121920 h 1600200"/>
              <a:gd name="connsiteX77" fmla="*/ 801026 w 976286"/>
              <a:gd name="connsiteY77" fmla="*/ 106680 h 1600200"/>
              <a:gd name="connsiteX78" fmla="*/ 823886 w 976286"/>
              <a:gd name="connsiteY78" fmla="*/ 99060 h 1600200"/>
              <a:gd name="connsiteX79" fmla="*/ 778166 w 976286"/>
              <a:gd name="connsiteY79" fmla="*/ 68580 h 1600200"/>
              <a:gd name="connsiteX80" fmla="*/ 762926 w 976286"/>
              <a:gd name="connsiteY80" fmla="*/ 45720 h 1600200"/>
              <a:gd name="connsiteX81" fmla="*/ 724826 w 976286"/>
              <a:gd name="connsiteY81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976286" h="1600200">
                <a:moveTo>
                  <a:pt x="724826" y="0"/>
                </a:moveTo>
                <a:lnTo>
                  <a:pt x="724826" y="0"/>
                </a:lnTo>
                <a:cubicBezTo>
                  <a:pt x="600366" y="68580"/>
                  <a:pt x="457290" y="110921"/>
                  <a:pt x="351446" y="205740"/>
                </a:cubicBezTo>
                <a:cubicBezTo>
                  <a:pt x="321117" y="232910"/>
                  <a:pt x="353307" y="287350"/>
                  <a:pt x="359066" y="327660"/>
                </a:cubicBezTo>
                <a:cubicBezTo>
                  <a:pt x="363745" y="360413"/>
                  <a:pt x="381333" y="375719"/>
                  <a:pt x="404786" y="396240"/>
                </a:cubicBezTo>
                <a:cubicBezTo>
                  <a:pt x="414344" y="404603"/>
                  <a:pt x="426286" y="410120"/>
                  <a:pt x="435266" y="419100"/>
                </a:cubicBezTo>
                <a:cubicBezTo>
                  <a:pt x="444246" y="428080"/>
                  <a:pt x="450506" y="439420"/>
                  <a:pt x="458126" y="449580"/>
                </a:cubicBezTo>
                <a:cubicBezTo>
                  <a:pt x="453046" y="474980"/>
                  <a:pt x="448505" y="500494"/>
                  <a:pt x="442886" y="525780"/>
                </a:cubicBezTo>
                <a:cubicBezTo>
                  <a:pt x="438342" y="546227"/>
                  <a:pt x="442457" y="571929"/>
                  <a:pt x="427646" y="586740"/>
                </a:cubicBezTo>
                <a:lnTo>
                  <a:pt x="404786" y="609600"/>
                </a:lnTo>
                <a:cubicBezTo>
                  <a:pt x="384862" y="669371"/>
                  <a:pt x="397811" y="641545"/>
                  <a:pt x="366686" y="693420"/>
                </a:cubicBezTo>
                <a:cubicBezTo>
                  <a:pt x="364146" y="706120"/>
                  <a:pt x="362474" y="719025"/>
                  <a:pt x="359066" y="731520"/>
                </a:cubicBezTo>
                <a:cubicBezTo>
                  <a:pt x="349770" y="765606"/>
                  <a:pt x="339356" y="796950"/>
                  <a:pt x="313346" y="822960"/>
                </a:cubicBezTo>
                <a:cubicBezTo>
                  <a:pt x="305726" y="830580"/>
                  <a:pt x="299906" y="840587"/>
                  <a:pt x="290486" y="845820"/>
                </a:cubicBezTo>
                <a:cubicBezTo>
                  <a:pt x="276443" y="853622"/>
                  <a:pt x="244766" y="861060"/>
                  <a:pt x="244766" y="861060"/>
                </a:cubicBezTo>
                <a:cubicBezTo>
                  <a:pt x="211926" y="885690"/>
                  <a:pt x="175410" y="914710"/>
                  <a:pt x="138086" y="929640"/>
                </a:cubicBezTo>
                <a:cubicBezTo>
                  <a:pt x="125386" y="934720"/>
                  <a:pt x="111943" y="938237"/>
                  <a:pt x="99986" y="944880"/>
                </a:cubicBezTo>
                <a:cubicBezTo>
                  <a:pt x="36400" y="980206"/>
                  <a:pt x="102218" y="959562"/>
                  <a:pt x="39026" y="975360"/>
                </a:cubicBezTo>
                <a:cubicBezTo>
                  <a:pt x="31406" y="980440"/>
                  <a:pt x="21020" y="982834"/>
                  <a:pt x="16166" y="990600"/>
                </a:cubicBezTo>
                <a:cubicBezTo>
                  <a:pt x="7652" y="1004223"/>
                  <a:pt x="926" y="1036320"/>
                  <a:pt x="926" y="1036320"/>
                </a:cubicBezTo>
                <a:cubicBezTo>
                  <a:pt x="3466" y="1094740"/>
                  <a:pt x="-6521" y="1155079"/>
                  <a:pt x="8546" y="1211580"/>
                </a:cubicBezTo>
                <a:cubicBezTo>
                  <a:pt x="15025" y="1235876"/>
                  <a:pt x="61886" y="1264920"/>
                  <a:pt x="61886" y="1264920"/>
                </a:cubicBezTo>
                <a:cubicBezTo>
                  <a:pt x="64426" y="1272540"/>
                  <a:pt x="65051" y="1281097"/>
                  <a:pt x="69506" y="1287780"/>
                </a:cubicBezTo>
                <a:cubicBezTo>
                  <a:pt x="75484" y="1296746"/>
                  <a:pt x="89752" y="1300185"/>
                  <a:pt x="92366" y="1310640"/>
                </a:cubicBezTo>
                <a:cubicBezTo>
                  <a:pt x="100398" y="1342769"/>
                  <a:pt x="90108" y="1378090"/>
                  <a:pt x="99986" y="1409700"/>
                </a:cubicBezTo>
                <a:cubicBezTo>
                  <a:pt x="103774" y="1421822"/>
                  <a:pt x="121486" y="1423580"/>
                  <a:pt x="130466" y="1432560"/>
                </a:cubicBezTo>
                <a:cubicBezTo>
                  <a:pt x="136942" y="1439036"/>
                  <a:pt x="138753" y="1449460"/>
                  <a:pt x="145706" y="1455420"/>
                </a:cubicBezTo>
                <a:cubicBezTo>
                  <a:pt x="192953" y="1495918"/>
                  <a:pt x="171014" y="1462611"/>
                  <a:pt x="214286" y="1493520"/>
                </a:cubicBezTo>
                <a:cubicBezTo>
                  <a:pt x="223055" y="1499784"/>
                  <a:pt x="228640" y="1509764"/>
                  <a:pt x="237146" y="1516380"/>
                </a:cubicBezTo>
                <a:cubicBezTo>
                  <a:pt x="288766" y="1556529"/>
                  <a:pt x="268686" y="1536580"/>
                  <a:pt x="313346" y="1562100"/>
                </a:cubicBezTo>
                <a:cubicBezTo>
                  <a:pt x="321297" y="1566644"/>
                  <a:pt x="327837" y="1573621"/>
                  <a:pt x="336206" y="1577340"/>
                </a:cubicBezTo>
                <a:cubicBezTo>
                  <a:pt x="375843" y="1594957"/>
                  <a:pt x="391874" y="1594001"/>
                  <a:pt x="435266" y="1600200"/>
                </a:cubicBezTo>
                <a:cubicBezTo>
                  <a:pt x="498766" y="1597660"/>
                  <a:pt x="563139" y="1603378"/>
                  <a:pt x="625766" y="1592580"/>
                </a:cubicBezTo>
                <a:cubicBezTo>
                  <a:pt x="639925" y="1590139"/>
                  <a:pt x="644554" y="1570451"/>
                  <a:pt x="656246" y="1562100"/>
                </a:cubicBezTo>
                <a:cubicBezTo>
                  <a:pt x="662782" y="1557431"/>
                  <a:pt x="671723" y="1557644"/>
                  <a:pt x="679106" y="1554480"/>
                </a:cubicBezTo>
                <a:cubicBezTo>
                  <a:pt x="689547" y="1550005"/>
                  <a:pt x="699426" y="1544320"/>
                  <a:pt x="709586" y="1539240"/>
                </a:cubicBezTo>
                <a:cubicBezTo>
                  <a:pt x="717206" y="1529080"/>
                  <a:pt x="725064" y="1519094"/>
                  <a:pt x="732446" y="1508760"/>
                </a:cubicBezTo>
                <a:cubicBezTo>
                  <a:pt x="737769" y="1501308"/>
                  <a:pt x="747205" y="1495045"/>
                  <a:pt x="747686" y="1485900"/>
                </a:cubicBezTo>
                <a:cubicBezTo>
                  <a:pt x="749826" y="1445237"/>
                  <a:pt x="753518" y="1402413"/>
                  <a:pt x="740066" y="1363980"/>
                </a:cubicBezTo>
                <a:cubicBezTo>
                  <a:pt x="734015" y="1346692"/>
                  <a:pt x="710729" y="1341691"/>
                  <a:pt x="694346" y="1333500"/>
                </a:cubicBezTo>
                <a:cubicBezTo>
                  <a:pt x="684186" y="1328420"/>
                  <a:pt x="674502" y="1322248"/>
                  <a:pt x="663866" y="1318260"/>
                </a:cubicBezTo>
                <a:cubicBezTo>
                  <a:pt x="636080" y="1307840"/>
                  <a:pt x="588871" y="1305694"/>
                  <a:pt x="564806" y="1303020"/>
                </a:cubicBezTo>
                <a:cubicBezTo>
                  <a:pt x="557186" y="1297940"/>
                  <a:pt x="549897" y="1292324"/>
                  <a:pt x="541946" y="1287780"/>
                </a:cubicBezTo>
                <a:cubicBezTo>
                  <a:pt x="513885" y="1271745"/>
                  <a:pt x="490600" y="1266914"/>
                  <a:pt x="465746" y="1242060"/>
                </a:cubicBezTo>
                <a:cubicBezTo>
                  <a:pt x="458126" y="1234440"/>
                  <a:pt x="451165" y="1226099"/>
                  <a:pt x="442886" y="1219200"/>
                </a:cubicBezTo>
                <a:cubicBezTo>
                  <a:pt x="435851" y="1213337"/>
                  <a:pt x="427061" y="1209823"/>
                  <a:pt x="420026" y="1203960"/>
                </a:cubicBezTo>
                <a:cubicBezTo>
                  <a:pt x="398024" y="1185625"/>
                  <a:pt x="396911" y="1180717"/>
                  <a:pt x="381926" y="1158240"/>
                </a:cubicBezTo>
                <a:cubicBezTo>
                  <a:pt x="384466" y="1135380"/>
                  <a:pt x="379819" y="1110503"/>
                  <a:pt x="389546" y="1089660"/>
                </a:cubicBezTo>
                <a:cubicBezTo>
                  <a:pt x="410596" y="1044554"/>
                  <a:pt x="429943" y="1045271"/>
                  <a:pt x="465746" y="1036320"/>
                </a:cubicBezTo>
                <a:cubicBezTo>
                  <a:pt x="516546" y="1041400"/>
                  <a:pt x="567848" y="1042812"/>
                  <a:pt x="618146" y="1051560"/>
                </a:cubicBezTo>
                <a:cubicBezTo>
                  <a:pt x="627169" y="1053129"/>
                  <a:pt x="632588" y="1063192"/>
                  <a:pt x="641006" y="1066800"/>
                </a:cubicBezTo>
                <a:cubicBezTo>
                  <a:pt x="650632" y="1070925"/>
                  <a:pt x="661326" y="1071880"/>
                  <a:pt x="671486" y="1074420"/>
                </a:cubicBezTo>
                <a:cubicBezTo>
                  <a:pt x="689266" y="1071880"/>
                  <a:pt x="710649" y="1077827"/>
                  <a:pt x="724826" y="1066800"/>
                </a:cubicBezTo>
                <a:cubicBezTo>
                  <a:pt x="737506" y="1056937"/>
                  <a:pt x="728707" y="1032439"/>
                  <a:pt x="740066" y="1021080"/>
                </a:cubicBezTo>
                <a:lnTo>
                  <a:pt x="762926" y="998220"/>
                </a:lnTo>
                <a:cubicBezTo>
                  <a:pt x="770951" y="966118"/>
                  <a:pt x="778166" y="942456"/>
                  <a:pt x="778166" y="906780"/>
                </a:cubicBezTo>
                <a:cubicBezTo>
                  <a:pt x="778166" y="845767"/>
                  <a:pt x="775053" y="784746"/>
                  <a:pt x="770546" y="723900"/>
                </a:cubicBezTo>
                <a:cubicBezTo>
                  <a:pt x="769953" y="715890"/>
                  <a:pt x="767381" y="707723"/>
                  <a:pt x="762926" y="701040"/>
                </a:cubicBezTo>
                <a:cubicBezTo>
                  <a:pt x="756948" y="692074"/>
                  <a:pt x="747686" y="685800"/>
                  <a:pt x="740066" y="678180"/>
                </a:cubicBezTo>
                <a:cubicBezTo>
                  <a:pt x="734986" y="662940"/>
                  <a:pt x="728722" y="648045"/>
                  <a:pt x="724826" y="632460"/>
                </a:cubicBezTo>
                <a:cubicBezTo>
                  <a:pt x="722286" y="622300"/>
                  <a:pt x="721331" y="611606"/>
                  <a:pt x="717206" y="601980"/>
                </a:cubicBezTo>
                <a:cubicBezTo>
                  <a:pt x="713598" y="593562"/>
                  <a:pt x="707046" y="586740"/>
                  <a:pt x="701966" y="579120"/>
                </a:cubicBezTo>
                <a:cubicBezTo>
                  <a:pt x="707046" y="528320"/>
                  <a:pt x="673428" y="452987"/>
                  <a:pt x="717206" y="426720"/>
                </a:cubicBezTo>
                <a:cubicBezTo>
                  <a:pt x="1038290" y="234069"/>
                  <a:pt x="936248" y="516355"/>
                  <a:pt x="976286" y="396240"/>
                </a:cubicBezTo>
                <a:cubicBezTo>
                  <a:pt x="971206" y="353060"/>
                  <a:pt x="966920" y="309779"/>
                  <a:pt x="961046" y="266700"/>
                </a:cubicBezTo>
                <a:cubicBezTo>
                  <a:pt x="956990" y="236958"/>
                  <a:pt x="952024" y="226102"/>
                  <a:pt x="945806" y="198120"/>
                </a:cubicBezTo>
                <a:cubicBezTo>
                  <a:pt x="942996" y="185477"/>
                  <a:pt x="940726" y="172720"/>
                  <a:pt x="938186" y="160020"/>
                </a:cubicBezTo>
                <a:cubicBezTo>
                  <a:pt x="837079" y="202148"/>
                  <a:pt x="878780" y="190111"/>
                  <a:pt x="816266" y="205740"/>
                </a:cubicBezTo>
                <a:cubicBezTo>
                  <a:pt x="803566" y="213360"/>
                  <a:pt x="790725" y="220750"/>
                  <a:pt x="778166" y="228600"/>
                </a:cubicBezTo>
                <a:cubicBezTo>
                  <a:pt x="770400" y="233454"/>
                  <a:pt x="763675" y="240121"/>
                  <a:pt x="755306" y="243840"/>
                </a:cubicBezTo>
                <a:cubicBezTo>
                  <a:pt x="740626" y="250364"/>
                  <a:pt x="724826" y="254000"/>
                  <a:pt x="709586" y="259080"/>
                </a:cubicBezTo>
                <a:lnTo>
                  <a:pt x="686726" y="266700"/>
                </a:lnTo>
                <a:cubicBezTo>
                  <a:pt x="679106" y="274320"/>
                  <a:pt x="674642" y="289560"/>
                  <a:pt x="663866" y="289560"/>
                </a:cubicBezTo>
                <a:cubicBezTo>
                  <a:pt x="612729" y="289560"/>
                  <a:pt x="636070" y="212928"/>
                  <a:pt x="641006" y="198120"/>
                </a:cubicBezTo>
                <a:cubicBezTo>
                  <a:pt x="646798" y="180744"/>
                  <a:pt x="655103" y="160591"/>
                  <a:pt x="671486" y="152400"/>
                </a:cubicBezTo>
                <a:cubicBezTo>
                  <a:pt x="681646" y="147320"/>
                  <a:pt x="691330" y="141148"/>
                  <a:pt x="701966" y="137160"/>
                </a:cubicBezTo>
                <a:cubicBezTo>
                  <a:pt x="714265" y="132548"/>
                  <a:pt x="760200" y="123989"/>
                  <a:pt x="770546" y="121920"/>
                </a:cubicBezTo>
                <a:cubicBezTo>
                  <a:pt x="780706" y="116840"/>
                  <a:pt x="790585" y="111155"/>
                  <a:pt x="801026" y="106680"/>
                </a:cubicBezTo>
                <a:cubicBezTo>
                  <a:pt x="808409" y="103516"/>
                  <a:pt x="823886" y="107092"/>
                  <a:pt x="823886" y="99060"/>
                </a:cubicBezTo>
                <a:cubicBezTo>
                  <a:pt x="823886" y="80034"/>
                  <a:pt x="789977" y="72517"/>
                  <a:pt x="778166" y="68580"/>
                </a:cubicBezTo>
                <a:cubicBezTo>
                  <a:pt x="773086" y="60960"/>
                  <a:pt x="769402" y="52196"/>
                  <a:pt x="762926" y="45720"/>
                </a:cubicBezTo>
                <a:cubicBezTo>
                  <a:pt x="756450" y="39244"/>
                  <a:pt x="731176" y="7620"/>
                  <a:pt x="72482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9C429C-76BF-408E-881C-4E6AD45A44AC}"/>
                  </a:ext>
                </a:extLst>
              </p:cNvPr>
              <p:cNvSpPr txBox="1"/>
              <p:nvPr/>
            </p:nvSpPr>
            <p:spPr>
              <a:xfrm>
                <a:off x="3044535" y="1596864"/>
                <a:ext cx="166377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9C429C-76BF-408E-881C-4E6AD45A4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535" y="1596864"/>
                <a:ext cx="166377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7BEE82E-785C-43F6-9DFA-FFEA3D4783CF}"/>
              </a:ext>
            </a:extLst>
          </p:cNvPr>
          <p:cNvGrpSpPr/>
          <p:nvPr/>
        </p:nvGrpSpPr>
        <p:grpSpPr>
          <a:xfrm>
            <a:off x="4152355" y="5211219"/>
            <a:ext cx="2299271" cy="523220"/>
            <a:chOff x="4152355" y="5211219"/>
            <a:chExt cx="2299271" cy="523220"/>
          </a:xfrm>
        </p:grpSpPr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0076A36D-9C2C-41DD-8A72-5C4E4A5CDDF9}"/>
                </a:ext>
              </a:extLst>
            </p:cNvPr>
            <p:cNvSpPr/>
            <p:nvPr/>
          </p:nvSpPr>
          <p:spPr>
            <a:xfrm rot="12600000">
              <a:off x="5361966" y="5286395"/>
              <a:ext cx="1089660" cy="345778"/>
            </a:xfrm>
            <a:prstGeom prst="rightArrow">
              <a:avLst/>
            </a:prstGeom>
            <a:pattFill prst="pct20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A7455A6-B8AB-419E-96B2-9A60409DFB2F}"/>
                    </a:ext>
                  </a:extLst>
                </p:cNvPr>
                <p:cNvSpPr txBox="1"/>
                <p:nvPr/>
              </p:nvSpPr>
              <p:spPr>
                <a:xfrm>
                  <a:off x="4152355" y="5211219"/>
                  <a:ext cx="1663771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A7455A6-B8AB-419E-96B2-9A60409DFB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355" y="5211219"/>
                  <a:ext cx="1663771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240366-CC18-4CC1-8B33-E8A0576B724A}"/>
                  </a:ext>
                </a:extLst>
              </p:cNvPr>
              <p:cNvSpPr txBox="1"/>
              <p:nvPr/>
            </p:nvSpPr>
            <p:spPr>
              <a:xfrm>
                <a:off x="0" y="94256"/>
                <a:ext cx="12048171" cy="616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≥1−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≥1 −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240366-CC18-4CC1-8B33-E8A0576B7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4256"/>
                <a:ext cx="12048171" cy="6161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51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22083 0.0030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42" y="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22222E-6 L -0.20521 0.00278 " pathEditMode="fixed" rAng="0" ptsTypes="AA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6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26374A-F6B3-4D03-9177-F3432C750E08}"/>
              </a:ext>
            </a:extLst>
          </p:cNvPr>
          <p:cNvGraphicFramePr>
            <a:graphicFrameLocks noGrp="1"/>
          </p:cNvGraphicFramePr>
          <p:nvPr/>
        </p:nvGraphicFramePr>
        <p:xfrm>
          <a:off x="1532708" y="2613779"/>
          <a:ext cx="7641770" cy="543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177">
                  <a:extLst>
                    <a:ext uri="{9D8B030D-6E8A-4147-A177-3AD203B41FA5}">
                      <a16:colId xmlns:a16="http://schemas.microsoft.com/office/drawing/2014/main" val="3018733978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6841609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395707612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1395798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101011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27684805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107886963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8495474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65845707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964109017"/>
                    </a:ext>
                  </a:extLst>
                </a:gridCol>
              </a:tblGrid>
              <a:tr h="5430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4049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13D1C8-593E-4AFC-8155-DBDD2941EDDB}"/>
                  </a:ext>
                </a:extLst>
              </p:cNvPr>
              <p:cNvSpPr txBox="1"/>
              <p:nvPr/>
            </p:nvSpPr>
            <p:spPr>
              <a:xfrm>
                <a:off x="509027" y="22795"/>
                <a:ext cx="98604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Def: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𝑩𝑷𝑷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dirty="0"/>
                  <a:t>if there’s poly-time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such that </a:t>
                </a:r>
                <a:r>
                  <a:rPr lang="en-US" sz="2800" dirty="0">
                    <a:solidFill>
                      <a:schemeClr val="accent2">
                        <a:lumMod val="75000"/>
                      </a:schemeClr>
                    </a:solidFill>
                  </a:rPr>
                  <a:t>for every</a:t>
                </a:r>
                <a:r>
                  <a:rPr lang="en-US" sz="2800" dirty="0"/>
                  <a:t> input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,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13D1C8-593E-4AFC-8155-DBDD2941E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27" y="22795"/>
                <a:ext cx="9860401" cy="523220"/>
              </a:xfrm>
              <a:prstGeom prst="rect">
                <a:avLst/>
              </a:prstGeom>
              <a:blipFill>
                <a:blip r:embed="rId2"/>
                <a:stretch>
                  <a:fillRect l="-1299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E4C532-2BF5-47BB-A9C0-62235ADF7277}"/>
                  </a:ext>
                </a:extLst>
              </p:cNvPr>
              <p:cNvSpPr txBox="1"/>
              <p:nvPr/>
            </p:nvSpPr>
            <p:spPr>
              <a:xfrm>
                <a:off x="1149105" y="637441"/>
                <a:ext cx="98604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2">
                        <a:lumMod val="75000"/>
                      </a:schemeClr>
                    </a:solidFill>
                  </a:rPr>
                  <a:t> at  least</a:t>
                </a:r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dirty="0"/>
                  <a:t>2/3rd 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’s </a:t>
                </a:r>
                <a:r>
                  <a:rPr lang="en-US" sz="2800" dirty="0"/>
                  <a:t>in</a:t>
                </a:r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dirty="0"/>
                  <a:t>satisfy</a:t>
                </a:r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E4C532-2BF5-47BB-A9C0-62235ADF7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05" y="637441"/>
                <a:ext cx="9860401" cy="523220"/>
              </a:xfrm>
              <a:prstGeom prst="rect">
                <a:avLst/>
              </a:prstGeom>
              <a:blipFill>
                <a:blip r:embed="rId3"/>
                <a:stretch>
                  <a:fillRect l="-495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EA76394C-A7E2-4676-A81A-34051B28B16A}"/>
              </a:ext>
            </a:extLst>
          </p:cNvPr>
          <p:cNvSpPr/>
          <p:nvPr/>
        </p:nvSpPr>
        <p:spPr>
          <a:xfrm>
            <a:off x="618279" y="2613779"/>
            <a:ext cx="677847" cy="369078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432C2C-4E3B-4A26-A30C-9913E07AAA28}"/>
                  </a:ext>
                </a:extLst>
              </p:cNvPr>
              <p:cNvSpPr txBox="1"/>
              <p:nvPr/>
            </p:nvSpPr>
            <p:spPr>
              <a:xfrm rot="16200000">
                <a:off x="-1154459" y="4082938"/>
                <a:ext cx="29184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Inputs: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432C2C-4E3B-4A26-A30C-9913E07AA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154459" y="4082938"/>
                <a:ext cx="2918460" cy="523220"/>
              </a:xfrm>
              <a:prstGeom prst="rect">
                <a:avLst/>
              </a:prstGeom>
              <a:blipFill>
                <a:blip r:embed="rId4"/>
                <a:stretch>
                  <a:fillRect l="-10465" r="-32558" b="-3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15DFC0-96C8-4A52-87F2-F4534C57BDE4}"/>
                  </a:ext>
                </a:extLst>
              </p:cNvPr>
              <p:cNvSpPr txBox="1"/>
              <p:nvPr/>
            </p:nvSpPr>
            <p:spPr>
              <a:xfrm>
                <a:off x="863600" y="2649096"/>
                <a:ext cx="624114" cy="524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15DFC0-96C8-4A52-87F2-F4534C57B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2649096"/>
                <a:ext cx="624114" cy="5242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DF2FD3C4-D711-4E58-8F1E-C52920043CDE}"/>
              </a:ext>
            </a:extLst>
          </p:cNvPr>
          <p:cNvSpPr/>
          <p:nvPr/>
        </p:nvSpPr>
        <p:spPr>
          <a:xfrm rot="5400000">
            <a:off x="5039383" y="-1644729"/>
            <a:ext cx="677847" cy="764176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75EB57-F98F-46AD-A69D-89226DE292EC}"/>
                  </a:ext>
                </a:extLst>
              </p:cNvPr>
              <p:cNvSpPr txBox="1"/>
              <p:nvPr/>
            </p:nvSpPr>
            <p:spPr>
              <a:xfrm>
                <a:off x="3469290" y="1309654"/>
                <a:ext cx="47545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Randomness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800" b="1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1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75EB57-F98F-46AD-A69D-89226DE29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90" y="1309654"/>
                <a:ext cx="4754504" cy="523220"/>
              </a:xfrm>
              <a:prstGeom prst="rect">
                <a:avLst/>
              </a:prstGeom>
              <a:blipFill>
                <a:blip r:embed="rId6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3AD6C1-F842-4EC3-A91B-6ADD4F344202}"/>
                  </a:ext>
                </a:extLst>
              </p:cNvPr>
              <p:cNvSpPr txBox="1"/>
              <p:nvPr/>
            </p:nvSpPr>
            <p:spPr>
              <a:xfrm>
                <a:off x="5455192" y="2089482"/>
                <a:ext cx="624114" cy="524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3AD6C1-F842-4EC3-A91B-6ADD4F344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192" y="2089482"/>
                <a:ext cx="624114" cy="5242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EA14266B-2C62-4D46-AEE8-E41934389B7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6" t="14622" r="9530" b="11814"/>
          <a:stretch/>
        </p:blipFill>
        <p:spPr>
          <a:xfrm rot="18348546">
            <a:off x="5222394" y="1836361"/>
            <a:ext cx="826189" cy="65060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E4D80D1-C355-410A-8276-04AE8B95BF4C}"/>
              </a:ext>
            </a:extLst>
          </p:cNvPr>
          <p:cNvSpPr/>
          <p:nvPr/>
        </p:nvSpPr>
        <p:spPr>
          <a:xfrm>
            <a:off x="5353593" y="2630315"/>
            <a:ext cx="787401" cy="54307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Filled row 1">
            <a:extLst>
              <a:ext uri="{FF2B5EF4-FFF2-40B4-BE49-F238E27FC236}">
                <a16:creationId xmlns:a16="http://schemas.microsoft.com/office/drawing/2014/main" id="{F7D50B85-4A94-4013-9D3D-80A962C3E599}"/>
              </a:ext>
            </a:extLst>
          </p:cNvPr>
          <p:cNvGraphicFramePr>
            <a:graphicFrameLocks noGrp="1"/>
          </p:cNvGraphicFramePr>
          <p:nvPr/>
        </p:nvGraphicFramePr>
        <p:xfrm>
          <a:off x="1532708" y="2622047"/>
          <a:ext cx="7641770" cy="543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177">
                  <a:extLst>
                    <a:ext uri="{9D8B030D-6E8A-4147-A177-3AD203B41FA5}">
                      <a16:colId xmlns:a16="http://schemas.microsoft.com/office/drawing/2014/main" val="3018733978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6841609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395707612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1395798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101011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27684805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107886963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8495474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65845707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964109017"/>
                    </a:ext>
                  </a:extLst>
                </a:gridCol>
              </a:tblGrid>
              <a:tr h="5430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40493"/>
                  </a:ext>
                </a:extLst>
              </a:tr>
            </a:tbl>
          </a:graphicData>
        </a:graphic>
      </p:graphicFrame>
      <p:graphicFrame>
        <p:nvGraphicFramePr>
          <p:cNvPr id="19" name="Filled row 2">
            <a:extLst>
              <a:ext uri="{FF2B5EF4-FFF2-40B4-BE49-F238E27FC236}">
                <a16:creationId xmlns:a16="http://schemas.microsoft.com/office/drawing/2014/main" id="{D8DAB58B-43C9-4577-AA6F-89FE38AD1486}"/>
              </a:ext>
            </a:extLst>
          </p:cNvPr>
          <p:cNvGraphicFramePr>
            <a:graphicFrameLocks noGrp="1"/>
          </p:cNvGraphicFramePr>
          <p:nvPr/>
        </p:nvGraphicFramePr>
        <p:xfrm>
          <a:off x="1522548" y="3180847"/>
          <a:ext cx="7641770" cy="543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177">
                  <a:extLst>
                    <a:ext uri="{9D8B030D-6E8A-4147-A177-3AD203B41FA5}">
                      <a16:colId xmlns:a16="http://schemas.microsoft.com/office/drawing/2014/main" val="3018733978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6841609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395707612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1395798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101011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27684805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107886963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8495474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65845707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964109017"/>
                    </a:ext>
                  </a:extLst>
                </a:gridCol>
              </a:tblGrid>
              <a:tr h="5430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4049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FBCB25-DAFA-4954-89FD-01278F7CB32B}"/>
                  </a:ext>
                </a:extLst>
              </p:cNvPr>
              <p:cNvSpPr txBox="1"/>
              <p:nvPr/>
            </p:nvSpPr>
            <p:spPr>
              <a:xfrm>
                <a:off x="863600" y="3085976"/>
                <a:ext cx="624114" cy="524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FBCB25-DAFA-4954-89FD-01278F7CB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3085976"/>
                <a:ext cx="624114" cy="5242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Another row">
            <a:extLst>
              <a:ext uri="{FF2B5EF4-FFF2-40B4-BE49-F238E27FC236}">
                <a16:creationId xmlns:a16="http://schemas.microsoft.com/office/drawing/2014/main" id="{1CF5CC36-BDDC-4CB3-804F-04D463794954}"/>
              </a:ext>
            </a:extLst>
          </p:cNvPr>
          <p:cNvGraphicFramePr>
            <a:graphicFrameLocks noGrp="1"/>
          </p:cNvGraphicFramePr>
          <p:nvPr/>
        </p:nvGraphicFramePr>
        <p:xfrm>
          <a:off x="1522548" y="3729487"/>
          <a:ext cx="7641770" cy="543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177">
                  <a:extLst>
                    <a:ext uri="{9D8B030D-6E8A-4147-A177-3AD203B41FA5}">
                      <a16:colId xmlns:a16="http://schemas.microsoft.com/office/drawing/2014/main" val="3018733978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6841609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395707612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1395798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101011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27684805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107886963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8495474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65845707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964109017"/>
                    </a:ext>
                  </a:extLst>
                </a:gridCol>
              </a:tblGrid>
              <a:tr h="5430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40493"/>
                  </a:ext>
                </a:extLst>
              </a:tr>
            </a:tbl>
          </a:graphicData>
        </a:graphic>
      </p:graphicFrame>
      <p:graphicFrame>
        <p:nvGraphicFramePr>
          <p:cNvPr id="22" name="Another row">
            <a:extLst>
              <a:ext uri="{FF2B5EF4-FFF2-40B4-BE49-F238E27FC236}">
                <a16:creationId xmlns:a16="http://schemas.microsoft.com/office/drawing/2014/main" id="{392466A2-FA8B-46EE-BCEA-50D3A10E4ADE}"/>
              </a:ext>
            </a:extLst>
          </p:cNvPr>
          <p:cNvGraphicFramePr>
            <a:graphicFrameLocks noGrp="1"/>
          </p:cNvGraphicFramePr>
          <p:nvPr/>
        </p:nvGraphicFramePr>
        <p:xfrm>
          <a:off x="1522548" y="4288287"/>
          <a:ext cx="7641770" cy="543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177">
                  <a:extLst>
                    <a:ext uri="{9D8B030D-6E8A-4147-A177-3AD203B41FA5}">
                      <a16:colId xmlns:a16="http://schemas.microsoft.com/office/drawing/2014/main" val="3018733978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6841609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395707612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1395798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101011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27684805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107886963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8495474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65845707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964109017"/>
                    </a:ext>
                  </a:extLst>
                </a:gridCol>
              </a:tblGrid>
              <a:tr h="5430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40493"/>
                  </a:ext>
                </a:extLst>
              </a:tr>
            </a:tbl>
          </a:graphicData>
        </a:graphic>
      </p:graphicFrame>
      <p:graphicFrame>
        <p:nvGraphicFramePr>
          <p:cNvPr id="23" name="Another row">
            <a:extLst>
              <a:ext uri="{FF2B5EF4-FFF2-40B4-BE49-F238E27FC236}">
                <a16:creationId xmlns:a16="http://schemas.microsoft.com/office/drawing/2014/main" id="{0F25C96A-D740-4A12-81CE-BB79764E5B90}"/>
              </a:ext>
            </a:extLst>
          </p:cNvPr>
          <p:cNvGraphicFramePr>
            <a:graphicFrameLocks noGrp="1"/>
          </p:cNvGraphicFramePr>
          <p:nvPr/>
        </p:nvGraphicFramePr>
        <p:xfrm>
          <a:off x="1522548" y="4826767"/>
          <a:ext cx="7641770" cy="543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177">
                  <a:extLst>
                    <a:ext uri="{9D8B030D-6E8A-4147-A177-3AD203B41FA5}">
                      <a16:colId xmlns:a16="http://schemas.microsoft.com/office/drawing/2014/main" val="3018733978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6841609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395707612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1395798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101011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27684805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107886963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8495474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65845707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964109017"/>
                    </a:ext>
                  </a:extLst>
                </a:gridCol>
              </a:tblGrid>
              <a:tr h="543078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40493"/>
                  </a:ext>
                </a:extLst>
              </a:tr>
            </a:tbl>
          </a:graphicData>
        </a:graphic>
      </p:graphicFrame>
      <p:graphicFrame>
        <p:nvGraphicFramePr>
          <p:cNvPr id="24" name="Another row">
            <a:extLst>
              <a:ext uri="{FF2B5EF4-FFF2-40B4-BE49-F238E27FC236}">
                <a16:creationId xmlns:a16="http://schemas.microsoft.com/office/drawing/2014/main" id="{ADE91425-5CE4-4AB4-8D40-1CE26793ED95}"/>
              </a:ext>
            </a:extLst>
          </p:cNvPr>
          <p:cNvGraphicFramePr>
            <a:graphicFrameLocks noGrp="1"/>
          </p:cNvGraphicFramePr>
          <p:nvPr/>
        </p:nvGraphicFramePr>
        <p:xfrm>
          <a:off x="1522548" y="5375407"/>
          <a:ext cx="7641770" cy="543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177">
                  <a:extLst>
                    <a:ext uri="{9D8B030D-6E8A-4147-A177-3AD203B41FA5}">
                      <a16:colId xmlns:a16="http://schemas.microsoft.com/office/drawing/2014/main" val="3018733978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6841609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395707612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1395798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101011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27684805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107886963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8495474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65845707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964109017"/>
                    </a:ext>
                  </a:extLst>
                </a:gridCol>
              </a:tblGrid>
              <a:tr h="543078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40493"/>
                  </a:ext>
                </a:extLst>
              </a:tr>
            </a:tbl>
          </a:graphicData>
        </a:graphic>
      </p:graphicFrame>
      <p:graphicFrame>
        <p:nvGraphicFramePr>
          <p:cNvPr id="25" name="Another row">
            <a:extLst>
              <a:ext uri="{FF2B5EF4-FFF2-40B4-BE49-F238E27FC236}">
                <a16:creationId xmlns:a16="http://schemas.microsoft.com/office/drawing/2014/main" id="{C5A5BF20-FE7D-4B47-BF69-E2AB0A5685E5}"/>
              </a:ext>
            </a:extLst>
          </p:cNvPr>
          <p:cNvGraphicFramePr>
            <a:graphicFrameLocks noGrp="1"/>
          </p:cNvGraphicFramePr>
          <p:nvPr/>
        </p:nvGraphicFramePr>
        <p:xfrm>
          <a:off x="1522548" y="5924047"/>
          <a:ext cx="7641770" cy="543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177">
                  <a:extLst>
                    <a:ext uri="{9D8B030D-6E8A-4147-A177-3AD203B41FA5}">
                      <a16:colId xmlns:a16="http://schemas.microsoft.com/office/drawing/2014/main" val="3018733978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6841609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395707612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1395798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101011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27684805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107886963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8495474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65845707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964109017"/>
                    </a:ext>
                  </a:extLst>
                </a:gridCol>
              </a:tblGrid>
              <a:tr h="543078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40493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68513532-8C4A-4EF4-8266-63AA9D017489}"/>
              </a:ext>
            </a:extLst>
          </p:cNvPr>
          <p:cNvGrpSpPr/>
          <p:nvPr/>
        </p:nvGrpSpPr>
        <p:grpSpPr>
          <a:xfrm>
            <a:off x="9200943" y="2885318"/>
            <a:ext cx="3839414" cy="1011104"/>
            <a:chOff x="3351245" y="-1256075"/>
            <a:chExt cx="3839414" cy="101110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5C01DE9-2EC5-4415-AF76-74073665E70B}"/>
                    </a:ext>
                  </a:extLst>
                </p:cNvPr>
                <p:cNvSpPr txBox="1"/>
                <p:nvPr/>
              </p:nvSpPr>
              <p:spPr>
                <a:xfrm>
                  <a:off x="3351245" y="-1256075"/>
                  <a:ext cx="383941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5C01DE9-2EC5-4415-AF76-74073665E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245" y="-1256075"/>
                  <a:ext cx="3839414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34197AE-790A-4D4D-A151-B88C4F6F3430}"/>
                </a:ext>
              </a:extLst>
            </p:cNvPr>
            <p:cNvSpPr/>
            <p:nvPr/>
          </p:nvSpPr>
          <p:spPr>
            <a:xfrm>
              <a:off x="3759200" y="-1198000"/>
              <a:ext cx="365760" cy="4038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9976774-1CC5-48F6-A388-8E3D5B150F2B}"/>
                </a:ext>
              </a:extLst>
            </p:cNvPr>
            <p:cNvSpPr/>
            <p:nvPr/>
          </p:nvSpPr>
          <p:spPr>
            <a:xfrm>
              <a:off x="3759200" y="-685669"/>
              <a:ext cx="365760" cy="4038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AD51E86-8F9C-46F2-A0AE-F740433C4D2D}"/>
                    </a:ext>
                  </a:extLst>
                </p:cNvPr>
                <p:cNvSpPr txBox="1"/>
                <p:nvPr/>
              </p:nvSpPr>
              <p:spPr>
                <a:xfrm>
                  <a:off x="3351245" y="-706636"/>
                  <a:ext cx="383941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AD51E86-8F9C-46F2-A0AE-F740433C4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245" y="-706636"/>
                  <a:ext cx="3839414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52562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26374A-F6B3-4D03-9177-F3432C750E08}"/>
              </a:ext>
            </a:extLst>
          </p:cNvPr>
          <p:cNvGraphicFramePr>
            <a:graphicFrameLocks noGrp="1"/>
          </p:cNvGraphicFramePr>
          <p:nvPr/>
        </p:nvGraphicFramePr>
        <p:xfrm>
          <a:off x="1532708" y="2613779"/>
          <a:ext cx="7641770" cy="543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177">
                  <a:extLst>
                    <a:ext uri="{9D8B030D-6E8A-4147-A177-3AD203B41FA5}">
                      <a16:colId xmlns:a16="http://schemas.microsoft.com/office/drawing/2014/main" val="3018733978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6841609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395707612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1395798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101011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27684805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107886963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8495474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65845707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964109017"/>
                    </a:ext>
                  </a:extLst>
                </a:gridCol>
              </a:tblGrid>
              <a:tr h="5430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4049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13D1C8-593E-4AFC-8155-DBDD2941EDDB}"/>
                  </a:ext>
                </a:extLst>
              </p:cNvPr>
              <p:cNvSpPr txBox="1"/>
              <p:nvPr/>
            </p:nvSpPr>
            <p:spPr>
              <a:xfrm>
                <a:off x="509027" y="22795"/>
                <a:ext cx="1217065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Def: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1" i="0" smtClean="0">
                        <a:solidFill>
                          <a:srgbClr val="0070C0"/>
                        </a:solidFill>
                      </a:rPr>
                      <m:t>𝐨𝐟𝐟𝐥𝐢𝐧𝐞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𝑩𝑷𝑷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dirty="0"/>
                  <a:t>if there’s poly-time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accent2">
                        <a:lumMod val="75000"/>
                      </a:schemeClr>
                    </a:solidFill>
                  </a:rPr>
                  <a:t>at least</a:t>
                </a:r>
                <a:r>
                  <a:rPr lang="en-US" sz="2800" dirty="0"/>
                  <a:t> 2/3rd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’s in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13D1C8-593E-4AFC-8155-DBDD2941E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27" y="22795"/>
                <a:ext cx="12170653" cy="523220"/>
              </a:xfrm>
              <a:prstGeom prst="rect">
                <a:avLst/>
              </a:prstGeom>
              <a:blipFill>
                <a:blip r:embed="rId2"/>
                <a:stretch>
                  <a:fillRect l="-1052" t="-11628" b="-325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E4C532-2BF5-47BB-A9C0-62235ADF7277}"/>
                  </a:ext>
                </a:extLst>
              </p:cNvPr>
              <p:cNvSpPr txBox="1"/>
              <p:nvPr/>
            </p:nvSpPr>
            <p:spPr>
              <a:xfrm>
                <a:off x="1149105" y="637441"/>
                <a:ext cx="98604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2800" dirty="0"/>
                  <a:t>satisfy</a:t>
                </a:r>
                <a:r>
                  <a:rPr lang="en-US" sz="2800" dirty="0">
                    <a:solidFill>
                      <a:schemeClr val="accent2">
                        <a:lumMod val="75000"/>
                      </a:schemeClr>
                    </a:solidFill>
                  </a:rPr>
                  <a:t> for every</a:t>
                </a:r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dirty="0"/>
                  <a:t>that</a:t>
                </a:r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E4C532-2BF5-47BB-A9C0-62235ADF7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05" y="637441"/>
                <a:ext cx="9860401" cy="523220"/>
              </a:xfrm>
              <a:prstGeom prst="rect">
                <a:avLst/>
              </a:prstGeom>
              <a:blipFill>
                <a:blip r:embed="rId3"/>
                <a:stretch>
                  <a:fillRect l="-495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EA76394C-A7E2-4676-A81A-34051B28B16A}"/>
              </a:ext>
            </a:extLst>
          </p:cNvPr>
          <p:cNvSpPr/>
          <p:nvPr/>
        </p:nvSpPr>
        <p:spPr>
          <a:xfrm>
            <a:off x="618279" y="2613779"/>
            <a:ext cx="677847" cy="369078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432C2C-4E3B-4A26-A30C-9913E07AAA28}"/>
                  </a:ext>
                </a:extLst>
              </p:cNvPr>
              <p:cNvSpPr txBox="1"/>
              <p:nvPr/>
            </p:nvSpPr>
            <p:spPr>
              <a:xfrm rot="16200000">
                <a:off x="-1154459" y="4082938"/>
                <a:ext cx="29184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Inputs: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432C2C-4E3B-4A26-A30C-9913E07AA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154459" y="4082938"/>
                <a:ext cx="2918460" cy="523220"/>
              </a:xfrm>
              <a:prstGeom prst="rect">
                <a:avLst/>
              </a:prstGeom>
              <a:blipFill>
                <a:blip r:embed="rId4"/>
                <a:stretch>
                  <a:fillRect l="-10465" r="-32558" b="-3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15DFC0-96C8-4A52-87F2-F4534C57BDE4}"/>
                  </a:ext>
                </a:extLst>
              </p:cNvPr>
              <p:cNvSpPr txBox="1"/>
              <p:nvPr/>
            </p:nvSpPr>
            <p:spPr>
              <a:xfrm>
                <a:off x="863600" y="2649096"/>
                <a:ext cx="624114" cy="524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15DFC0-96C8-4A52-87F2-F4534C57B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2649096"/>
                <a:ext cx="624114" cy="5242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DF2FD3C4-D711-4E58-8F1E-C52920043CDE}"/>
              </a:ext>
            </a:extLst>
          </p:cNvPr>
          <p:cNvSpPr/>
          <p:nvPr/>
        </p:nvSpPr>
        <p:spPr>
          <a:xfrm rot="5400000">
            <a:off x="5039383" y="-1644729"/>
            <a:ext cx="677847" cy="764176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75EB57-F98F-46AD-A69D-89226DE292EC}"/>
                  </a:ext>
                </a:extLst>
              </p:cNvPr>
              <p:cNvSpPr txBox="1"/>
              <p:nvPr/>
            </p:nvSpPr>
            <p:spPr>
              <a:xfrm>
                <a:off x="3469290" y="1309654"/>
                <a:ext cx="47545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Randomness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800" b="1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1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75EB57-F98F-46AD-A69D-89226DE29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90" y="1309654"/>
                <a:ext cx="4754504" cy="523220"/>
              </a:xfrm>
              <a:prstGeom prst="rect">
                <a:avLst/>
              </a:prstGeom>
              <a:blipFill>
                <a:blip r:embed="rId6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3AD6C1-F842-4EC3-A91B-6ADD4F344202}"/>
                  </a:ext>
                </a:extLst>
              </p:cNvPr>
              <p:cNvSpPr txBox="1"/>
              <p:nvPr/>
            </p:nvSpPr>
            <p:spPr>
              <a:xfrm>
                <a:off x="5455192" y="2089482"/>
                <a:ext cx="624114" cy="524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3AD6C1-F842-4EC3-A91B-6ADD4F344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192" y="2089482"/>
                <a:ext cx="624114" cy="5242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EA14266B-2C62-4D46-AEE8-E41934389B7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6" t="14622" r="9530" b="11814"/>
          <a:stretch/>
        </p:blipFill>
        <p:spPr>
          <a:xfrm rot="18348546">
            <a:off x="5222394" y="1836361"/>
            <a:ext cx="826189" cy="65060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E4D80D1-C355-410A-8276-04AE8B95BF4C}"/>
              </a:ext>
            </a:extLst>
          </p:cNvPr>
          <p:cNvSpPr/>
          <p:nvPr/>
        </p:nvSpPr>
        <p:spPr>
          <a:xfrm>
            <a:off x="5353593" y="2630315"/>
            <a:ext cx="787401" cy="54307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Filled row 1">
            <a:extLst>
              <a:ext uri="{FF2B5EF4-FFF2-40B4-BE49-F238E27FC236}">
                <a16:creationId xmlns:a16="http://schemas.microsoft.com/office/drawing/2014/main" id="{F7D50B85-4A94-4013-9D3D-80A962C3E599}"/>
              </a:ext>
            </a:extLst>
          </p:cNvPr>
          <p:cNvGraphicFramePr>
            <a:graphicFrameLocks noGrp="1"/>
          </p:cNvGraphicFramePr>
          <p:nvPr/>
        </p:nvGraphicFramePr>
        <p:xfrm>
          <a:off x="1532708" y="2622047"/>
          <a:ext cx="7641770" cy="543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177">
                  <a:extLst>
                    <a:ext uri="{9D8B030D-6E8A-4147-A177-3AD203B41FA5}">
                      <a16:colId xmlns:a16="http://schemas.microsoft.com/office/drawing/2014/main" val="3018733978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6841609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395707612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1395798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101011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27684805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107886963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8495474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65845707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964109017"/>
                    </a:ext>
                  </a:extLst>
                </a:gridCol>
              </a:tblGrid>
              <a:tr h="5430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40493"/>
                  </a:ext>
                </a:extLst>
              </a:tr>
            </a:tbl>
          </a:graphicData>
        </a:graphic>
      </p:graphicFrame>
      <p:graphicFrame>
        <p:nvGraphicFramePr>
          <p:cNvPr id="19" name="Filled row 2">
            <a:extLst>
              <a:ext uri="{FF2B5EF4-FFF2-40B4-BE49-F238E27FC236}">
                <a16:creationId xmlns:a16="http://schemas.microsoft.com/office/drawing/2014/main" id="{D8DAB58B-43C9-4577-AA6F-89FE38AD1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108024"/>
              </p:ext>
            </p:extLst>
          </p:nvPr>
        </p:nvGraphicFramePr>
        <p:xfrm>
          <a:off x="1522548" y="3180847"/>
          <a:ext cx="7641770" cy="543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177">
                  <a:extLst>
                    <a:ext uri="{9D8B030D-6E8A-4147-A177-3AD203B41FA5}">
                      <a16:colId xmlns:a16="http://schemas.microsoft.com/office/drawing/2014/main" val="3018733978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6841609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395707612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1395798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101011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27684805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107886963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8495474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65845707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964109017"/>
                    </a:ext>
                  </a:extLst>
                </a:gridCol>
              </a:tblGrid>
              <a:tr h="5430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4049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FBCB25-DAFA-4954-89FD-01278F7CB32B}"/>
                  </a:ext>
                </a:extLst>
              </p:cNvPr>
              <p:cNvSpPr txBox="1"/>
              <p:nvPr/>
            </p:nvSpPr>
            <p:spPr>
              <a:xfrm>
                <a:off x="863600" y="3085976"/>
                <a:ext cx="624114" cy="524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FBCB25-DAFA-4954-89FD-01278F7CB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3085976"/>
                <a:ext cx="624114" cy="5242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Another row">
            <a:extLst>
              <a:ext uri="{FF2B5EF4-FFF2-40B4-BE49-F238E27FC236}">
                <a16:creationId xmlns:a16="http://schemas.microsoft.com/office/drawing/2014/main" id="{1CF5CC36-BDDC-4CB3-804F-04D463794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702979"/>
              </p:ext>
            </p:extLst>
          </p:nvPr>
        </p:nvGraphicFramePr>
        <p:xfrm>
          <a:off x="1522548" y="3729487"/>
          <a:ext cx="7641770" cy="543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177">
                  <a:extLst>
                    <a:ext uri="{9D8B030D-6E8A-4147-A177-3AD203B41FA5}">
                      <a16:colId xmlns:a16="http://schemas.microsoft.com/office/drawing/2014/main" val="3018733978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6841609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395707612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1395798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101011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27684805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107886963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8495474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65845707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964109017"/>
                    </a:ext>
                  </a:extLst>
                </a:gridCol>
              </a:tblGrid>
              <a:tr h="5430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40493"/>
                  </a:ext>
                </a:extLst>
              </a:tr>
            </a:tbl>
          </a:graphicData>
        </a:graphic>
      </p:graphicFrame>
      <p:graphicFrame>
        <p:nvGraphicFramePr>
          <p:cNvPr id="22" name="Another row">
            <a:extLst>
              <a:ext uri="{FF2B5EF4-FFF2-40B4-BE49-F238E27FC236}">
                <a16:creationId xmlns:a16="http://schemas.microsoft.com/office/drawing/2014/main" id="{392466A2-FA8B-46EE-BCEA-50D3A10E4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178408"/>
              </p:ext>
            </p:extLst>
          </p:nvPr>
        </p:nvGraphicFramePr>
        <p:xfrm>
          <a:off x="1522548" y="4288287"/>
          <a:ext cx="7641770" cy="543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177">
                  <a:extLst>
                    <a:ext uri="{9D8B030D-6E8A-4147-A177-3AD203B41FA5}">
                      <a16:colId xmlns:a16="http://schemas.microsoft.com/office/drawing/2014/main" val="3018733978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6841609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395707612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1395798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101011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27684805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107886963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8495474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65845707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964109017"/>
                    </a:ext>
                  </a:extLst>
                </a:gridCol>
              </a:tblGrid>
              <a:tr h="5430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40493"/>
                  </a:ext>
                </a:extLst>
              </a:tr>
            </a:tbl>
          </a:graphicData>
        </a:graphic>
      </p:graphicFrame>
      <p:graphicFrame>
        <p:nvGraphicFramePr>
          <p:cNvPr id="23" name="Another row">
            <a:extLst>
              <a:ext uri="{FF2B5EF4-FFF2-40B4-BE49-F238E27FC236}">
                <a16:creationId xmlns:a16="http://schemas.microsoft.com/office/drawing/2014/main" id="{0F25C96A-D740-4A12-81CE-BB79764E5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535070"/>
              </p:ext>
            </p:extLst>
          </p:nvPr>
        </p:nvGraphicFramePr>
        <p:xfrm>
          <a:off x="1542868" y="4826767"/>
          <a:ext cx="7641770" cy="543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177">
                  <a:extLst>
                    <a:ext uri="{9D8B030D-6E8A-4147-A177-3AD203B41FA5}">
                      <a16:colId xmlns:a16="http://schemas.microsoft.com/office/drawing/2014/main" val="3018733978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6841609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395707612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1395798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101011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27684805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107886963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8495474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65845707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964109017"/>
                    </a:ext>
                  </a:extLst>
                </a:gridCol>
              </a:tblGrid>
              <a:tr h="543078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40493"/>
                  </a:ext>
                </a:extLst>
              </a:tr>
            </a:tbl>
          </a:graphicData>
        </a:graphic>
      </p:graphicFrame>
      <p:graphicFrame>
        <p:nvGraphicFramePr>
          <p:cNvPr id="24" name="Another row">
            <a:extLst>
              <a:ext uri="{FF2B5EF4-FFF2-40B4-BE49-F238E27FC236}">
                <a16:creationId xmlns:a16="http://schemas.microsoft.com/office/drawing/2014/main" id="{ADE91425-5CE4-4AB4-8D40-1CE26793E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65677"/>
              </p:ext>
            </p:extLst>
          </p:nvPr>
        </p:nvGraphicFramePr>
        <p:xfrm>
          <a:off x="1522548" y="5375407"/>
          <a:ext cx="7641770" cy="543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177">
                  <a:extLst>
                    <a:ext uri="{9D8B030D-6E8A-4147-A177-3AD203B41FA5}">
                      <a16:colId xmlns:a16="http://schemas.microsoft.com/office/drawing/2014/main" val="3018733978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6841609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395707612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1395798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101011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27684805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107886963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8495474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65845707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964109017"/>
                    </a:ext>
                  </a:extLst>
                </a:gridCol>
              </a:tblGrid>
              <a:tr h="543078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40493"/>
                  </a:ext>
                </a:extLst>
              </a:tr>
            </a:tbl>
          </a:graphicData>
        </a:graphic>
      </p:graphicFrame>
      <p:graphicFrame>
        <p:nvGraphicFramePr>
          <p:cNvPr id="25" name="Another row">
            <a:extLst>
              <a:ext uri="{FF2B5EF4-FFF2-40B4-BE49-F238E27FC236}">
                <a16:creationId xmlns:a16="http://schemas.microsoft.com/office/drawing/2014/main" id="{C5A5BF20-FE7D-4B47-BF69-E2AB0A568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559875"/>
              </p:ext>
            </p:extLst>
          </p:nvPr>
        </p:nvGraphicFramePr>
        <p:xfrm>
          <a:off x="1522548" y="5924047"/>
          <a:ext cx="7641770" cy="543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177">
                  <a:extLst>
                    <a:ext uri="{9D8B030D-6E8A-4147-A177-3AD203B41FA5}">
                      <a16:colId xmlns:a16="http://schemas.microsoft.com/office/drawing/2014/main" val="3018733978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6841609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395707612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1139579829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101011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27684805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107886963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849547404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965845707"/>
                    </a:ext>
                  </a:extLst>
                </a:gridCol>
                <a:gridCol w="764177">
                  <a:extLst>
                    <a:ext uri="{9D8B030D-6E8A-4147-A177-3AD203B41FA5}">
                      <a16:colId xmlns:a16="http://schemas.microsoft.com/office/drawing/2014/main" val="2964109017"/>
                    </a:ext>
                  </a:extLst>
                </a:gridCol>
              </a:tblGrid>
              <a:tr h="543078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40493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68513532-8C4A-4EF4-8266-63AA9D017489}"/>
              </a:ext>
            </a:extLst>
          </p:cNvPr>
          <p:cNvGrpSpPr/>
          <p:nvPr/>
        </p:nvGrpSpPr>
        <p:grpSpPr>
          <a:xfrm>
            <a:off x="9200943" y="2885318"/>
            <a:ext cx="3839414" cy="1011104"/>
            <a:chOff x="3351245" y="-1256075"/>
            <a:chExt cx="3839414" cy="101110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5C01DE9-2EC5-4415-AF76-74073665E70B}"/>
                    </a:ext>
                  </a:extLst>
                </p:cNvPr>
                <p:cNvSpPr txBox="1"/>
                <p:nvPr/>
              </p:nvSpPr>
              <p:spPr>
                <a:xfrm>
                  <a:off x="3351245" y="-1256075"/>
                  <a:ext cx="383941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5C01DE9-2EC5-4415-AF76-74073665E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245" y="-1256075"/>
                  <a:ext cx="3839414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34197AE-790A-4D4D-A151-B88C4F6F3430}"/>
                </a:ext>
              </a:extLst>
            </p:cNvPr>
            <p:cNvSpPr/>
            <p:nvPr/>
          </p:nvSpPr>
          <p:spPr>
            <a:xfrm>
              <a:off x="3759200" y="-1198000"/>
              <a:ext cx="365760" cy="4038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9976774-1CC5-48F6-A388-8E3D5B150F2B}"/>
                </a:ext>
              </a:extLst>
            </p:cNvPr>
            <p:cNvSpPr/>
            <p:nvPr/>
          </p:nvSpPr>
          <p:spPr>
            <a:xfrm>
              <a:off x="3759200" y="-685669"/>
              <a:ext cx="365760" cy="4038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AD51E86-8F9C-46F2-A0AE-F740433C4D2D}"/>
                    </a:ext>
                  </a:extLst>
                </p:cNvPr>
                <p:cNvSpPr txBox="1"/>
                <p:nvPr/>
              </p:nvSpPr>
              <p:spPr>
                <a:xfrm>
                  <a:off x="3351245" y="-706636"/>
                  <a:ext cx="383941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AD51E86-8F9C-46F2-A0AE-F740433C4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245" y="-706636"/>
                  <a:ext cx="3839414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53604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AEF6E8-8152-4063-9585-B4D4F3CAB32D}"/>
                  </a:ext>
                </a:extLst>
              </p:cNvPr>
              <p:cNvSpPr txBox="1"/>
              <p:nvPr/>
            </p:nvSpPr>
            <p:spPr>
              <a:xfrm>
                <a:off x="234707" y="185355"/>
                <a:ext cx="456081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Thm: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rgbClr val="0070C0"/>
                        </a:solidFill>
                      </a:rPr>
                      <m:t>𝐨𝐟𝐟𝐥𝐢𝐧𝐞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𝑩𝑷𝑷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𝑩𝑷𝑷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AEF6E8-8152-4063-9585-B4D4F3CAB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07" y="185355"/>
                <a:ext cx="4560813" cy="523220"/>
              </a:xfrm>
              <a:prstGeom prst="rect">
                <a:avLst/>
              </a:prstGeom>
              <a:blipFill>
                <a:blip r:embed="rId2"/>
                <a:stretch>
                  <a:fillRect l="-2807" t="-10465" b="-325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A8FEAC-F3C2-46D1-92A3-8CC6DF7E6858}"/>
                  </a:ext>
                </a:extLst>
              </p:cNvPr>
              <p:cNvSpPr txBox="1"/>
              <p:nvPr/>
            </p:nvSpPr>
            <p:spPr>
              <a:xfrm>
                <a:off x="244867" y="866074"/>
                <a:ext cx="1203857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Pf:</a:t>
                </a:r>
                <a:r>
                  <a:rPr lang="en-US" sz="2800" b="1" dirty="0"/>
                  <a:t> </a:t>
                </a:r>
                <a:r>
                  <a:rPr lang="en-US" sz="2800" dirty="0"/>
                  <a:t>Use </a:t>
                </a:r>
                <a:r>
                  <a:rPr lang="en-US" sz="2800" dirty="0">
                    <a:solidFill>
                      <a:srgbClr val="C00000"/>
                    </a:solidFill>
                  </a:rPr>
                  <a:t>amplification</a:t>
                </a:r>
                <a:r>
                  <a:rPr lang="en-US" sz="2800" dirty="0"/>
                  <a:t>: If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𝑩𝑷𝑷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dirty="0"/>
                  <a:t>then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A8FEAC-F3C2-46D1-92A3-8CC6DF7E6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67" y="866074"/>
                <a:ext cx="12038573" cy="523220"/>
              </a:xfrm>
              <a:prstGeom prst="rect">
                <a:avLst/>
              </a:prstGeom>
              <a:blipFill>
                <a:blip r:embed="rId3"/>
                <a:stretch>
                  <a:fillRect l="-1013" t="-10465" b="-325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536F90-1F11-49B0-B627-53ABB757ED39}"/>
                  </a:ext>
                </a:extLst>
              </p:cNvPr>
              <p:cNvSpPr txBox="1"/>
              <p:nvPr/>
            </p:nvSpPr>
            <p:spPr>
              <a:xfrm>
                <a:off x="-202173" y="1508627"/>
                <a:ext cx="12038573" cy="7096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lit/>
                                </m:r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  <m:sSup>
                                <m:sSupPr>
                                  <m:ctrlPr>
                                    <a:rPr lang="en-US" sz="2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lit/>
                                    </m:rPr>
                                    <a:rPr lang="en-US" sz="2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≥1−0.1×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536F90-1F11-49B0-B627-53ABB757E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173" y="1508627"/>
                <a:ext cx="12038573" cy="7096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EC989F8-204A-48A1-9B53-5222930E278E}"/>
              </a:ext>
            </a:extLst>
          </p:cNvPr>
          <p:cNvGrpSpPr/>
          <p:nvPr/>
        </p:nvGrpSpPr>
        <p:grpSpPr>
          <a:xfrm>
            <a:off x="234707" y="2421541"/>
            <a:ext cx="8076173" cy="523220"/>
            <a:chOff x="234707" y="2421541"/>
            <a:chExt cx="8076173" cy="5232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7F38AD3-DFFE-44EE-8FCC-7E76F653E68A}"/>
                    </a:ext>
                  </a:extLst>
                </p:cNvPr>
                <p:cNvSpPr txBox="1"/>
                <p:nvPr/>
              </p:nvSpPr>
              <p:spPr>
                <a:xfrm>
                  <a:off x="234707" y="2421541"/>
                  <a:ext cx="80761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/>
                    <a:t>In other words</a:t>
                  </a:r>
                  <a:r>
                    <a:rPr lang="en-US" sz="2800" dirty="0"/>
                    <a:t> </a:t>
                  </a:r>
                  <a:r>
                    <a:rPr lang="en-US" sz="2800" dirty="0">
                      <a:solidFill>
                        <a:srgbClr val="0070C0"/>
                      </a:solidFill>
                    </a:rPr>
                    <a:t>#    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×0.1×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a14:m>
                  <a:endParaRPr lang="en-US" sz="28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7F38AD3-DFFE-44EE-8FCC-7E76F653E6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707" y="2421541"/>
                  <a:ext cx="8076173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1586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BBBB4D-635D-4914-9B83-22FDB2E7CAC5}"/>
                </a:ext>
              </a:extLst>
            </p:cNvPr>
            <p:cNvSpPr/>
            <p:nvPr/>
          </p:nvSpPr>
          <p:spPr>
            <a:xfrm>
              <a:off x="2877216" y="2535646"/>
              <a:ext cx="254000" cy="28302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3C7B8AF-B057-4761-AE80-7413C83CD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947299"/>
              </p:ext>
            </p:extLst>
          </p:nvPr>
        </p:nvGraphicFramePr>
        <p:xfrm>
          <a:off x="1870891" y="3972314"/>
          <a:ext cx="8128005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80245486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7746269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84436098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5811175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1068929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02780265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29977951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59213308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4302181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83591172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08675324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98413144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16563564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72857546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799218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46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3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58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06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405197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820B9DF7-67CD-4D2E-A038-6B0BA9BE2A1F}"/>
              </a:ext>
            </a:extLst>
          </p:cNvPr>
          <p:cNvGrpSpPr/>
          <p:nvPr/>
        </p:nvGrpSpPr>
        <p:grpSpPr>
          <a:xfrm>
            <a:off x="234707" y="6189225"/>
            <a:ext cx="8076173" cy="523220"/>
            <a:chOff x="234707" y="5528828"/>
            <a:chExt cx="8076173" cy="5232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10B6A55-9429-44C6-A2F4-F3FD1EFFCFBF}"/>
                    </a:ext>
                  </a:extLst>
                </p:cNvPr>
                <p:cNvSpPr txBox="1"/>
                <p:nvPr/>
              </p:nvSpPr>
              <p:spPr>
                <a:xfrm>
                  <a:off x="234707" y="5528828"/>
                  <a:ext cx="80761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Less than </a:t>
                  </a:r>
                  <a14:m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a14:m>
                  <a:r>
                    <a:rPr lang="en-US" sz="2800" dirty="0">
                      <a:solidFill>
                        <a:srgbClr val="0070C0"/>
                      </a:solidFill>
                    </a:rPr>
                    <a:t> </a:t>
                  </a:r>
                  <a:r>
                    <a:rPr lang="en-US" sz="2800" dirty="0"/>
                    <a:t>rows can have one or more</a:t>
                  </a: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10B6A55-9429-44C6-A2F4-F3FD1EFFC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707" y="5528828"/>
                  <a:ext cx="8076173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1586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9CD084-11B9-4D28-8DC5-05CCD69F5931}"/>
                </a:ext>
              </a:extLst>
            </p:cNvPr>
            <p:cNvSpPr/>
            <p:nvPr/>
          </p:nvSpPr>
          <p:spPr>
            <a:xfrm>
              <a:off x="7225696" y="5659550"/>
              <a:ext cx="254000" cy="28302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Left Brace 14">
            <a:extLst>
              <a:ext uri="{FF2B5EF4-FFF2-40B4-BE49-F238E27FC236}">
                <a16:creationId xmlns:a16="http://schemas.microsoft.com/office/drawing/2014/main" id="{998056D6-46AB-4DA0-8C16-4E21977B4700}"/>
              </a:ext>
            </a:extLst>
          </p:cNvPr>
          <p:cNvSpPr/>
          <p:nvPr/>
        </p:nvSpPr>
        <p:spPr>
          <a:xfrm>
            <a:off x="1300451" y="3991862"/>
            <a:ext cx="419492" cy="18542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AF29BB-77AC-4763-A010-49D12C503DFD}"/>
                  </a:ext>
                </a:extLst>
              </p:cNvPr>
              <p:cNvSpPr txBox="1"/>
              <p:nvPr/>
            </p:nvSpPr>
            <p:spPr>
              <a:xfrm rot="16200000">
                <a:off x="-468686" y="4580833"/>
                <a:ext cx="29184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Inputs: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AF29BB-77AC-4763-A010-49D12C503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68686" y="4580833"/>
                <a:ext cx="2918460" cy="400110"/>
              </a:xfrm>
              <a:prstGeom prst="rect">
                <a:avLst/>
              </a:prstGeom>
              <a:blipFill>
                <a:blip r:embed="rId7"/>
                <a:stretch>
                  <a:fillRect l="-9231" r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e 18">
            <a:extLst>
              <a:ext uri="{FF2B5EF4-FFF2-40B4-BE49-F238E27FC236}">
                <a16:creationId xmlns:a16="http://schemas.microsoft.com/office/drawing/2014/main" id="{2BFBAE63-0FC3-4212-8A4D-2F524DAF8EE8}"/>
              </a:ext>
            </a:extLst>
          </p:cNvPr>
          <p:cNvSpPr/>
          <p:nvPr/>
        </p:nvSpPr>
        <p:spPr>
          <a:xfrm rot="5400000">
            <a:off x="5831833" y="-309203"/>
            <a:ext cx="282098" cy="807617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28D9825-2BA0-46BC-8164-3177D275E5F0}"/>
                  </a:ext>
                </a:extLst>
              </p:cNvPr>
              <p:cNvSpPr txBox="1"/>
              <p:nvPr/>
            </p:nvSpPr>
            <p:spPr>
              <a:xfrm>
                <a:off x="3817232" y="3082177"/>
                <a:ext cx="4754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Randomness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28D9825-2BA0-46BC-8164-3177D275E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232" y="3082177"/>
                <a:ext cx="4754504" cy="461665"/>
              </a:xfrm>
              <a:prstGeom prst="rect">
                <a:avLst/>
              </a:prstGeom>
              <a:blipFill>
                <a:blip r:embed="rId8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74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5" grpId="0" animBg="1"/>
      <p:bldP spid="16" grpId="0"/>
      <p:bldP spid="19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A0BEAD-7D34-4F8A-836F-FFF7F4A3219B}"/>
                  </a:ext>
                </a:extLst>
              </p:cNvPr>
              <p:cNvSpPr txBox="1"/>
              <p:nvPr/>
            </p:nvSpPr>
            <p:spPr>
              <a:xfrm>
                <a:off x="234707" y="63435"/>
                <a:ext cx="4047007" cy="5627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Corollary: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𝑩𝑷𝑷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lit/>
                          </m:r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𝒑𝒐𝒍𝒚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A0BEAD-7D34-4F8A-836F-FFF7F4A32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07" y="63435"/>
                <a:ext cx="4047007" cy="562718"/>
              </a:xfrm>
              <a:prstGeom prst="rect">
                <a:avLst/>
              </a:prstGeom>
              <a:blipFill>
                <a:blip r:embed="rId2"/>
                <a:stretch>
                  <a:fillRect l="-3167" t="-9677" b="-225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C48B3A-ED96-4517-AE5B-5AA7FE963E87}"/>
                  </a:ext>
                </a:extLst>
              </p:cNvPr>
              <p:cNvSpPr txBox="1"/>
              <p:nvPr/>
            </p:nvSpPr>
            <p:spPr>
              <a:xfrm>
                <a:off x="234706" y="629796"/>
                <a:ext cx="11369465" cy="5627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Reminder: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lit/>
                          </m:r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𝒑𝒐𝒍𝒚</m:t>
                        </m:r>
                      </m:sub>
                    </m:sSub>
                  </m:oMath>
                </a14:m>
                <a:r>
                  <a:rPr lang="en-US" sz="2800" dirty="0"/>
                  <a:t>  if 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has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size circuit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C48B3A-ED96-4517-AE5B-5AA7FE963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06" y="629796"/>
                <a:ext cx="11369465" cy="562718"/>
              </a:xfrm>
              <a:prstGeom prst="rect">
                <a:avLst/>
              </a:prstGeom>
              <a:blipFill>
                <a:blip r:embed="rId3"/>
                <a:stretch>
                  <a:fillRect l="-1126" t="-9677" b="-225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272962-B1CE-4955-888B-E53EB4B5D3FA}"/>
                  </a:ext>
                </a:extLst>
              </p:cNvPr>
              <p:cNvSpPr txBox="1"/>
              <p:nvPr/>
            </p:nvSpPr>
            <p:spPr>
              <a:xfrm>
                <a:off x="196606" y="1756899"/>
                <a:ext cx="68695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/>
                  <a:t>: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272962-B1CE-4955-888B-E53EB4B5D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06" y="1756899"/>
                <a:ext cx="686951" cy="523220"/>
              </a:xfrm>
              <a:prstGeom prst="rect">
                <a:avLst/>
              </a:prstGeom>
              <a:blipFill>
                <a:blip r:embed="rId4"/>
                <a:stretch>
                  <a:fillRect t="-10465" b="-325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F6B4549-EB52-4B53-A36F-8058281537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3651030"/>
                  </p:ext>
                </p:extLst>
              </p:nvPr>
            </p:nvGraphicFramePr>
            <p:xfrm>
              <a:off x="1086757" y="1887285"/>
              <a:ext cx="1719944" cy="493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9972">
                      <a:extLst>
                        <a:ext uri="{9D8B030D-6E8A-4147-A177-3AD203B41FA5}">
                          <a16:colId xmlns:a16="http://schemas.microsoft.com/office/drawing/2014/main" val="1172132835"/>
                        </a:ext>
                      </a:extLst>
                    </a:gridCol>
                    <a:gridCol w="859972">
                      <a:extLst>
                        <a:ext uri="{9D8B030D-6E8A-4147-A177-3AD203B41FA5}">
                          <a16:colId xmlns:a16="http://schemas.microsoft.com/office/drawing/2014/main" val="2162218644"/>
                        </a:ext>
                      </a:extLst>
                    </a:gridCol>
                  </a:tblGrid>
                  <a:tr h="30183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008254"/>
                      </a:ext>
                    </a:extLst>
                  </a:tr>
                  <a:tr h="301833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2886352"/>
                      </a:ext>
                    </a:extLst>
                  </a:tr>
                  <a:tr h="301833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4386186"/>
                      </a:ext>
                    </a:extLst>
                  </a:tr>
                  <a:tr h="301833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4887089"/>
                      </a:ext>
                    </a:extLst>
                  </a:tr>
                  <a:tr h="301833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2817205"/>
                      </a:ext>
                    </a:extLst>
                  </a:tr>
                  <a:tr h="301833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8245243"/>
                      </a:ext>
                    </a:extLst>
                  </a:tr>
                  <a:tr h="301833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8148009"/>
                      </a:ext>
                    </a:extLst>
                  </a:tr>
                  <a:tr h="301833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4183398"/>
                      </a:ext>
                    </a:extLst>
                  </a:tr>
                  <a:tr h="301833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3858370"/>
                      </a:ext>
                    </a:extLst>
                  </a:tr>
                  <a:tr h="301833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3352976"/>
                      </a:ext>
                    </a:extLst>
                  </a:tr>
                  <a:tr h="301833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086036"/>
                      </a:ext>
                    </a:extLst>
                  </a:tr>
                  <a:tr h="301833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373282"/>
                      </a:ext>
                    </a:extLst>
                  </a:tr>
                  <a:tr h="301833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7178979"/>
                      </a:ext>
                    </a:extLst>
                  </a:tr>
                  <a:tr h="301833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4643141"/>
                      </a:ext>
                    </a:extLst>
                  </a:tr>
                  <a:tr h="301833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5211689"/>
                      </a:ext>
                    </a:extLst>
                  </a:tr>
                  <a:tr h="301833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3774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F6B4549-EB52-4B53-A36F-8058281537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3651030"/>
                  </p:ext>
                </p:extLst>
              </p:nvPr>
            </p:nvGraphicFramePr>
            <p:xfrm>
              <a:off x="1086757" y="1887285"/>
              <a:ext cx="1719944" cy="493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9972">
                      <a:extLst>
                        <a:ext uri="{9D8B030D-6E8A-4147-A177-3AD203B41FA5}">
                          <a16:colId xmlns:a16="http://schemas.microsoft.com/office/drawing/2014/main" val="1172132835"/>
                        </a:ext>
                      </a:extLst>
                    </a:gridCol>
                    <a:gridCol w="859972">
                      <a:extLst>
                        <a:ext uri="{9D8B030D-6E8A-4147-A177-3AD203B41FA5}">
                          <a16:colId xmlns:a16="http://schemas.microsoft.com/office/drawing/2014/main" val="216221864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04" t="-1667" r="-102113" b="-126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418" t="-1667" r="-2837" b="-126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0082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288635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43861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48870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281720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824524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814800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41833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385837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335297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08603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37328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71789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46431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52116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3774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E234C497-D6A8-436D-87E9-62DE5178BE82}"/>
              </a:ext>
            </a:extLst>
          </p:cNvPr>
          <p:cNvSpPr/>
          <p:nvPr/>
        </p:nvSpPr>
        <p:spPr>
          <a:xfrm>
            <a:off x="753639" y="2280119"/>
            <a:ext cx="259835" cy="50480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52901A4D-3955-419D-BE48-5B3DB0622E42}"/>
              </a:ext>
            </a:extLst>
          </p:cNvPr>
          <p:cNvSpPr/>
          <p:nvPr/>
        </p:nvSpPr>
        <p:spPr>
          <a:xfrm>
            <a:off x="739833" y="2918748"/>
            <a:ext cx="259835" cy="10915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E55CE5AB-9285-40FF-8D02-96357248CC1F}"/>
              </a:ext>
            </a:extLst>
          </p:cNvPr>
          <p:cNvSpPr/>
          <p:nvPr/>
        </p:nvSpPr>
        <p:spPr>
          <a:xfrm>
            <a:off x="725322" y="4144121"/>
            <a:ext cx="158235" cy="230457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F58322-8E23-406F-9344-4E4F9CE239EE}"/>
                  </a:ext>
                </a:extLst>
              </p:cNvPr>
              <p:cNvSpPr txBox="1"/>
              <p:nvPr/>
            </p:nvSpPr>
            <p:spPr>
              <a:xfrm>
                <a:off x="170762" y="2301689"/>
                <a:ext cx="68695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F58322-8E23-406F-9344-4E4F9CE23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62" y="2301689"/>
                <a:ext cx="686951" cy="461665"/>
              </a:xfrm>
              <a:prstGeom prst="rect">
                <a:avLst/>
              </a:prstGeom>
              <a:blipFill>
                <a:blip r:embed="rId6"/>
                <a:stretch>
                  <a:fillRect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149176-39A6-4043-8E96-DF876BB90ED8}"/>
                  </a:ext>
                </a:extLst>
              </p:cNvPr>
              <p:cNvSpPr txBox="1"/>
              <p:nvPr/>
            </p:nvSpPr>
            <p:spPr>
              <a:xfrm>
                <a:off x="117488" y="3180315"/>
                <a:ext cx="68695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149176-39A6-4043-8E96-DF876BB90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88" y="3180315"/>
                <a:ext cx="686951" cy="461665"/>
              </a:xfrm>
              <a:prstGeom prst="rect">
                <a:avLst/>
              </a:prstGeom>
              <a:blipFill>
                <a:blip r:embed="rId7"/>
                <a:stretch>
                  <a:fillRect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DBFA9B-828D-4692-AECD-47991C9420DA}"/>
                  </a:ext>
                </a:extLst>
              </p:cNvPr>
              <p:cNvSpPr txBox="1"/>
              <p:nvPr/>
            </p:nvSpPr>
            <p:spPr>
              <a:xfrm>
                <a:off x="108551" y="5065576"/>
                <a:ext cx="68695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DBFA9B-828D-4692-AECD-47991C942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51" y="5065576"/>
                <a:ext cx="68695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70945EC3-F2C8-492C-96D1-141C533D9749}"/>
              </a:ext>
            </a:extLst>
          </p:cNvPr>
          <p:cNvGrpSpPr/>
          <p:nvPr/>
        </p:nvGrpSpPr>
        <p:grpSpPr>
          <a:xfrm>
            <a:off x="3329940" y="2301689"/>
            <a:ext cx="1229359" cy="562718"/>
            <a:chOff x="3329940" y="2301689"/>
            <a:chExt cx="1229359" cy="56271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Flowchart: Delay 2">
                  <a:extLst>
                    <a:ext uri="{FF2B5EF4-FFF2-40B4-BE49-F238E27FC236}">
                      <a16:creationId xmlns:a16="http://schemas.microsoft.com/office/drawing/2014/main" id="{EE3A7E27-A692-4FCC-807A-629D180CF327}"/>
                    </a:ext>
                  </a:extLst>
                </p:cNvPr>
                <p:cNvSpPr/>
                <p:nvPr/>
              </p:nvSpPr>
              <p:spPr>
                <a:xfrm>
                  <a:off x="3568699" y="2301689"/>
                  <a:ext cx="740229" cy="562718"/>
                </a:xfrm>
                <a:prstGeom prst="flowChartDelay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" name="Flowchart: Delay 2">
                  <a:extLst>
                    <a:ext uri="{FF2B5EF4-FFF2-40B4-BE49-F238E27FC236}">
                      <a16:creationId xmlns:a16="http://schemas.microsoft.com/office/drawing/2014/main" id="{EE3A7E27-A692-4FCC-807A-629D180CF3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699" y="2301689"/>
                  <a:ext cx="740229" cy="562718"/>
                </a:xfrm>
                <a:prstGeom prst="flowChartDelay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6C4FACA-42D0-4A5E-B021-EACEF8AEA876}"/>
                </a:ext>
              </a:extLst>
            </p:cNvPr>
            <p:cNvCxnSpPr/>
            <p:nvPr/>
          </p:nvCxnSpPr>
          <p:spPr>
            <a:xfrm>
              <a:off x="3329940" y="2575560"/>
              <a:ext cx="2387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D18AB1-B6D7-4BB1-9F84-D655F31CCE38}"/>
                </a:ext>
              </a:extLst>
            </p:cNvPr>
            <p:cNvCxnSpPr/>
            <p:nvPr/>
          </p:nvCxnSpPr>
          <p:spPr>
            <a:xfrm>
              <a:off x="4320540" y="2575560"/>
              <a:ext cx="238759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EEA5B32-F7D6-41BD-B99E-ADFF4E768625}"/>
              </a:ext>
            </a:extLst>
          </p:cNvPr>
          <p:cNvGrpSpPr/>
          <p:nvPr/>
        </p:nvGrpSpPr>
        <p:grpSpPr>
          <a:xfrm>
            <a:off x="3329940" y="3180314"/>
            <a:ext cx="1240971" cy="766845"/>
            <a:chOff x="3329940" y="3180314"/>
            <a:chExt cx="1240971" cy="76684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Flowchart: Delay 21">
                  <a:extLst>
                    <a:ext uri="{FF2B5EF4-FFF2-40B4-BE49-F238E27FC236}">
                      <a16:creationId xmlns:a16="http://schemas.microsoft.com/office/drawing/2014/main" id="{67FF8244-FDE0-4926-8D74-E484F66002FF}"/>
                    </a:ext>
                  </a:extLst>
                </p:cNvPr>
                <p:cNvSpPr/>
                <p:nvPr/>
              </p:nvSpPr>
              <p:spPr>
                <a:xfrm>
                  <a:off x="3580311" y="3180314"/>
                  <a:ext cx="740229" cy="766845"/>
                </a:xfrm>
                <a:prstGeom prst="flowChartDelay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Flowchart: Delay 21">
                  <a:extLst>
                    <a:ext uri="{FF2B5EF4-FFF2-40B4-BE49-F238E27FC236}">
                      <a16:creationId xmlns:a16="http://schemas.microsoft.com/office/drawing/2014/main" id="{67FF8244-FDE0-4926-8D74-E484F66002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311" y="3180314"/>
                  <a:ext cx="740229" cy="766845"/>
                </a:xfrm>
                <a:prstGeom prst="flowChartDelay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F11C981-52FF-4CBC-8E60-F81D6D5E8261}"/>
                </a:ext>
              </a:extLst>
            </p:cNvPr>
            <p:cNvCxnSpPr/>
            <p:nvPr/>
          </p:nvCxnSpPr>
          <p:spPr>
            <a:xfrm>
              <a:off x="3341552" y="3309406"/>
              <a:ext cx="2387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1B42349-48E8-48BF-8786-754F71E09D47}"/>
                </a:ext>
              </a:extLst>
            </p:cNvPr>
            <p:cNvCxnSpPr/>
            <p:nvPr/>
          </p:nvCxnSpPr>
          <p:spPr>
            <a:xfrm>
              <a:off x="3329940" y="3641980"/>
              <a:ext cx="2387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E9FA226-947A-4210-BDFB-603F8D5B1B36}"/>
                </a:ext>
              </a:extLst>
            </p:cNvPr>
            <p:cNvCxnSpPr/>
            <p:nvPr/>
          </p:nvCxnSpPr>
          <p:spPr>
            <a:xfrm>
              <a:off x="4332152" y="3545626"/>
              <a:ext cx="238759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2FA4E01-2D68-4D08-B95E-EADDEEB2641B}"/>
              </a:ext>
            </a:extLst>
          </p:cNvPr>
          <p:cNvGrpSpPr/>
          <p:nvPr/>
        </p:nvGrpSpPr>
        <p:grpSpPr>
          <a:xfrm>
            <a:off x="3345180" y="4750034"/>
            <a:ext cx="1240971" cy="1032377"/>
            <a:chOff x="3345180" y="4750034"/>
            <a:chExt cx="1240971" cy="10323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Flowchart: Delay 25">
                  <a:extLst>
                    <a:ext uri="{FF2B5EF4-FFF2-40B4-BE49-F238E27FC236}">
                      <a16:creationId xmlns:a16="http://schemas.microsoft.com/office/drawing/2014/main" id="{5EBB802D-1A47-4749-AB1C-3705B267A488}"/>
                    </a:ext>
                  </a:extLst>
                </p:cNvPr>
                <p:cNvSpPr/>
                <p:nvPr/>
              </p:nvSpPr>
              <p:spPr>
                <a:xfrm>
                  <a:off x="3595551" y="4750034"/>
                  <a:ext cx="740229" cy="1032377"/>
                </a:xfrm>
                <a:prstGeom prst="flowChartDelay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Flowchart: Delay 25">
                  <a:extLst>
                    <a:ext uri="{FF2B5EF4-FFF2-40B4-BE49-F238E27FC236}">
                      <a16:creationId xmlns:a16="http://schemas.microsoft.com/office/drawing/2014/main" id="{5EBB802D-1A47-4749-AB1C-3705B267A4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5551" y="4750034"/>
                  <a:ext cx="740229" cy="1032377"/>
                </a:xfrm>
                <a:prstGeom prst="flowChartDelay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3A202D-87E8-4CDB-80F7-31F02D45ECAD}"/>
                </a:ext>
              </a:extLst>
            </p:cNvPr>
            <p:cNvCxnSpPr/>
            <p:nvPr/>
          </p:nvCxnSpPr>
          <p:spPr>
            <a:xfrm>
              <a:off x="3356792" y="4879126"/>
              <a:ext cx="2387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B7C4CB-C278-43C4-B85A-ABB40697A927}"/>
                </a:ext>
              </a:extLst>
            </p:cNvPr>
            <p:cNvCxnSpPr/>
            <p:nvPr/>
          </p:nvCxnSpPr>
          <p:spPr>
            <a:xfrm>
              <a:off x="3345180" y="5211700"/>
              <a:ext cx="2387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09BF5AB-3D91-443B-92B7-0C7CE2FF15C5}"/>
                </a:ext>
              </a:extLst>
            </p:cNvPr>
            <p:cNvCxnSpPr/>
            <p:nvPr/>
          </p:nvCxnSpPr>
          <p:spPr>
            <a:xfrm>
              <a:off x="4347392" y="5214406"/>
              <a:ext cx="238759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5585D14-F70C-48F2-A121-D615A9292451}"/>
                </a:ext>
              </a:extLst>
            </p:cNvPr>
            <p:cNvCxnSpPr/>
            <p:nvPr/>
          </p:nvCxnSpPr>
          <p:spPr>
            <a:xfrm>
              <a:off x="3352800" y="5463160"/>
              <a:ext cx="2387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44BFCC4-CB0C-4F03-956A-8CA4626F8306}"/>
                  </a:ext>
                </a:extLst>
              </p:cNvPr>
              <p:cNvSpPr txBox="1"/>
              <p:nvPr/>
            </p:nvSpPr>
            <p:spPr>
              <a:xfrm>
                <a:off x="3176027" y="6079597"/>
                <a:ext cx="1876034" cy="530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44BFCC4-CB0C-4F03-956A-8CA4626F8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027" y="6079597"/>
                <a:ext cx="1876034" cy="5309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18CD1A-9468-4746-A5CA-8FA60DAFDDB5}"/>
              </a:ext>
            </a:extLst>
          </p:cNvPr>
          <p:cNvCxnSpPr>
            <a:cxnSpLocks/>
          </p:cNvCxnSpPr>
          <p:nvPr/>
        </p:nvCxnSpPr>
        <p:spPr>
          <a:xfrm>
            <a:off x="5402580" y="1249680"/>
            <a:ext cx="0" cy="548392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090766A-C533-460E-AB8D-CB9AED772070}"/>
                  </a:ext>
                </a:extLst>
              </p:cNvPr>
              <p:cNvSpPr txBox="1"/>
              <p:nvPr/>
            </p:nvSpPr>
            <p:spPr>
              <a:xfrm>
                <a:off x="5561603" y="1169592"/>
                <a:ext cx="6340826" cy="5627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Equivalently: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lit/>
                          </m:r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𝒑𝒐𝒍𝒚</m:t>
                        </m:r>
                      </m:sub>
                    </m:sSub>
                  </m:oMath>
                </a14:m>
                <a:r>
                  <a:rPr lang="en-US" sz="2800" dirty="0"/>
                  <a:t>  if there is poly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090766A-C533-460E-AB8D-CB9AED772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603" y="1169592"/>
                <a:ext cx="6340826" cy="562718"/>
              </a:xfrm>
              <a:prstGeom prst="rect">
                <a:avLst/>
              </a:prstGeom>
              <a:blipFill>
                <a:blip r:embed="rId13"/>
                <a:stretch>
                  <a:fillRect l="-1923" t="-10870" b="-239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E027EB-6509-4333-A1CC-FD5B5E264246}"/>
                  </a:ext>
                </a:extLst>
              </p:cNvPr>
              <p:cNvSpPr txBox="1"/>
              <p:nvPr/>
            </p:nvSpPr>
            <p:spPr>
              <a:xfrm>
                <a:off x="5550356" y="1729835"/>
                <a:ext cx="6340826" cy="530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E027EB-6509-4333-A1CC-FD5B5E264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356" y="1729835"/>
                <a:ext cx="6340826" cy="530915"/>
              </a:xfrm>
              <a:prstGeom prst="rect">
                <a:avLst/>
              </a:prstGeom>
              <a:blipFill>
                <a:blip r:embed="rId14"/>
                <a:stretch>
                  <a:fillRect t="-10345" b="-321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1CF0E40-190F-402A-BA39-A7F86B2788A7}"/>
                  </a:ext>
                </a:extLst>
              </p:cNvPr>
              <p:cNvSpPr txBox="1"/>
              <p:nvPr/>
            </p:nvSpPr>
            <p:spPr>
              <a:xfrm>
                <a:off x="9261812" y="2301689"/>
                <a:ext cx="208435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for all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1CF0E40-190F-402A-BA39-A7F86B278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812" y="2301689"/>
                <a:ext cx="2084357" cy="400110"/>
              </a:xfrm>
              <a:prstGeom prst="rect">
                <a:avLst/>
              </a:prstGeom>
              <a:blipFill>
                <a:blip r:embed="rId15"/>
                <a:stretch>
                  <a:fillRect l="-2924" t="-9231" b="-2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5F59110-6457-4129-942E-3CED7E2B953D}"/>
                  </a:ext>
                </a:extLst>
              </p:cNvPr>
              <p:cNvSpPr/>
              <p:nvPr/>
            </p:nvSpPr>
            <p:spPr>
              <a:xfrm>
                <a:off x="5561603" y="2385060"/>
                <a:ext cx="846802" cy="4130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5F59110-6457-4129-942E-3CED7E2B9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603" y="2385060"/>
                <a:ext cx="846802" cy="41301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25F1BB1-3755-4769-A146-5C272E43FBA3}"/>
                  </a:ext>
                </a:extLst>
              </p:cNvPr>
              <p:cNvSpPr/>
              <p:nvPr/>
            </p:nvSpPr>
            <p:spPr>
              <a:xfrm>
                <a:off x="5593538" y="3258016"/>
                <a:ext cx="1195873" cy="4130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25F1BB1-3755-4769-A146-5C272E43FB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538" y="3258016"/>
                <a:ext cx="1195873" cy="41301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EDC608E-5916-474A-A5F2-4F04C93C4104}"/>
                  </a:ext>
                </a:extLst>
              </p:cNvPr>
              <p:cNvSpPr/>
              <p:nvPr/>
            </p:nvSpPr>
            <p:spPr>
              <a:xfrm>
                <a:off x="5581881" y="5035486"/>
                <a:ext cx="1824756" cy="4130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EDC608E-5916-474A-A5F2-4F04C93C41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881" y="5035486"/>
                <a:ext cx="1824756" cy="41301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77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/>
      <p:bldP spid="31" grpId="0"/>
      <p:bldP spid="34" grpId="0"/>
      <p:bldP spid="35" grpId="0"/>
      <p:bldP spid="36" grpId="0"/>
      <p:bldP spid="3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A0BEAD-7D34-4F8A-836F-FFF7F4A3219B}"/>
                  </a:ext>
                </a:extLst>
              </p:cNvPr>
              <p:cNvSpPr txBox="1"/>
              <p:nvPr/>
            </p:nvSpPr>
            <p:spPr>
              <a:xfrm>
                <a:off x="234707" y="185355"/>
                <a:ext cx="4047007" cy="5627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Corollary: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𝑩𝑷𝑷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lit/>
                          </m:r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𝒑𝒐𝒍𝒚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A0BEAD-7D34-4F8A-836F-FFF7F4A32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07" y="185355"/>
                <a:ext cx="4047007" cy="562718"/>
              </a:xfrm>
              <a:prstGeom prst="rect">
                <a:avLst/>
              </a:prstGeom>
              <a:blipFill>
                <a:blip r:embed="rId2"/>
                <a:stretch>
                  <a:fillRect l="-3167" t="-9677" b="-225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F95C4A-1DD4-4514-9E9E-19CDC2039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858569"/>
              </p:ext>
            </p:extLst>
          </p:nvPr>
        </p:nvGraphicFramePr>
        <p:xfrm>
          <a:off x="2066830" y="1824208"/>
          <a:ext cx="8128005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80245486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7746269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84436098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5811175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1068929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02780265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29977951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59213308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4302181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83591172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08675324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98413144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16563564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72857546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799218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46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3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58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06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405197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D71D04A2-BE5B-4267-9C7D-D74840B25B6A}"/>
              </a:ext>
            </a:extLst>
          </p:cNvPr>
          <p:cNvSpPr/>
          <p:nvPr/>
        </p:nvSpPr>
        <p:spPr>
          <a:xfrm>
            <a:off x="1496390" y="1843756"/>
            <a:ext cx="419492" cy="18542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D98F4D42-2AC5-4B3F-9390-3B6BD0F31A4A}"/>
              </a:ext>
            </a:extLst>
          </p:cNvPr>
          <p:cNvSpPr/>
          <p:nvPr/>
        </p:nvSpPr>
        <p:spPr>
          <a:xfrm rot="5400000">
            <a:off x="6027772" y="-2457309"/>
            <a:ext cx="282098" cy="807617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193526-AF4D-4621-AA34-ED863443B35E}"/>
                  </a:ext>
                </a:extLst>
              </p:cNvPr>
              <p:cNvSpPr txBox="1"/>
              <p:nvPr/>
            </p:nvSpPr>
            <p:spPr>
              <a:xfrm>
                <a:off x="4013171" y="934071"/>
                <a:ext cx="4754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Randomness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193526-AF4D-4621-AA34-ED863443B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171" y="934071"/>
                <a:ext cx="4754504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86A456-5F65-4234-A41E-CF1795EA3A8D}"/>
                  </a:ext>
                </a:extLst>
              </p:cNvPr>
              <p:cNvSpPr txBox="1"/>
              <p:nvPr/>
            </p:nvSpPr>
            <p:spPr>
              <a:xfrm rot="16200000">
                <a:off x="-272747" y="2432727"/>
                <a:ext cx="29184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Inputs: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86A456-5F65-4234-A41E-CF1795EA3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72747" y="2432727"/>
                <a:ext cx="2918460" cy="400110"/>
              </a:xfrm>
              <a:prstGeom prst="rect">
                <a:avLst/>
              </a:prstGeom>
              <a:blipFill>
                <a:blip r:embed="rId4"/>
                <a:stretch>
                  <a:fillRect l="-9231" r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5BB765-D6D2-4085-9067-C071E033CE88}"/>
                  </a:ext>
                </a:extLst>
              </p:cNvPr>
              <p:cNvSpPr txBox="1"/>
              <p:nvPr/>
            </p:nvSpPr>
            <p:spPr>
              <a:xfrm>
                <a:off x="0" y="3994271"/>
                <a:ext cx="12855155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800" dirty="0"/>
                  <a:t>, </a:t>
                </a:r>
                <a:br>
                  <a:rPr lang="en-US" sz="2800" dirty="0"/>
                </a:br>
                <a:r>
                  <a:rPr lang="en-US" sz="2800" dirty="0"/>
                  <a:t>“advice string”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/>
                  <a:t> 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5BB765-D6D2-4085-9067-C071E033C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94271"/>
                <a:ext cx="12855155" cy="954107"/>
              </a:xfrm>
              <a:prstGeom prst="rect">
                <a:avLst/>
              </a:prstGeom>
              <a:blipFill>
                <a:blip r:embed="rId5"/>
                <a:stretch>
                  <a:fillRect l="-948" t="-5732" b="-171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E84609-0FF8-4063-81C6-ECBDF965C097}"/>
                  </a:ext>
                </a:extLst>
              </p:cNvPr>
              <p:cNvSpPr txBox="1"/>
              <p:nvPr/>
            </p:nvSpPr>
            <p:spPr>
              <a:xfrm>
                <a:off x="-25725" y="5405728"/>
                <a:ext cx="12855155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Equivalently:</a:t>
                </a:r>
                <a:r>
                  <a:rPr lang="en-US" sz="2800" dirty="0"/>
                  <a:t> 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800" dirty="0"/>
                  <a:t>, </a:t>
                </a:r>
                <a:br>
                  <a:rPr lang="en-US" sz="2800" dirty="0"/>
                </a:br>
                <a:r>
                  <a:rPr lang="en-US" sz="2800" dirty="0"/>
                  <a:t>circuit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computes map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E84609-0FF8-4063-81C6-ECBDF965C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725" y="5405728"/>
                <a:ext cx="12855155" cy="954107"/>
              </a:xfrm>
              <a:prstGeom prst="rect">
                <a:avLst/>
              </a:prstGeom>
              <a:blipFill>
                <a:blip r:embed="rId6"/>
                <a:stretch>
                  <a:fillRect l="-996" t="-6410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88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91F0-4D12-423C-804C-8DF63E845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580" y="2522219"/>
            <a:ext cx="10523220" cy="1002983"/>
          </a:xfrm>
        </p:spPr>
        <p:txBody>
          <a:bodyPr>
            <a:normAutofit/>
          </a:bodyPr>
          <a:lstStyle/>
          <a:p>
            <a:r>
              <a:rPr lang="en-US" dirty="0"/>
              <a:t>State of BPP</a:t>
            </a:r>
          </a:p>
        </p:txBody>
      </p:sp>
    </p:spTree>
    <p:extLst>
      <p:ext uri="{BB962C8B-B14F-4D97-AF65-F5344CB8AC3E}">
        <p14:creationId xmlns:p14="http://schemas.microsoft.com/office/powerpoint/2010/main" val="3127795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F611155-EB11-4EA6-AD9F-D173A4BD4BCF}"/>
              </a:ext>
            </a:extLst>
          </p:cNvPr>
          <p:cNvSpPr/>
          <p:nvPr/>
        </p:nvSpPr>
        <p:spPr>
          <a:xfrm>
            <a:off x="243840" y="1089660"/>
            <a:ext cx="7787640" cy="464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DF7C53-9606-48AA-B8D0-C2E80A9FAB95}"/>
              </a:ext>
            </a:extLst>
          </p:cNvPr>
          <p:cNvGrpSpPr/>
          <p:nvPr/>
        </p:nvGrpSpPr>
        <p:grpSpPr>
          <a:xfrm>
            <a:off x="579120" y="1325563"/>
            <a:ext cx="11254738" cy="3808570"/>
            <a:chOff x="579120" y="1325564"/>
            <a:chExt cx="11254738" cy="380857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7D8184-0A6C-4222-A193-1CAFCA651E83}"/>
                </a:ext>
              </a:extLst>
            </p:cNvPr>
            <p:cNvSpPr/>
            <p:nvPr/>
          </p:nvSpPr>
          <p:spPr>
            <a:xfrm>
              <a:off x="579120" y="1325564"/>
              <a:ext cx="6873240" cy="380857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itle 1">
                  <a:extLst>
                    <a:ext uri="{FF2B5EF4-FFF2-40B4-BE49-F238E27FC236}">
                      <a16:creationId xmlns:a16="http://schemas.microsoft.com/office/drawing/2014/main" id="{31CC5542-AE3A-4152-9CB8-0965CEF52B3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122420" y="1401922"/>
                  <a:ext cx="1706880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  <m:t>𝒑𝒐𝒍𝒚</m:t>
                            </m:r>
                          </m:sub>
                        </m:sSub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>
            <p:sp>
              <p:nvSpPr>
                <p:cNvPr id="11" name="Title 1">
                  <a:extLst>
                    <a:ext uri="{FF2B5EF4-FFF2-40B4-BE49-F238E27FC236}">
                      <a16:creationId xmlns:a16="http://schemas.microsoft.com/office/drawing/2014/main" id="{31CC5542-AE3A-4152-9CB8-0965CEF52B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2420" y="1401922"/>
                  <a:ext cx="1706880" cy="8001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92E58A8B-0E4C-4A41-A773-53553E570E77}"/>
                </a:ext>
              </a:extLst>
            </p:cNvPr>
            <p:cNvSpPr/>
            <p:nvPr/>
          </p:nvSpPr>
          <p:spPr>
            <a:xfrm rot="5400000">
              <a:off x="8825705" y="801847"/>
              <a:ext cx="1147127" cy="4869179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33C3288-336B-48D8-AA4D-33E5D4F59137}"/>
                </a:ext>
              </a:extLst>
            </p:cNvPr>
            <p:cNvSpPr/>
            <p:nvPr/>
          </p:nvSpPr>
          <p:spPr>
            <a:xfrm>
              <a:off x="6724649" y="2650331"/>
              <a:ext cx="719138" cy="1269206"/>
            </a:xfrm>
            <a:custGeom>
              <a:avLst/>
              <a:gdLst>
                <a:gd name="connsiteX0" fmla="*/ 616744 w 719138"/>
                <a:gd name="connsiteY0" fmla="*/ 92869 h 1269206"/>
                <a:gd name="connsiteX1" fmla="*/ 616744 w 719138"/>
                <a:gd name="connsiteY1" fmla="*/ 92869 h 1269206"/>
                <a:gd name="connsiteX2" fmla="*/ 600075 w 719138"/>
                <a:gd name="connsiteY2" fmla="*/ 78581 h 1269206"/>
                <a:gd name="connsiteX3" fmla="*/ 578644 w 719138"/>
                <a:gd name="connsiteY3" fmla="*/ 73819 h 1269206"/>
                <a:gd name="connsiteX4" fmla="*/ 592931 w 719138"/>
                <a:gd name="connsiteY4" fmla="*/ 57150 h 1269206"/>
                <a:gd name="connsiteX5" fmla="*/ 578644 w 719138"/>
                <a:gd name="connsiteY5" fmla="*/ 45244 h 1269206"/>
                <a:gd name="connsiteX6" fmla="*/ 576263 w 719138"/>
                <a:gd name="connsiteY6" fmla="*/ 28575 h 1269206"/>
                <a:gd name="connsiteX7" fmla="*/ 566738 w 719138"/>
                <a:gd name="connsiteY7" fmla="*/ 21431 h 1269206"/>
                <a:gd name="connsiteX8" fmla="*/ 559594 w 719138"/>
                <a:gd name="connsiteY8" fmla="*/ 19050 h 1269206"/>
                <a:gd name="connsiteX9" fmla="*/ 526256 w 719138"/>
                <a:gd name="connsiteY9" fmla="*/ 14287 h 1269206"/>
                <a:gd name="connsiteX10" fmla="*/ 404813 w 719138"/>
                <a:gd name="connsiteY10" fmla="*/ 7144 h 1269206"/>
                <a:gd name="connsiteX11" fmla="*/ 359569 w 719138"/>
                <a:gd name="connsiteY11" fmla="*/ 2381 h 1269206"/>
                <a:gd name="connsiteX12" fmla="*/ 330994 w 719138"/>
                <a:gd name="connsiteY12" fmla="*/ 0 h 1269206"/>
                <a:gd name="connsiteX13" fmla="*/ 130969 w 719138"/>
                <a:gd name="connsiteY13" fmla="*/ 2381 h 1269206"/>
                <a:gd name="connsiteX14" fmla="*/ 119063 w 719138"/>
                <a:gd name="connsiteY14" fmla="*/ 16669 h 1269206"/>
                <a:gd name="connsiteX15" fmla="*/ 116681 w 719138"/>
                <a:gd name="connsiteY15" fmla="*/ 26194 h 1269206"/>
                <a:gd name="connsiteX16" fmla="*/ 111919 w 719138"/>
                <a:gd name="connsiteY16" fmla="*/ 47625 h 1269206"/>
                <a:gd name="connsiteX17" fmla="*/ 102394 w 719138"/>
                <a:gd name="connsiteY17" fmla="*/ 69056 h 1269206"/>
                <a:gd name="connsiteX18" fmla="*/ 100013 w 719138"/>
                <a:gd name="connsiteY18" fmla="*/ 83344 h 1269206"/>
                <a:gd name="connsiteX19" fmla="*/ 95250 w 719138"/>
                <a:gd name="connsiteY19" fmla="*/ 104775 h 1269206"/>
                <a:gd name="connsiteX20" fmla="*/ 88106 w 719138"/>
                <a:gd name="connsiteY20" fmla="*/ 138112 h 1269206"/>
                <a:gd name="connsiteX21" fmla="*/ 85725 w 719138"/>
                <a:gd name="connsiteY21" fmla="*/ 183356 h 1269206"/>
                <a:gd name="connsiteX22" fmla="*/ 78581 w 719138"/>
                <a:gd name="connsiteY22" fmla="*/ 214312 h 1269206"/>
                <a:gd name="connsiteX23" fmla="*/ 69056 w 719138"/>
                <a:gd name="connsiteY23" fmla="*/ 254794 h 1269206"/>
                <a:gd name="connsiteX24" fmla="*/ 64294 w 719138"/>
                <a:gd name="connsiteY24" fmla="*/ 295275 h 1269206"/>
                <a:gd name="connsiteX25" fmla="*/ 61913 w 719138"/>
                <a:gd name="connsiteY25" fmla="*/ 302419 h 1269206"/>
                <a:gd name="connsiteX26" fmla="*/ 54769 w 719138"/>
                <a:gd name="connsiteY26" fmla="*/ 350044 h 1269206"/>
                <a:gd name="connsiteX27" fmla="*/ 57150 w 719138"/>
                <a:gd name="connsiteY27" fmla="*/ 409575 h 1269206"/>
                <a:gd name="connsiteX28" fmla="*/ 59531 w 719138"/>
                <a:gd name="connsiteY28" fmla="*/ 426244 h 1269206"/>
                <a:gd name="connsiteX29" fmla="*/ 42863 w 719138"/>
                <a:gd name="connsiteY29" fmla="*/ 483394 h 1269206"/>
                <a:gd name="connsiteX30" fmla="*/ 33338 w 719138"/>
                <a:gd name="connsiteY30" fmla="*/ 681037 h 1269206"/>
                <a:gd name="connsiteX31" fmla="*/ 28575 w 719138"/>
                <a:gd name="connsiteY31" fmla="*/ 714375 h 1269206"/>
                <a:gd name="connsiteX32" fmla="*/ 9525 w 719138"/>
                <a:gd name="connsiteY32" fmla="*/ 873919 h 1269206"/>
                <a:gd name="connsiteX33" fmla="*/ 0 w 719138"/>
                <a:gd name="connsiteY33" fmla="*/ 957262 h 1269206"/>
                <a:gd name="connsiteX34" fmla="*/ 2381 w 719138"/>
                <a:gd name="connsiteY34" fmla="*/ 1009650 h 1269206"/>
                <a:gd name="connsiteX35" fmla="*/ 4763 w 719138"/>
                <a:gd name="connsiteY35" fmla="*/ 1023937 h 1269206"/>
                <a:gd name="connsiteX36" fmla="*/ 9525 w 719138"/>
                <a:gd name="connsiteY36" fmla="*/ 1059656 h 1269206"/>
                <a:gd name="connsiteX37" fmla="*/ 19050 w 719138"/>
                <a:gd name="connsiteY37" fmla="*/ 1109662 h 1269206"/>
                <a:gd name="connsiteX38" fmla="*/ 26194 w 719138"/>
                <a:gd name="connsiteY38" fmla="*/ 1169194 h 1269206"/>
                <a:gd name="connsiteX39" fmla="*/ 47625 w 719138"/>
                <a:gd name="connsiteY39" fmla="*/ 1204912 h 1269206"/>
                <a:gd name="connsiteX40" fmla="*/ 52388 w 719138"/>
                <a:gd name="connsiteY40" fmla="*/ 1212056 h 1269206"/>
                <a:gd name="connsiteX41" fmla="*/ 59531 w 719138"/>
                <a:gd name="connsiteY41" fmla="*/ 1216819 h 1269206"/>
                <a:gd name="connsiteX42" fmla="*/ 73819 w 719138"/>
                <a:gd name="connsiteY42" fmla="*/ 1231106 h 1269206"/>
                <a:gd name="connsiteX43" fmla="*/ 83344 w 719138"/>
                <a:gd name="connsiteY43" fmla="*/ 1235869 h 1269206"/>
                <a:gd name="connsiteX44" fmla="*/ 92869 w 719138"/>
                <a:gd name="connsiteY44" fmla="*/ 1245394 h 1269206"/>
                <a:gd name="connsiteX45" fmla="*/ 109538 w 719138"/>
                <a:gd name="connsiteY45" fmla="*/ 1254919 h 1269206"/>
                <a:gd name="connsiteX46" fmla="*/ 116681 w 719138"/>
                <a:gd name="connsiteY46" fmla="*/ 1257300 h 1269206"/>
                <a:gd name="connsiteX47" fmla="*/ 123825 w 719138"/>
                <a:gd name="connsiteY47" fmla="*/ 1262062 h 1269206"/>
                <a:gd name="connsiteX48" fmla="*/ 142875 w 719138"/>
                <a:gd name="connsiteY48" fmla="*/ 1264444 h 1269206"/>
                <a:gd name="connsiteX49" fmla="*/ 154781 w 719138"/>
                <a:gd name="connsiteY49" fmla="*/ 1266825 h 1269206"/>
                <a:gd name="connsiteX50" fmla="*/ 178594 w 719138"/>
                <a:gd name="connsiteY50" fmla="*/ 1269206 h 1269206"/>
                <a:gd name="connsiteX51" fmla="*/ 311944 w 719138"/>
                <a:gd name="connsiteY51" fmla="*/ 1266825 h 1269206"/>
                <a:gd name="connsiteX52" fmla="*/ 326231 w 719138"/>
                <a:gd name="connsiteY52" fmla="*/ 1259681 h 1269206"/>
                <a:gd name="connsiteX53" fmla="*/ 359569 w 719138"/>
                <a:gd name="connsiteY53" fmla="*/ 1257300 h 1269206"/>
                <a:gd name="connsiteX54" fmla="*/ 378619 w 719138"/>
                <a:gd name="connsiteY54" fmla="*/ 1247775 h 1269206"/>
                <a:gd name="connsiteX55" fmla="*/ 385763 w 719138"/>
                <a:gd name="connsiteY55" fmla="*/ 1243012 h 1269206"/>
                <a:gd name="connsiteX56" fmla="*/ 409575 w 719138"/>
                <a:gd name="connsiteY56" fmla="*/ 1240631 h 1269206"/>
                <a:gd name="connsiteX57" fmla="*/ 416719 w 719138"/>
                <a:gd name="connsiteY57" fmla="*/ 1238250 h 1269206"/>
                <a:gd name="connsiteX58" fmla="*/ 428625 w 719138"/>
                <a:gd name="connsiteY58" fmla="*/ 1226344 h 1269206"/>
                <a:gd name="connsiteX59" fmla="*/ 476250 w 719138"/>
                <a:gd name="connsiteY59" fmla="*/ 1223962 h 1269206"/>
                <a:gd name="connsiteX60" fmla="*/ 483394 w 719138"/>
                <a:gd name="connsiteY60" fmla="*/ 1221581 h 1269206"/>
                <a:gd name="connsiteX61" fmla="*/ 490538 w 719138"/>
                <a:gd name="connsiteY61" fmla="*/ 1207294 h 1269206"/>
                <a:gd name="connsiteX62" fmla="*/ 504825 w 719138"/>
                <a:gd name="connsiteY62" fmla="*/ 1202531 h 1269206"/>
                <a:gd name="connsiteX63" fmla="*/ 516731 w 719138"/>
                <a:gd name="connsiteY63" fmla="*/ 1181100 h 1269206"/>
                <a:gd name="connsiteX64" fmla="*/ 521494 w 719138"/>
                <a:gd name="connsiteY64" fmla="*/ 1173956 h 1269206"/>
                <a:gd name="connsiteX65" fmla="*/ 528638 w 719138"/>
                <a:gd name="connsiteY65" fmla="*/ 1154906 h 1269206"/>
                <a:gd name="connsiteX66" fmla="*/ 538163 w 719138"/>
                <a:gd name="connsiteY66" fmla="*/ 1152525 h 1269206"/>
                <a:gd name="connsiteX67" fmla="*/ 561975 w 719138"/>
                <a:gd name="connsiteY67" fmla="*/ 1147762 h 1269206"/>
                <a:gd name="connsiteX68" fmla="*/ 569119 w 719138"/>
                <a:gd name="connsiteY68" fmla="*/ 1140619 h 1269206"/>
                <a:gd name="connsiteX69" fmla="*/ 573881 w 719138"/>
                <a:gd name="connsiteY69" fmla="*/ 1131094 h 1269206"/>
                <a:gd name="connsiteX70" fmla="*/ 581025 w 719138"/>
                <a:gd name="connsiteY70" fmla="*/ 1126331 h 1269206"/>
                <a:gd name="connsiteX71" fmla="*/ 585788 w 719138"/>
                <a:gd name="connsiteY71" fmla="*/ 1116806 h 1269206"/>
                <a:gd name="connsiteX72" fmla="*/ 588169 w 719138"/>
                <a:gd name="connsiteY72" fmla="*/ 1100137 h 1269206"/>
                <a:gd name="connsiteX73" fmla="*/ 611981 w 719138"/>
                <a:gd name="connsiteY73" fmla="*/ 1073944 h 1269206"/>
                <a:gd name="connsiteX74" fmla="*/ 623888 w 719138"/>
                <a:gd name="connsiteY74" fmla="*/ 1057275 h 1269206"/>
                <a:gd name="connsiteX75" fmla="*/ 635794 w 719138"/>
                <a:gd name="connsiteY75" fmla="*/ 1047750 h 1269206"/>
                <a:gd name="connsiteX76" fmla="*/ 640556 w 719138"/>
                <a:gd name="connsiteY76" fmla="*/ 1026319 h 1269206"/>
                <a:gd name="connsiteX77" fmla="*/ 645319 w 719138"/>
                <a:gd name="connsiteY77" fmla="*/ 1019175 h 1269206"/>
                <a:gd name="connsiteX78" fmla="*/ 650081 w 719138"/>
                <a:gd name="connsiteY78" fmla="*/ 1007269 h 1269206"/>
                <a:gd name="connsiteX79" fmla="*/ 654844 w 719138"/>
                <a:gd name="connsiteY79" fmla="*/ 957262 h 1269206"/>
                <a:gd name="connsiteX80" fmla="*/ 657225 w 719138"/>
                <a:gd name="connsiteY80" fmla="*/ 945356 h 1269206"/>
                <a:gd name="connsiteX81" fmla="*/ 664369 w 719138"/>
                <a:gd name="connsiteY81" fmla="*/ 931069 h 1269206"/>
                <a:gd name="connsiteX82" fmla="*/ 669131 w 719138"/>
                <a:gd name="connsiteY82" fmla="*/ 916781 h 1269206"/>
                <a:gd name="connsiteX83" fmla="*/ 671513 w 719138"/>
                <a:gd name="connsiteY83" fmla="*/ 900112 h 1269206"/>
                <a:gd name="connsiteX84" fmla="*/ 676275 w 719138"/>
                <a:gd name="connsiteY84" fmla="*/ 883444 h 1269206"/>
                <a:gd name="connsiteX85" fmla="*/ 671513 w 719138"/>
                <a:gd name="connsiteY85" fmla="*/ 807244 h 1269206"/>
                <a:gd name="connsiteX86" fmla="*/ 673894 w 719138"/>
                <a:gd name="connsiteY86" fmla="*/ 778669 h 1269206"/>
                <a:gd name="connsiteX87" fmla="*/ 678656 w 719138"/>
                <a:gd name="connsiteY87" fmla="*/ 752475 h 1269206"/>
                <a:gd name="connsiteX88" fmla="*/ 685800 w 719138"/>
                <a:gd name="connsiteY88" fmla="*/ 697706 h 1269206"/>
                <a:gd name="connsiteX89" fmla="*/ 688181 w 719138"/>
                <a:gd name="connsiteY89" fmla="*/ 676275 h 1269206"/>
                <a:gd name="connsiteX90" fmla="*/ 692944 w 719138"/>
                <a:gd name="connsiteY90" fmla="*/ 661987 h 1269206"/>
                <a:gd name="connsiteX91" fmla="*/ 695325 w 719138"/>
                <a:gd name="connsiteY91" fmla="*/ 640556 h 1269206"/>
                <a:gd name="connsiteX92" fmla="*/ 700088 w 719138"/>
                <a:gd name="connsiteY92" fmla="*/ 626269 h 1269206"/>
                <a:gd name="connsiteX93" fmla="*/ 704850 w 719138"/>
                <a:gd name="connsiteY93" fmla="*/ 607219 h 1269206"/>
                <a:gd name="connsiteX94" fmla="*/ 707231 w 719138"/>
                <a:gd name="connsiteY94" fmla="*/ 585787 h 1269206"/>
                <a:gd name="connsiteX95" fmla="*/ 714375 w 719138"/>
                <a:gd name="connsiteY95" fmla="*/ 535781 h 1269206"/>
                <a:gd name="connsiteX96" fmla="*/ 719138 w 719138"/>
                <a:gd name="connsiteY96" fmla="*/ 476250 h 1269206"/>
                <a:gd name="connsiteX97" fmla="*/ 714375 w 719138"/>
                <a:gd name="connsiteY97" fmla="*/ 309562 h 1269206"/>
                <a:gd name="connsiteX98" fmla="*/ 711994 w 719138"/>
                <a:gd name="connsiteY98" fmla="*/ 297656 h 1269206"/>
                <a:gd name="connsiteX99" fmla="*/ 709613 w 719138"/>
                <a:gd name="connsiteY99" fmla="*/ 276225 h 1269206"/>
                <a:gd name="connsiteX100" fmla="*/ 704850 w 719138"/>
                <a:gd name="connsiteY100" fmla="*/ 264319 h 1269206"/>
                <a:gd name="connsiteX101" fmla="*/ 690563 w 719138"/>
                <a:gd name="connsiteY101" fmla="*/ 233362 h 1269206"/>
                <a:gd name="connsiteX102" fmla="*/ 688181 w 719138"/>
                <a:gd name="connsiteY102" fmla="*/ 221456 h 1269206"/>
                <a:gd name="connsiteX103" fmla="*/ 683419 w 719138"/>
                <a:gd name="connsiteY103" fmla="*/ 214312 h 1269206"/>
                <a:gd name="connsiteX104" fmla="*/ 678656 w 719138"/>
                <a:gd name="connsiteY104" fmla="*/ 176212 h 1269206"/>
                <a:gd name="connsiteX105" fmla="*/ 669131 w 719138"/>
                <a:gd name="connsiteY105" fmla="*/ 159544 h 1269206"/>
                <a:gd name="connsiteX106" fmla="*/ 664369 w 719138"/>
                <a:gd name="connsiteY106" fmla="*/ 145256 h 1269206"/>
                <a:gd name="connsiteX107" fmla="*/ 642938 w 719138"/>
                <a:gd name="connsiteY107" fmla="*/ 126206 h 1269206"/>
                <a:gd name="connsiteX108" fmla="*/ 616744 w 719138"/>
                <a:gd name="connsiteY108" fmla="*/ 92869 h 1269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719138" h="1269206">
                  <a:moveTo>
                    <a:pt x="616744" y="92869"/>
                  </a:moveTo>
                  <a:lnTo>
                    <a:pt x="616744" y="92869"/>
                  </a:lnTo>
                  <a:cubicBezTo>
                    <a:pt x="611188" y="88106"/>
                    <a:pt x="606621" y="81854"/>
                    <a:pt x="600075" y="78581"/>
                  </a:cubicBezTo>
                  <a:cubicBezTo>
                    <a:pt x="593530" y="75308"/>
                    <a:pt x="583819" y="78994"/>
                    <a:pt x="578644" y="73819"/>
                  </a:cubicBezTo>
                  <a:cubicBezTo>
                    <a:pt x="563918" y="59093"/>
                    <a:pt x="591188" y="57499"/>
                    <a:pt x="592931" y="57150"/>
                  </a:cubicBezTo>
                  <a:cubicBezTo>
                    <a:pt x="584374" y="22920"/>
                    <a:pt x="600183" y="73963"/>
                    <a:pt x="578644" y="45244"/>
                  </a:cubicBezTo>
                  <a:cubicBezTo>
                    <a:pt x="575276" y="40754"/>
                    <a:pt x="578773" y="33595"/>
                    <a:pt x="576263" y="28575"/>
                  </a:cubicBezTo>
                  <a:cubicBezTo>
                    <a:pt x="574488" y="25025"/>
                    <a:pt x="570184" y="23400"/>
                    <a:pt x="566738" y="21431"/>
                  </a:cubicBezTo>
                  <a:cubicBezTo>
                    <a:pt x="564559" y="20186"/>
                    <a:pt x="562066" y="19486"/>
                    <a:pt x="559594" y="19050"/>
                  </a:cubicBezTo>
                  <a:cubicBezTo>
                    <a:pt x="548539" y="17099"/>
                    <a:pt x="537369" y="15875"/>
                    <a:pt x="526256" y="14287"/>
                  </a:cubicBezTo>
                  <a:cubicBezTo>
                    <a:pt x="482430" y="-322"/>
                    <a:pt x="529321" y="14577"/>
                    <a:pt x="404813" y="7144"/>
                  </a:cubicBezTo>
                  <a:cubicBezTo>
                    <a:pt x="389675" y="6240"/>
                    <a:pt x="374663" y="3842"/>
                    <a:pt x="359569" y="2381"/>
                  </a:cubicBezTo>
                  <a:cubicBezTo>
                    <a:pt x="350055" y="1460"/>
                    <a:pt x="340519" y="794"/>
                    <a:pt x="330994" y="0"/>
                  </a:cubicBezTo>
                  <a:lnTo>
                    <a:pt x="130969" y="2381"/>
                  </a:lnTo>
                  <a:cubicBezTo>
                    <a:pt x="124789" y="2867"/>
                    <a:pt x="122253" y="11353"/>
                    <a:pt x="119063" y="16669"/>
                  </a:cubicBezTo>
                  <a:cubicBezTo>
                    <a:pt x="117379" y="19475"/>
                    <a:pt x="117417" y="23005"/>
                    <a:pt x="116681" y="26194"/>
                  </a:cubicBezTo>
                  <a:cubicBezTo>
                    <a:pt x="115035" y="33324"/>
                    <a:pt x="114233" y="40683"/>
                    <a:pt x="111919" y="47625"/>
                  </a:cubicBezTo>
                  <a:cubicBezTo>
                    <a:pt x="109447" y="55041"/>
                    <a:pt x="105569" y="61912"/>
                    <a:pt x="102394" y="69056"/>
                  </a:cubicBezTo>
                  <a:cubicBezTo>
                    <a:pt x="101600" y="73819"/>
                    <a:pt x="100960" y="78609"/>
                    <a:pt x="100013" y="83344"/>
                  </a:cubicBezTo>
                  <a:cubicBezTo>
                    <a:pt x="98578" y="90520"/>
                    <a:pt x="96391" y="97547"/>
                    <a:pt x="95250" y="104775"/>
                  </a:cubicBezTo>
                  <a:cubicBezTo>
                    <a:pt x="90201" y="136747"/>
                    <a:pt x="97467" y="119393"/>
                    <a:pt x="88106" y="138112"/>
                  </a:cubicBezTo>
                  <a:cubicBezTo>
                    <a:pt x="87312" y="153193"/>
                    <a:pt x="86929" y="168302"/>
                    <a:pt x="85725" y="183356"/>
                  </a:cubicBezTo>
                  <a:cubicBezTo>
                    <a:pt x="84749" y="195560"/>
                    <a:pt x="81853" y="202316"/>
                    <a:pt x="78581" y="214312"/>
                  </a:cubicBezTo>
                  <a:cubicBezTo>
                    <a:pt x="74933" y="227689"/>
                    <a:pt x="72420" y="241344"/>
                    <a:pt x="69056" y="254794"/>
                  </a:cubicBezTo>
                  <a:cubicBezTo>
                    <a:pt x="67469" y="268288"/>
                    <a:pt x="66309" y="281839"/>
                    <a:pt x="64294" y="295275"/>
                  </a:cubicBezTo>
                  <a:cubicBezTo>
                    <a:pt x="63922" y="297757"/>
                    <a:pt x="62190" y="299924"/>
                    <a:pt x="61913" y="302419"/>
                  </a:cubicBezTo>
                  <a:cubicBezTo>
                    <a:pt x="56786" y="348554"/>
                    <a:pt x="64843" y="324854"/>
                    <a:pt x="54769" y="350044"/>
                  </a:cubicBezTo>
                  <a:cubicBezTo>
                    <a:pt x="55563" y="369888"/>
                    <a:pt x="55911" y="389754"/>
                    <a:pt x="57150" y="409575"/>
                  </a:cubicBezTo>
                  <a:cubicBezTo>
                    <a:pt x="57500" y="415177"/>
                    <a:pt x="60598" y="420734"/>
                    <a:pt x="59531" y="426244"/>
                  </a:cubicBezTo>
                  <a:cubicBezTo>
                    <a:pt x="55760" y="445726"/>
                    <a:pt x="48419" y="464344"/>
                    <a:pt x="42863" y="483394"/>
                  </a:cubicBezTo>
                  <a:cubicBezTo>
                    <a:pt x="41191" y="523507"/>
                    <a:pt x="37174" y="634046"/>
                    <a:pt x="33338" y="681037"/>
                  </a:cubicBezTo>
                  <a:cubicBezTo>
                    <a:pt x="32425" y="692225"/>
                    <a:pt x="29950" y="703234"/>
                    <a:pt x="28575" y="714375"/>
                  </a:cubicBezTo>
                  <a:cubicBezTo>
                    <a:pt x="22012" y="767531"/>
                    <a:pt x="14164" y="820561"/>
                    <a:pt x="9525" y="873919"/>
                  </a:cubicBezTo>
                  <a:cubicBezTo>
                    <a:pt x="3927" y="938307"/>
                    <a:pt x="7776" y="910612"/>
                    <a:pt x="0" y="957262"/>
                  </a:cubicBezTo>
                  <a:cubicBezTo>
                    <a:pt x="794" y="974725"/>
                    <a:pt x="1135" y="992214"/>
                    <a:pt x="2381" y="1009650"/>
                  </a:cubicBezTo>
                  <a:cubicBezTo>
                    <a:pt x="2725" y="1014466"/>
                    <a:pt x="4080" y="1019157"/>
                    <a:pt x="4763" y="1023937"/>
                  </a:cubicBezTo>
                  <a:cubicBezTo>
                    <a:pt x="6462" y="1035828"/>
                    <a:pt x="7726" y="1047780"/>
                    <a:pt x="9525" y="1059656"/>
                  </a:cubicBezTo>
                  <a:cubicBezTo>
                    <a:pt x="15822" y="1101214"/>
                    <a:pt x="12307" y="1089433"/>
                    <a:pt x="19050" y="1109662"/>
                  </a:cubicBezTo>
                  <a:cubicBezTo>
                    <a:pt x="19780" y="1117692"/>
                    <a:pt x="18879" y="1152123"/>
                    <a:pt x="26194" y="1169194"/>
                  </a:cubicBezTo>
                  <a:cubicBezTo>
                    <a:pt x="31664" y="1181960"/>
                    <a:pt x="39972" y="1193433"/>
                    <a:pt x="47625" y="1204912"/>
                  </a:cubicBezTo>
                  <a:cubicBezTo>
                    <a:pt x="49213" y="1207293"/>
                    <a:pt x="50007" y="1210468"/>
                    <a:pt x="52388" y="1212056"/>
                  </a:cubicBezTo>
                  <a:cubicBezTo>
                    <a:pt x="54769" y="1213644"/>
                    <a:pt x="57392" y="1214918"/>
                    <a:pt x="59531" y="1216819"/>
                  </a:cubicBezTo>
                  <a:cubicBezTo>
                    <a:pt x="64565" y="1221294"/>
                    <a:pt x="67795" y="1228094"/>
                    <a:pt x="73819" y="1231106"/>
                  </a:cubicBezTo>
                  <a:cubicBezTo>
                    <a:pt x="76994" y="1232694"/>
                    <a:pt x="80504" y="1233739"/>
                    <a:pt x="83344" y="1235869"/>
                  </a:cubicBezTo>
                  <a:cubicBezTo>
                    <a:pt x="86936" y="1238563"/>
                    <a:pt x="89460" y="1242472"/>
                    <a:pt x="92869" y="1245394"/>
                  </a:cubicBezTo>
                  <a:cubicBezTo>
                    <a:pt x="96852" y="1248808"/>
                    <a:pt x="105037" y="1252990"/>
                    <a:pt x="109538" y="1254919"/>
                  </a:cubicBezTo>
                  <a:cubicBezTo>
                    <a:pt x="111845" y="1255908"/>
                    <a:pt x="114436" y="1256178"/>
                    <a:pt x="116681" y="1257300"/>
                  </a:cubicBezTo>
                  <a:cubicBezTo>
                    <a:pt x="119241" y="1258580"/>
                    <a:pt x="121064" y="1261309"/>
                    <a:pt x="123825" y="1262062"/>
                  </a:cubicBezTo>
                  <a:cubicBezTo>
                    <a:pt x="129999" y="1263746"/>
                    <a:pt x="136550" y="1263471"/>
                    <a:pt x="142875" y="1264444"/>
                  </a:cubicBezTo>
                  <a:cubicBezTo>
                    <a:pt x="146875" y="1265059"/>
                    <a:pt x="150769" y="1266290"/>
                    <a:pt x="154781" y="1266825"/>
                  </a:cubicBezTo>
                  <a:cubicBezTo>
                    <a:pt x="162688" y="1267879"/>
                    <a:pt x="170656" y="1268412"/>
                    <a:pt x="178594" y="1269206"/>
                  </a:cubicBezTo>
                  <a:lnTo>
                    <a:pt x="311944" y="1266825"/>
                  </a:lnTo>
                  <a:cubicBezTo>
                    <a:pt x="328946" y="1266249"/>
                    <a:pt x="308856" y="1262747"/>
                    <a:pt x="326231" y="1259681"/>
                  </a:cubicBezTo>
                  <a:cubicBezTo>
                    <a:pt x="337202" y="1257745"/>
                    <a:pt x="348456" y="1258094"/>
                    <a:pt x="359569" y="1257300"/>
                  </a:cubicBezTo>
                  <a:cubicBezTo>
                    <a:pt x="368458" y="1243965"/>
                    <a:pt x="359064" y="1254293"/>
                    <a:pt x="378619" y="1247775"/>
                  </a:cubicBezTo>
                  <a:cubicBezTo>
                    <a:pt x="381334" y="1246870"/>
                    <a:pt x="382974" y="1243656"/>
                    <a:pt x="385763" y="1243012"/>
                  </a:cubicBezTo>
                  <a:cubicBezTo>
                    <a:pt x="393536" y="1241218"/>
                    <a:pt x="401638" y="1241425"/>
                    <a:pt x="409575" y="1240631"/>
                  </a:cubicBezTo>
                  <a:cubicBezTo>
                    <a:pt x="411956" y="1239837"/>
                    <a:pt x="414759" y="1239818"/>
                    <a:pt x="416719" y="1238250"/>
                  </a:cubicBezTo>
                  <a:cubicBezTo>
                    <a:pt x="422081" y="1233960"/>
                    <a:pt x="420087" y="1227458"/>
                    <a:pt x="428625" y="1226344"/>
                  </a:cubicBezTo>
                  <a:cubicBezTo>
                    <a:pt x="444386" y="1224288"/>
                    <a:pt x="460375" y="1224756"/>
                    <a:pt x="476250" y="1223962"/>
                  </a:cubicBezTo>
                  <a:cubicBezTo>
                    <a:pt x="478631" y="1223168"/>
                    <a:pt x="481619" y="1223356"/>
                    <a:pt x="483394" y="1221581"/>
                  </a:cubicBezTo>
                  <a:cubicBezTo>
                    <a:pt x="491614" y="1213361"/>
                    <a:pt x="478757" y="1214657"/>
                    <a:pt x="490538" y="1207294"/>
                  </a:cubicBezTo>
                  <a:cubicBezTo>
                    <a:pt x="494795" y="1204633"/>
                    <a:pt x="504825" y="1202531"/>
                    <a:pt x="504825" y="1202531"/>
                  </a:cubicBezTo>
                  <a:cubicBezTo>
                    <a:pt x="509016" y="1189957"/>
                    <a:pt x="505814" y="1197475"/>
                    <a:pt x="516731" y="1181100"/>
                  </a:cubicBezTo>
                  <a:lnTo>
                    <a:pt x="521494" y="1173956"/>
                  </a:lnTo>
                  <a:cubicBezTo>
                    <a:pt x="522622" y="1169445"/>
                    <a:pt x="524705" y="1158184"/>
                    <a:pt x="528638" y="1154906"/>
                  </a:cubicBezTo>
                  <a:cubicBezTo>
                    <a:pt x="531152" y="1152811"/>
                    <a:pt x="535016" y="1153424"/>
                    <a:pt x="538163" y="1152525"/>
                  </a:cubicBezTo>
                  <a:cubicBezTo>
                    <a:pt x="554790" y="1147775"/>
                    <a:pt x="533520" y="1151828"/>
                    <a:pt x="561975" y="1147762"/>
                  </a:cubicBezTo>
                  <a:cubicBezTo>
                    <a:pt x="564356" y="1145381"/>
                    <a:pt x="567162" y="1143359"/>
                    <a:pt x="569119" y="1140619"/>
                  </a:cubicBezTo>
                  <a:cubicBezTo>
                    <a:pt x="571182" y="1137731"/>
                    <a:pt x="571609" y="1133821"/>
                    <a:pt x="573881" y="1131094"/>
                  </a:cubicBezTo>
                  <a:cubicBezTo>
                    <a:pt x="575713" y="1128895"/>
                    <a:pt x="578644" y="1127919"/>
                    <a:pt x="581025" y="1126331"/>
                  </a:cubicBezTo>
                  <a:cubicBezTo>
                    <a:pt x="582613" y="1123156"/>
                    <a:pt x="584854" y="1120231"/>
                    <a:pt x="585788" y="1116806"/>
                  </a:cubicBezTo>
                  <a:cubicBezTo>
                    <a:pt x="587265" y="1111391"/>
                    <a:pt x="585528" y="1105089"/>
                    <a:pt x="588169" y="1100137"/>
                  </a:cubicBezTo>
                  <a:cubicBezTo>
                    <a:pt x="591252" y="1094356"/>
                    <a:pt x="605178" y="1080747"/>
                    <a:pt x="611981" y="1073944"/>
                  </a:cubicBezTo>
                  <a:cubicBezTo>
                    <a:pt x="616358" y="1060817"/>
                    <a:pt x="611560" y="1071659"/>
                    <a:pt x="623888" y="1057275"/>
                  </a:cubicBezTo>
                  <a:cubicBezTo>
                    <a:pt x="632505" y="1047222"/>
                    <a:pt x="623775" y="1051756"/>
                    <a:pt x="635794" y="1047750"/>
                  </a:cubicBezTo>
                  <a:cubicBezTo>
                    <a:pt x="636708" y="1042264"/>
                    <a:pt x="637625" y="1032181"/>
                    <a:pt x="640556" y="1026319"/>
                  </a:cubicBezTo>
                  <a:cubicBezTo>
                    <a:pt x="641836" y="1023759"/>
                    <a:pt x="644039" y="1021735"/>
                    <a:pt x="645319" y="1019175"/>
                  </a:cubicBezTo>
                  <a:cubicBezTo>
                    <a:pt x="647231" y="1015352"/>
                    <a:pt x="648494" y="1011238"/>
                    <a:pt x="650081" y="1007269"/>
                  </a:cubicBezTo>
                  <a:cubicBezTo>
                    <a:pt x="651669" y="990600"/>
                    <a:pt x="652925" y="973896"/>
                    <a:pt x="654844" y="957262"/>
                  </a:cubicBezTo>
                  <a:cubicBezTo>
                    <a:pt x="655308" y="953241"/>
                    <a:pt x="655842" y="949160"/>
                    <a:pt x="657225" y="945356"/>
                  </a:cubicBezTo>
                  <a:cubicBezTo>
                    <a:pt x="659045" y="940352"/>
                    <a:pt x="662321" y="935984"/>
                    <a:pt x="664369" y="931069"/>
                  </a:cubicBezTo>
                  <a:cubicBezTo>
                    <a:pt x="666300" y="926435"/>
                    <a:pt x="667544" y="921544"/>
                    <a:pt x="669131" y="916781"/>
                  </a:cubicBezTo>
                  <a:cubicBezTo>
                    <a:pt x="669925" y="911225"/>
                    <a:pt x="670337" y="905600"/>
                    <a:pt x="671513" y="900112"/>
                  </a:cubicBezTo>
                  <a:cubicBezTo>
                    <a:pt x="672724" y="894462"/>
                    <a:pt x="676105" y="889220"/>
                    <a:pt x="676275" y="883444"/>
                  </a:cubicBezTo>
                  <a:cubicBezTo>
                    <a:pt x="677703" y="834899"/>
                    <a:pt x="677353" y="836444"/>
                    <a:pt x="671513" y="807244"/>
                  </a:cubicBezTo>
                  <a:cubicBezTo>
                    <a:pt x="672307" y="797719"/>
                    <a:pt x="672658" y="788147"/>
                    <a:pt x="673894" y="778669"/>
                  </a:cubicBezTo>
                  <a:cubicBezTo>
                    <a:pt x="675042" y="769869"/>
                    <a:pt x="677711" y="761299"/>
                    <a:pt x="678656" y="752475"/>
                  </a:cubicBezTo>
                  <a:cubicBezTo>
                    <a:pt x="684572" y="697265"/>
                    <a:pt x="675561" y="728427"/>
                    <a:pt x="685800" y="697706"/>
                  </a:cubicBezTo>
                  <a:cubicBezTo>
                    <a:pt x="686594" y="690562"/>
                    <a:pt x="686771" y="683323"/>
                    <a:pt x="688181" y="676275"/>
                  </a:cubicBezTo>
                  <a:cubicBezTo>
                    <a:pt x="689166" y="671352"/>
                    <a:pt x="691959" y="666910"/>
                    <a:pt x="692944" y="661987"/>
                  </a:cubicBezTo>
                  <a:cubicBezTo>
                    <a:pt x="694354" y="654939"/>
                    <a:pt x="693915" y="647604"/>
                    <a:pt x="695325" y="640556"/>
                  </a:cubicBezTo>
                  <a:cubicBezTo>
                    <a:pt x="696310" y="635633"/>
                    <a:pt x="698709" y="631096"/>
                    <a:pt x="700088" y="626269"/>
                  </a:cubicBezTo>
                  <a:cubicBezTo>
                    <a:pt x="701886" y="619975"/>
                    <a:pt x="703263" y="613569"/>
                    <a:pt x="704850" y="607219"/>
                  </a:cubicBezTo>
                  <a:cubicBezTo>
                    <a:pt x="705644" y="600075"/>
                    <a:pt x="706281" y="592912"/>
                    <a:pt x="707231" y="585787"/>
                  </a:cubicBezTo>
                  <a:cubicBezTo>
                    <a:pt x="709456" y="569097"/>
                    <a:pt x="712555" y="552520"/>
                    <a:pt x="714375" y="535781"/>
                  </a:cubicBezTo>
                  <a:cubicBezTo>
                    <a:pt x="716526" y="515991"/>
                    <a:pt x="717550" y="496094"/>
                    <a:pt x="719138" y="476250"/>
                  </a:cubicBezTo>
                  <a:cubicBezTo>
                    <a:pt x="717550" y="420687"/>
                    <a:pt x="716597" y="365103"/>
                    <a:pt x="714375" y="309562"/>
                  </a:cubicBezTo>
                  <a:cubicBezTo>
                    <a:pt x="714213" y="305518"/>
                    <a:pt x="712566" y="301663"/>
                    <a:pt x="711994" y="297656"/>
                  </a:cubicBezTo>
                  <a:cubicBezTo>
                    <a:pt x="710978" y="290541"/>
                    <a:pt x="711119" y="283253"/>
                    <a:pt x="709613" y="276225"/>
                  </a:cubicBezTo>
                  <a:cubicBezTo>
                    <a:pt x="708717" y="272045"/>
                    <a:pt x="706586" y="268225"/>
                    <a:pt x="704850" y="264319"/>
                  </a:cubicBezTo>
                  <a:cubicBezTo>
                    <a:pt x="700234" y="253934"/>
                    <a:pt x="695325" y="243681"/>
                    <a:pt x="690563" y="233362"/>
                  </a:cubicBezTo>
                  <a:cubicBezTo>
                    <a:pt x="689769" y="229393"/>
                    <a:pt x="689602" y="225246"/>
                    <a:pt x="688181" y="221456"/>
                  </a:cubicBezTo>
                  <a:cubicBezTo>
                    <a:pt x="687176" y="218776"/>
                    <a:pt x="684062" y="217101"/>
                    <a:pt x="683419" y="214312"/>
                  </a:cubicBezTo>
                  <a:cubicBezTo>
                    <a:pt x="680605" y="202116"/>
                    <a:pt x="682321" y="188429"/>
                    <a:pt x="678656" y="176212"/>
                  </a:cubicBezTo>
                  <a:cubicBezTo>
                    <a:pt x="677007" y="170715"/>
                    <a:pt x="672322" y="164330"/>
                    <a:pt x="669131" y="159544"/>
                  </a:cubicBezTo>
                  <a:cubicBezTo>
                    <a:pt x="667544" y="154781"/>
                    <a:pt x="667675" y="149034"/>
                    <a:pt x="664369" y="145256"/>
                  </a:cubicBezTo>
                  <a:cubicBezTo>
                    <a:pt x="656032" y="135727"/>
                    <a:pt x="642938" y="147587"/>
                    <a:pt x="642938" y="126206"/>
                  </a:cubicBezTo>
                  <a:lnTo>
                    <a:pt x="616744" y="9286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81CC1A-2FB2-48CA-B401-EF6D7A9A3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0" y="-185581"/>
            <a:ext cx="10515600" cy="1325563"/>
          </a:xfrm>
        </p:spPr>
        <p:txBody>
          <a:bodyPr/>
          <a:lstStyle/>
          <a:p>
            <a:r>
              <a:rPr lang="en-US" dirty="0"/>
              <a:t>What we know: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74E072-A586-4FCE-AF4C-D45F84D1F3F7}"/>
              </a:ext>
            </a:extLst>
          </p:cNvPr>
          <p:cNvSpPr/>
          <p:nvPr/>
        </p:nvSpPr>
        <p:spPr>
          <a:xfrm>
            <a:off x="1501140" y="2156460"/>
            <a:ext cx="4869180" cy="23012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915A707D-24F8-4BDE-A4EC-C82CC1287E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90060" y="2369820"/>
                <a:ext cx="1706880" cy="8001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𝑩𝑷𝑷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915A707D-24F8-4BDE-A4EC-C82CC1287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060" y="2369820"/>
                <a:ext cx="1706880" cy="800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4BA60629-AFF3-4CF9-AD81-23E4D8F606B0}"/>
              </a:ext>
            </a:extLst>
          </p:cNvPr>
          <p:cNvSpPr/>
          <p:nvPr/>
        </p:nvSpPr>
        <p:spPr>
          <a:xfrm>
            <a:off x="1866900" y="2617470"/>
            <a:ext cx="2567940" cy="15316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2FC1FAEC-1A2B-40FC-A67E-85CA853A6F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96540" y="2762250"/>
                <a:ext cx="1706880" cy="8001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2FC1FAEC-1A2B-40FC-A67E-85CA853A6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540" y="2762250"/>
                <a:ext cx="1706880" cy="800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03A16C70-DE97-466B-8AB7-68426CE7F0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0778" y="1089343"/>
                <a:ext cx="1706880" cy="8001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𝑬𝑿𝑷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03A16C70-DE97-466B-8AB7-68426CE7F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778" y="1089343"/>
                <a:ext cx="1706880" cy="8001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16E42C-67F5-4E99-8869-88F284605C0E}"/>
                  </a:ext>
                </a:extLst>
              </p:cNvPr>
              <p:cNvSpPr txBox="1"/>
              <p:nvPr/>
            </p:nvSpPr>
            <p:spPr>
              <a:xfrm>
                <a:off x="373380" y="6130290"/>
                <a:ext cx="11256253" cy="5618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𝑩𝑷𝑷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𝑬𝑿𝑷</m:t>
                    </m:r>
                  </m:oMath>
                </a14:m>
                <a:r>
                  <a:rPr lang="en-US" sz="2800" dirty="0"/>
                  <a:t> 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𝑩𝑷𝑷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lit/>
                          </m:r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𝒑𝒐𝒍𝒚</m:t>
                        </m:r>
                      </m:sub>
                    </m:sSub>
                  </m:oMath>
                </a14:m>
                <a:r>
                  <a:rPr lang="en-US" sz="2800" dirty="0"/>
                  <a:t> 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⊊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𝑬𝑿𝑷</m:t>
                    </m:r>
                  </m:oMath>
                </a14:m>
                <a:r>
                  <a:rPr lang="en-US" sz="28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lit/>
                          </m:r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𝒑𝒐𝒍𝒚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𝑬𝑿𝑷</m:t>
                    </m:r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16E42C-67F5-4E99-8869-88F284605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" y="6130290"/>
                <a:ext cx="11256253" cy="561885"/>
              </a:xfrm>
              <a:prstGeom prst="rect">
                <a:avLst/>
              </a:prstGeom>
              <a:blipFill>
                <a:blip r:embed="rId6"/>
                <a:stretch>
                  <a:fillRect t="-10870" b="-239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91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 animBg="1"/>
      <p:bldP spid="5" grpId="0"/>
      <p:bldP spid="6" grpId="0" animBg="1"/>
      <p:bldP spid="7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948</Words>
  <Application>Microsoft Office PowerPoint</Application>
  <PresentationFormat>Widescreen</PresentationFormat>
  <Paragraphs>194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Office Theme</vt:lpstr>
      <vt:lpstr>Offline Coins and BPP⊆P_(\/poly)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State of BPP</vt:lpstr>
      <vt:lpstr>What we know:</vt:lpstr>
      <vt:lpstr>Possibility 1: Randomness gives no extra power: BPP=P</vt:lpstr>
      <vt:lpstr>What we know:</vt:lpstr>
      <vt:lpstr>PowerPoint Presentation</vt:lpstr>
      <vt:lpstr>BPP and NP</vt:lpstr>
      <vt:lpstr>What about NP?</vt:lpstr>
      <vt:lpstr>What we believe</vt:lpstr>
      <vt:lpstr>Sipser Gacs Theorem</vt:lpstr>
      <vt:lpstr>PowerPoint Presentation</vt:lpstr>
      <vt:lpstr>PowerPoint Presentation</vt:lpstr>
      <vt:lpstr>PowerPoint Presentation</vt:lpstr>
      <vt:lpstr>Pseudorandom Generators</vt:lpstr>
      <vt:lpstr>PowerPoint Presentation</vt:lpstr>
      <vt:lpstr>PRG in practice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Barak, Boaz</dc:creator>
  <cp:lastModifiedBy>Barak, Boaz</cp:lastModifiedBy>
  <cp:revision>52</cp:revision>
  <dcterms:created xsi:type="dcterms:W3CDTF">2018-11-07T05:15:55Z</dcterms:created>
  <dcterms:modified xsi:type="dcterms:W3CDTF">2018-11-08T17:02:36Z</dcterms:modified>
</cp:coreProperties>
</file>