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3"/>
  </p:notesMasterIdLst>
  <p:sldIdLst>
    <p:sldId id="264" r:id="rId3"/>
    <p:sldId id="300" r:id="rId4"/>
    <p:sldId id="256" r:id="rId5"/>
    <p:sldId id="292" r:id="rId6"/>
    <p:sldId id="258" r:id="rId7"/>
    <p:sldId id="259" r:id="rId8"/>
    <p:sldId id="260" r:id="rId9"/>
    <p:sldId id="261" r:id="rId10"/>
    <p:sldId id="263" r:id="rId11"/>
    <p:sldId id="265" r:id="rId12"/>
    <p:sldId id="267" r:id="rId13"/>
    <p:sldId id="268" r:id="rId14"/>
    <p:sldId id="266" r:id="rId15"/>
    <p:sldId id="270" r:id="rId16"/>
    <p:sldId id="272" r:id="rId17"/>
    <p:sldId id="273" r:id="rId18"/>
    <p:sldId id="296" r:id="rId19"/>
    <p:sldId id="274" r:id="rId20"/>
    <p:sldId id="271" r:id="rId21"/>
    <p:sldId id="275" r:id="rId22"/>
    <p:sldId id="298" r:id="rId23"/>
    <p:sldId id="297" r:id="rId24"/>
    <p:sldId id="278" r:id="rId25"/>
    <p:sldId id="283" r:id="rId26"/>
    <p:sldId id="282" r:id="rId27"/>
    <p:sldId id="281" r:id="rId28"/>
    <p:sldId id="280" r:id="rId29"/>
    <p:sldId id="289" r:id="rId30"/>
    <p:sldId id="293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 autoAdjust="0"/>
    <p:restoredTop sz="82613" autoAdjust="0"/>
  </p:normalViewPr>
  <p:slideViewPr>
    <p:cSldViewPr snapToGrid="0">
      <p:cViewPr varScale="1">
        <p:scale>
          <a:sx n="49" d="100"/>
          <a:sy n="49" d="100"/>
        </p:scale>
        <p:origin x="61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7-11-30T14:25:18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2675 1394 14832 0 0,'-23'-22'320'0'0,"23"22"72"0"0,0 0 16 0 0,0 0 8 0 0,23 0-329 0 0,0 0-87 0 0,-23-23 0 0 0,22 23 0 0 0,-22 0 272 0 0,0 0 40 0 0,0 0 8 0 0,0 0 0 0 0,23-22-96 0 0,-46 22-8 0 0,23-23-8 0 0,0 1 0 0 0,0 22-112 0 0,-22-23-32 0 0,22 1 0 0 0,0-24 0 0 0,-23 24-64 0 0,23-1 0 0 0,-23 1-96 0 0,23-1-7407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7-11-30T14:25:50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12296 18995 4544 0 0,'0'0'96'0'0,"0"0"32"0"0,0 0 0 0 0,0 0 0 0 0,0 0-128 0 0,0 0 0 0 0,0 0 0 0 0,0 0 0 0 0,0 0 104 0 0,0 0 0 0 0,0 0 0 0 0,0-45 0 0 0,0 45-104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7-11-30T14:25:4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741 2270 9872 0 0,'0'0'216'0'0,"0"0"40"0"0,0 0 16 0 0,0 0 16 0 0,0 0-288 0 0,0 0 0 0 0,0 0 0 0 0,0 0 0 0 0,0 0 1024 0 0,0 0 160 0 0,0 0 24 0 0,0 0 8 0 0,0 0-552 0 0,0 0-113 0 0,0 0-15 0 0,0 0-8 0 0,0 0-128 0 0,0 0-24 0 0,0 0-8 0 0,0 0 0 0 0,0 0 40 0 0,0 0 8 0 0,0 0 0 0 0,0 0 0 0 0,0 0-32 0 0,0 23-8 0 0,0-23 0 0 0,0 0 0 0 0,0 0-88 0 0,0 22-8 0 0,0-22-8 0 0,0 0 0 0 0,0 0-64 0 0,0 23-16 0 0,0-1 0 0 0,0-22 0 0 0,0 23-32 0 0,0-1 0 0 0,0-22-8 0 0,0 0 0 0 0,0 0 0 0 0,0 0 0 0 0,0 0 0 0 0,0 0 0 0 0,0 23-24 0 0,23-1-8 0 0,-23-22 0 0 0,0 23 0 0 0,0-1-32 0 0,0 1-8 0 0,0-1 0 0 0,0 1 0 0 0,22-23 0 0 0,-22 22 0 0 0,0 1 0 0 0,0-1 0 0 0,0 0-16 0 0,0 1 0 0 0,0-23 0 0 0,23 22 0 0 0,-23 1-64 0 0,0-23 80 0 0,0 22-80 0 0,22 1 80 0 0,-22-23-80 0 0,0 0 80 0 0,0 22-80 0 0,0 1 80 0 0,0-23-80 0 0,23 0 0 0 0,-23 22 72 0 0,0 1-72 0 0,22-23 0 0 0,-22 0 72 0 0,0 22-72 0 0,0 1 0 0 0,0-1 64 0 0,0-22-64 0 0,0 23 0 0 0,23-23 0 0 0,-23 22 64 0 0,0 1-64 0 0,22-23 0 0 0,-22 0 0 0 0,0 22 0 0 0,0-22 0 0 0,0 23 0 0 0,0-23 0 0 0,0 0 80 0 0,0 0-80 0 0,23 22 64 0 0,-23-22-64 0 0,0 0 72 0 0,0 0-72 0 0,0 0 80 0 0,0 23-80 0 0,0-23 96 0 0,0 0-32 0 0,22 0-64 0 0,-22 0 96 0 0,0 0-96 0 0,0 0 72 0 0,0 0-72 0 0,0 22 64 0 0,0 1-64 0 0,0-23 0 0 0,0 0 72 0 0,0 0-72 0 0,23 0 64 0 0,-23 0-64 0 0,0 0 64 0 0,0 22-64 0 0,0-22 64 0 0,0 0-64 0 0,0 23 64 0 0,0-23-64 0 0,0 0 0 0 0,0 0 64 0 0,0 0-64 0 0,0 0 0 0 0,0 0 64 0 0,0 0-64 0 0,0 0 64 0 0,0 0-64 0 0,0 0 64 0 0,0 0-64 0 0,0 0 80 0 0,0 0-80 0 0,22 0 80 0 0,-22 0-80 0 0,0 0 80 0 0,0 0-80 0 0,0 22 64 0 0,0-22-64 0 0,0 23 0 0 0,0-23 0 0 0,0 0 64 0 0,0 0-64 0 0,0 0 0 0 0,0 0 0 0 0,0 0 0 0 0,0 0 0 0 0,0 0 0 0 0,0 0 0 0 0,0 0 0 0 0,0 0 0 0 0,0 0 0 0 0,0 0 0 0 0,0 0 0 0 0,0 0 64 0 0,0 0-64 0 0,0 0 0 0 0,0 0 0 0 0,0 0 0 0 0,0 0 0 0 0,0 22 0 0 0,0-22 0 0 0,0 0 64 0 0,0 23-64 0 0,0-23 0 0 0,0 0 0 0 0,0 0 0 0 0,0 0 0 0 0,0 0 0 0 0,0 0 0 0 0,0 0 0 0 0,0 0 0 0 0,0 0 0 0 0,0 0 0 0 0,0 0 0 0 0,0 0 0 0 0,0 0 0 0 0,0 0 0 0 0,0 0 0 0 0,0 0 0 0 0,0 0 0 0 0,0 0 0 0 0,0 0 64 0 0,0 0-64 0 0,0 0 0 0 0,0 0 0 0 0,0 0 0 0 0,0 0 0 0 0,0 0 0 0 0,0 0 0 0 0,0 0 0 0 0,0 0 0 0 0,0 0 0 0 0,0 0 0 0 0,0 0 0 0 0,0 0 0 0 0,45 0 0 0 0,-45 0 0 0 0,0 0 0 0 0,0 0 0 0 0,0 0 0 0 0,23 0 0 0 0,-23 0 0 0 0,0 0 0 0 0,0 0 0 0 0,0 0 64 0 0,0 0-64 0 0,0 0 0 0 0,0 0 72 0 0,0 0-72 0 0,0 0 64 0 0,0 0-64 0 0,0 0 64 0 0,0 0-64 0 0,0 0 0 0 0,0 0 0 0 0,22 0 0 0 0,-22 0 0 0 0,0 0 0 0 0,0 0 0 0 0,0 0 0 0 0,45 22 0 0 0,-45-22 0 0 0,0 0 0 0 0,0 0 0 0 0,23 0 0 0 0,-23 0 0 0 0,0 0 0 0 0,0 0 0 0 0,0 0 0 0 0,22 0 0 0 0,-22 0 64 0 0,0 0-64 0 0,23-22 0 0 0,-23 22 0 0 0,0 0 0 0 0,0 0 64 0 0,0 0-64 0 0,0 0 0 0 0,0 0 0 0 0,0 0 0 0 0,0 0 0 0 0,0 0 0 0 0,0 0 64 0 0,0 0-64 0 0,0 0 0 0 0,44 0 0 0 0,-44 0 0 0 0,0 0 0 0 0,0 0 0 0 0,0 0 0 0 0,0 0 0 0 0,23 0 0 0 0,-1-23 0 0 0,-22 23 0 0 0,0 0 0 0 0,0 0 0 0 0,0 0 0 0 0,0 0 0 0 0,0 0 64 0 0,0 0-64 0 0,23 0 0 0 0,-23 0 0 0 0,0 0 0 0 0,0 0 0 0 0,0 0 0 0 0,0 0 0 0 0,22-22 0 0 0,-22 22 0 0 0,0 0 0 0 0,0 0 0 0 0,0 0 64 0 0,0 0-64 0 0,0 0 0 0 0,0 0 0 0 0,0 0 0 0 0,0 0 0 0 0,0 0 0 0 0,0 0 0 0 0,0 0 0 0 0,0 0 0 0 0,0 0 0 0 0,0 0 0 0 0,23 0 0 0 0,-23 0 0 0 0,0 0 0 0 0,0 0 0 0 0,0 0 0 0 0,0 0 0 0 0,22-23 0 0 0,-22 23 0 0 0,0 0 0 0 0,0 0 0 0 0,0 0 0 0 0,23 0 0 0 0,-23 0 72 0 0,0 0-72 0 0,0 0 0 0 0,0 0 64 0 0,0 0-64 0 0,0 0 0 0 0,22 0 0 0 0,-22 0 0 0 0,0 0 0 0 0,0 0 0 0 0,23-22 0 0 0,-23 22 0 0 0,0 0 0 0 0,0 0 0 0 0,0-23 0 0 0,0 23 0 0 0,0 0 0 0 0,0 0 0 0 0,0 0 0 0 0,22 0 0 0 0,-22-22 0 0 0,23 22 0 0 0,-23 0 0 0 0,0-23 0 0 0,0 23 0 0 0,0 0 64 0 0,0 0-64 0 0,0 0 0 0 0,0 0 0 0 0,0 0 0 0 0,0 0 0 0 0,0 0 0 0 0,0 0 0 0 0,0 0 0 0 0,0 0 0 0 0,0 0 0 0 0,22-22 0 0 0,-22 22 0 0 0,0 0 0 0 0,23 0 0 0 0,-23 0 0 0 0,0 0 0 0 0,0-23 0 0 0,22 23 0 0 0,-22-22 0 0 0,23 22 0 0 0,-23-23 0 0 0,0 23 64 0 0,0 0-64 0 0,0-22 0 0 0,0-1 0 0 0,22 23 0 0 0,-22-22 0 0 0,0 22 0 0 0,0 0 0 0 0,0-23 0 0 0,0 1 0 0 0,23 22 64 0 0,-23-23-64 0 0,0 23 0 0 0,0-22 0 0 0,0 22 0 0 0,22 0 0 0 0,-22 0 0 0 0,0-23 0 0 0,0 23 0 0 0,0-22 0 0 0,23 22 0 0 0,-23 0 0 0 0,0-23 0 0 0,0 1 0 0 0,0-1 0 0 0,0 1 0 0 0,22-1 64 0 0,-22 1-64 0 0,0-1 0 0 0,0 1 0 0 0,0 0 0 0 0,23-1 0 0 0,-23 1 0 0 0,0-1 0 0 0,0 1 64 0 0,0-1-64 0 0,0 1 0 0 0,0 22 0 0 0,0-23 0 0 0,0 1 0 0 0,0-1 0 0 0,0 23 0 0 0,22-22 0 0 0,-22-1 0 0 0,0 1 0 0 0,0 22 0 0 0,0-23 0 0 0,0 1 0 0 0,0-1 0 0 0,0 23 0 0 0,0-22 0 0 0,0 22 0 0 0,23-23 0 0 0,-23 1 0 0 0,0 22 64 0 0,0-23-64 0 0,0 1 0 0 0,0 22 0 0 0,0-23 0 0 0,0 1 0 0 0,0 22 0 0 0,0 0 0 0 0,0-23 0 0 0,22 23 0 0 0,-22-22 0 0 0,0 22 0 0 0,0-23 0 0 0,0 23 0 0 0,23 0 0 0 0,-23-22 0 0 0,0 22 0 0 0,0 0 0 0 0,0-23 0 0 0,0 1 0 0 0,0 22 0 0 0,0 0 0 0 0,0 0 0 0 0,22-22 0 0 0,-22 22 0 0 0,0 0 0 0 0,0-23 0 0 0,0 1 0 0 0,0 22 0 0 0,23-23 0 0 0,-23 1 0 0 0,0 22 0 0 0,0-23 0 0 0,0 1 0 0 0,0 22 0 0 0,0-23 0 0 0,0 1 64 0 0,0-1-64 0 0,0 1 0 0 0,0 22 0 0 0,22-23 0 0 0,-22 1 0 0 0,-22-1 0 0 0,22 23 0 0 0,22-22 0 0 0,-22-1 0 0 0,0 1 0 0 0,0 22 0 0 0,0-23 0 0 0,0 1 0 0 0,23 22 0 0 0,-46-45 0 0 0,23 45 0 0 0,0-23 0 0 0,0 1 0 0 0,23-1 0 0 0,-46 1 0 0 0,23-1 0 0 0,0 1 0 0 0,0-1 0 0 0,23 1 64 0 0,-23 22-64 0 0,0-22 0 0 0,0 22 0 0 0,0-23 0 0 0,22 1 0 0 0,-22 22 0 0 0,0 0 0 0 0,0-23 0 0 0,0 23 0 0 0,0 0 0 0 0,0 0 0 0 0,23 0 0 0 0,-23-22 0 0 0,0 22 0 0 0,0 0 0 0 0,0 0 0 0 0,22-23 0 0 0,-22 23 0 0 0,0-22 0 0 0,0 22 0 0 0,0 0 0 0 0,0-23 0 0 0,0 23 0 0 0,0 0 0 0 0,-22-22 0 0 0,22 22 0 0 0,0 0 0 0 0,0 0 0 0 0,0 0 0 0 0,0 0 0 0 0,0 0 0 0 0,0 0 64 0 0,0 0-64 0 0,0 0 0 0 0,0 0 0 0 0,0 0 0 0 0,0 0 0 0 0,0 0 0 0 0,0 0 0 0 0,0-23 0 0 0,0 23 0 0 0,0 0 0 0 0,0-22 0 0 0,0 22 0 0 0,0 0 0 0 0,0-23 0 0 0,0 23 0 0 0,22 0 0 0 0,-22-22 0 0 0,0 22 0 0 0,23-23 0 0 0,-23 23 0 0 0,0 0 0 0 0,0 0 0 0 0,0 0 0 0 0,0-22 0 0 0,22 22 0 0 0,-22 0 0 0 0,0 0 0 0 0,0 0 0 0 0,0 0 0 0 0,0 0 0 0 0,0 0 0 0 0,0 0 0 0 0,0 0 0 0 0,0 0 0 0 0,0 0 0 0 0,0 0 0 0 0,0 0 0 0 0,0 0 0 0 0,0 0 0 0 0,0 0 0 0 0,0 0 0 0 0,0 22 0 0 0,23-22 0 0 0,-23 0 0 0 0,0 0 0 0 0,22 23 0 0 0,-22-23 0 0 0,22 0 0 0 0,-22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0,0-23 0 0 0,0 23 0 0 0,23 0 0 0 0,-23 0 0 0 0,-23 0 0 0 0,23-22 0 0 0,23 22 0 0 0,-23 0 0 0 0,-23-23 0 0 0,23 23 0 0 0,0-22 0 0 0,0 22 0 0 0,0 0 0 0 0,0 0 0 0 0,0 0 0 0 0,0 0 0 0 0,0-23 0 0 0,0 23 0 0 0,0 0 0 0 0,0 0 0 0 0,0 0 0 0 0,0 0 0 0 0,0 0 0 0 0,0 0 0 0 0,0 0 0 0 0,0 0 0 0 0,0 0 0 0 0,0 0-128 0 0,0 0 32 0 0,0 0 0 0 0,0 0-536 0 0,0 0-104 0 0,0 0-32 0 0,0 0 0 0 0,0 0-776 0 0,0 0-160 0 0,0 0-32 0 0</inkml:trace>
  <inkml:trace contextRef="#ctx0" brushRef="#br0" timeOffset="6922.36">3642 0 9584 0 0,'0'0'208'0'0,"0"0"48"0"0,0 0 0 0 0,0 0 24 0 0,0 0-280 0 0,0 0 0 0 0,0 0 0 0 0,0 0 0 0 0,0 0 248 0 0,0 0-8 0 0,0 0 0 0 0,0 0 0 0 0,0 0 120 0 0,0 0 24 0 0,0 0 8 0 0,0 0 0 0 0,0 0-24 0 0,0 0-8 0 0,0 0 0 0 0,0 0 0 0 0,0 0 176 0 0,0 0 32 0 0,0 0 8 0 0,0 0-1 0 0,0 0-79 0 0,0 0-16 0 0,0 0 0 0 0,-23 23 0 0 0,23-23-80 0 0,0 22-16 0 0,0 1-8 0 0,0-23 0 0 0,0 22-32 0 0,23-22-8 0 0,-23 0 0 0 0,0 23 0 0 0,0-23-176 0 0,0 22-32 0 0,0-22 0 0 0,0 23-8 0 0,0-23-16 0 0,22 22 0 0 0,-22 1 0 0 0,0-1 0 0 0,0-22-32 0 0,0 22-8 0 0,0 1 0 0 0,0-23 0 0 0,0 45-64 0 0,0-45 0 0 0,0 22 72 0 0,0 1-72 0 0,0-1 0 0 0,0-22 72 0 0,0 23-72 0 0,-22-1 0 0 0,22-22 128 0 0,0 23-24 0 0,0-1-8 0 0,0 1 0 0 0,0-1 72 0 0,0 1 16 0 0,0-1 0 0 0,22 1 0 0 0,-22-1-56 0 0,0 1 0 0 0,0-1-8 0 0,0 23 0 0 0,0-22-56 0 0,22-1 0 0 0,-22 1-64 0 0,0-1 96 0 0,23 1-32 0 0,-23-1-64 0 0,0 0 88 0 0,0 1-88 0 0,0-1 88 0 0,0 1-88 0 0,0-1 80 0 0,0 1-80 0 0,0-1 64 0 0,0 1-64 0 0,0-1 0 0 0,0 1 72 0 0,0-23-8 0 0,0 45 0 0 0,0-23 0 0 0,0 1 0 0 0,0-23-64 0 0,0 22 96 0 0,0 1-96 0 0,0-1 96 0 0,0 1-16 0 0,0-23 0 0 0,0 22 0 0 0,0 1 0 0 0,0-23-16 0 0,0 22 0 0 0,0-22 0 0 0,0 0 0 0 0,0 23 24 0 0,0-1 0 0 0,0-22 0 0 0,0 0 0 0 0,0 0 16 0 0,0 23 8 0 0,0-1 0 0 0,22-22 0 0 0,-22 22-24 0 0,-22 1-8 0 0,22-23 0 0 0,0 22 0 0 0,0 1-80 0 0,0-23 0 0 0,0 22 72 0 0,0-22-72 0 0,0 23 0 0 0,0-1 0 0 0,0 1 0 0 0,0-23 64 0 0,0 22-64 0 0,0 1 0 0 0,0-23 64 0 0,0 22-64 0 0,-23-22 72 0 0,23 23-72 0 0,0-23 96 0 0,0 22-96 0 0,0-22 80 0 0,0 23-80 0 0,0-1 64 0 0,0-22-64 0 0,0 23 0 0 0,0-1 0 0 0,0-22 64 0 0,0 23-64 0 0,0-1 0 0 0,0-22 0 0 0,0 0 0 0 0,-22 0 0 0 0,22 23 0 0 0,0-23 0 0 0,0 0 0 0 0,0 22 64 0 0,0 1-64 0 0,0-23 0 0 0,-22 22 0 0 0,22 1 0 0 0,0-1 0 0 0,-23-22 0 0 0,23 22 64 0 0,0 1-64 0 0,0-23 0 0 0,0 0 0 0 0,0 22 0 0 0,0 1 0 0 0,0-23 64 0 0,0 0-64 0 0,-22 22 0 0 0,22-22 64 0 0,0 0-64 0 0,0 0 0 0 0,0 0 72 0 0,0 0-72 0 0,0 23 64 0 0,-23-23-64 0 0,23 22 80 0 0,0-22-80 0 0,0 0 64 0 0,0 23-64 0 0,0-1 0 0 0,0-22 0 0 0,0 0 0 0 0,0 0 0 0 0,-22 23 0 0 0,22-23 0 0 0,0 0 0 0 0,0 22 0 0 0,0-22 0 0 0,0 23 0 0 0,0-23 0 0 0,0 0 64 0 0,0 22-64 0 0,0-22 0 0 0,0 0 0 0 0,0 0 64 0 0,0 23-64 0 0,-23-23 0 0 0,23 0 104 0 0,0 0-24 0 0,-22 0-8 0 0,22 22 0 0 0,0-22 0 0 0,-23 0 0 0 0,23 23 0 0 0,-22-23 0 0 0,22 22-72 0 0,0 1 0 0 0,-23-23 0 0 0,23 22 0 0 0,0 1 0 0 0,0-1 0 0 0,-22 1 0 0 0,22-1 0 0 0,0 1 0 0 0,0-1 0 0 0,0 1 0 0 0,-23-23 0 0 0,23 22 0 0 0,0-22 0 0 0,0 0 0 0 0,0 0 0 0 0,0 0 0 0 0,0 22 0 0 0,0-22 64 0 0,0 0-64 0 0,0 0 0 0 0,-22 23 0 0 0,22-23 0 0 0,0 0 64 0 0,0 0-64 0 0,0 0 0 0 0,0 22 0 0 0,-23-22 0 0 0,23 23 0 0 0,0-1 64 0 0,-22-22-64 0 0,22 23 0 0 0,0-1 0 0 0,0-22 0 0 0,-23 23 0 0 0,23-1 0 0 0,0 1 0 0 0,0-23 0 0 0,0 22 0 0 0,-22-22 0 0 0,22 0 0 0 0,0 23 0 0 0,0-1 0 0 0,0-22 0 0 0,0 0 0 0 0,0 0 0 0 0,0 0 0 0 0,0 23 0 0 0,0-23 0 0 0,-23 22 0 0 0,23-22 64 0 0,0 0-64 0 0,0 0 0 0 0,-22 23 0 0 0,22-23 0 0 0,0 22 0 0 0,-23-22 0 0 0,23 23 0 0 0,-22-23 64 0 0,22 0-64 0 0,0 22 0 0 0,0-22 0 0 0,-23 23 0 0 0,23-23 0 0 0,-22 22 0 0 0,22-22 0 0 0,0 0 0 0 0,0 0 0 0 0,0 0 0 0 0,0 0 0 0 0,-23 23 0 0 0,23-23 0 0 0,0 0 0 0 0,0 0 0 0 0,0 0 0 0 0,0 0 0 0 0,0 0 0 0 0,0 0 0 0 0,-22 0 0 0 0,22 0 0 0 0,0 0 0 0 0,0 0 0 0 0,0 0 0 0 0,0 22 0 0 0,0-22 0 0 0,0 0 0 0 0,0 0 0 0 0,0 23 0 0 0,0-23 0 0 0,0 0 0 0 0,0 0 0 0 0,0 0 0 0 0,0 0 0 0 0,-22 0 0 0 0,22 22 0 0 0,0-22 0 0 0,0 0 0 0 0,0 0 0 0 0,-23 0 0 0 0,23 0 0 0 0,0 0 0 0 0,0 22 0 0 0,-22-22 0 0 0,22 0 0 0 0,0 0 0 0 0,0 0 0 0 0,0 0 0 0 0,-23 23 0 0 0,23-23 0 0 0,0 0 0 0 0,0 0 0 0 0,0 0 0 0 0,0 22 0 0 0,0-22 0 0 0,0 0 0 0 0,0 0 0 0 0,0 0 0 0 0,0 0 0 0 0,0 0 0 0 0,0 0 0 0 0,0 0 0 0 0,0 0 0 0 0,-22 0 0 0 0,22 0 0 0 0,0 0 0 0 0,0 0 0 0 0,0 0 0 0 0,-23 23 0 0 0,23-23 0 0 0,0 0 0 0 0,0 0 64 0 0,0 22-64 0 0,0-22 0 0 0,0 0 0 0 0,0 0 0 0 0,0 0 0 0 0,0 0 0 0 0,0 0 0 0 0,0 23 0 0 0,-22-23 0 0 0,22 0 0 0 0,0 22 0 0 0,0-22 0 0 0,0 0 0 0 0,0 0 0 0 0,-23 0 0 0 0,23 0 0 0 0,0 0 0 0 0,0 23 0 0 0,0-23 0 0 0,0 0 0 0 0,0 0 0 0 0,0 0 0 0 0,0 0 0 0 0,-22 0 0 0 0,22 22 0 0 0,0-22 0 0 0,0 23 0 0 0,0-23 0 0 0,0 0 0 0 0,0 0 0 0 0,0 0 0 0 0,0 0 0 0 0,0 0 0 0 0,-23 0 0 0 0,23 0 0 0 0,0 22 0 0 0,0-22 0 0 0,0 0 0 0 0,0 0 0 0 0,0 0 0 0 0,0 0 0 0 0,0 0 0 0 0,0 0 0 0 0,0 0 0 0 0,0 0 0 0 0,0 0 0 0 0,0 0 0 0 0,0 0 0 0 0,0 0 0 0 0,0 0 0 0 0,0 0 0 0 0,0 0 0 0 0,0 0 0 0 0,0 23 0 0 0,0-23 0 0 0,0 0 0 0 0,0 0 0 0 0,0 0 0 0 0,0 0 0 0 0,0 0 0 0 0,0 0 0 0 0,0 0 0 0 0,0 22 0 0 0,0-22 0 0 0,0 0 0 0 0,0 0 0 0 0,0 0 0 0 0,0 0 0 0 0,0 0 0 0 0,23 23 0 0 0,-23-23 0 0 0,0 0 0 0 0,0 0 0 0 0,0 0 0 0 0,0 0 0 0 0,0 0 0 0 0,0 0 0 0 0,0 22 0 0 0,0-22 0 0 0,0 0 0 0 0,0 0 0 0 0,0 0 0 0 0,0 23 0 0 0,0-23 0 0 0,0 22 0 0 0,0-22 0 0 0,0 23 0 0 0,0-23 0 0 0,0 0 0 0 0,0 0 0 0 0,0 0 0 0 0,0 0 0 0 0,0 0 0 0 0,0 0 0 0 0,0 0 0 0 0,0 0 0 0 0,0 0 0 0 0,0 0 0 0 0,0 0 0 0 0,0 0 0 0 0,0 0 0 0 0,0 0 0 0 0,0 0 0 0 0,0 0 0 0 0,0 0 0 0 0,0 0 0 0 0,0 0 0 0 0,0 0 0 0 0,22 22 0 0 0,-22-22 0 0 0,23 23 0 0 0,-23-23 0 0 0,0 22 0 0 0,0-22 0 0 0,22 0 0 0 0,-22 0 0 0 0,0 0 0 0 0,0 0 0 0 0,0 0 0 0 0,23 23 0 0 0,-23-23 0 0 0,0 0 0 0 0,0 0 0 0 0,0 0 0 0 0,0 0 0 0 0,0 0 0 0 0,22 22 0 0 0,-22-22 0 0 0,23 0 0 0 0,-23 0 0 0 0,22 23 0 0 0,-22-23 64 0 0,0 0-64 0 0,23 22 0 0 0,-23-22 0 0 0,0 0 0 0 0,22 0 0 0 0,-22 0 0 0 0,22 22 0 0 0,-22-22 0 0 0,0 0 0 0 0,0 0 0 0 0,23 23 0 0 0,-23-23 64 0 0,0 0-64 0 0,0 0 0 0 0,0 0 0 0 0,22 0 0 0 0,-22 0 0 0 0,0 0 0 0 0,0 0 64 0 0,0 0-64 0 0,23 0 0 0 0,-23 0 0 0 0,0 0 0 0 0,0 0 64 0 0,22 22-64 0 0,-22-22 0 0 0,0 0 0 0 0,0 0 0 0 0,23 0 0 0 0,-23 0 0 0 0,0 0 0 0 0,45 23 64 0 0,-45-23-64 0 0,0 0 0 0 0,0 0 0 0 0,0 0 0 0 0,22 0 0 0 0,-22 0 0 0 0,0 0 0 0 0,0 0 0 0 0,23 0 0 0 0,-23 0 0 0 0,22 0 0 0 0,-22 0 0 0 0,0 0 0 0 0,0 0 0 0 0,23 0 0 0 0,-23 0 0 0 0,0 0 0 0 0,0 0 0 0 0,22 0 64 0 0,-22 0-64 0 0,0 0 0 0 0,0 0 0 0 0,0 0 0 0 0,23 22 0 0 0,-1-22 0 0 0,-22 0 0 0 0,0 0 0 0 0,23 0 0 0 0,-23 0 0 0 0,45 0 0 0 0,-45 0 0 0 0,0 0 0 0 0,22 0 0 0 0,1 0 0 0 0,-23 0 0 0 0,22 23 64 0 0,-22-23-64 0 0,0 0 0 0 0,23-23 0 0 0,-23 23 0 0 0,0 0 0 0 0,0 0 0 0 0,22 0 0 0 0,1 0 0 0 0,-23 0 0 0 0,0 0 0 0 0,22 0 0 0 0,-22 0 0 0 0,0 0 0 0 0,22 0 0 0 0,1 0 0 0 0,-23 0 0 0 0,22 0 0 0 0,-22 0 0 0 0,23 0 0 0 0,-23 0 0 0 0,22 0 0 0 0,1 0 0 0 0,-23 0 0 0 0,22 0 0 0 0,1 0 0 0 0,-1 0 0 0 0,-22 0 0 0 0,23 0 0 0 0,-1 0 0 0 0,1 0 0 0 0,-23 0 0 0 0,22 0 0 0 0,1 0 0 0 0,-1 0 0 0 0,-22 0 0 0 0,23 0 0 0 0,-1 0 0 0 0,1 0 0 0 0,-23 0 0 0 0,22 0 0 0 0,1 0 0 0 0,-1 0 0 0 0,1 0 0 0 0,-1 0 0 0 0,0 23 0 0 0,-22-23 0 0 0,23 0 0 0 0,-1 0 0 0 0,1 0 0 0 0,-1 22 0 0 0,1-22 0 0 0,-1 0 0 0 0,1 0 0 0 0,-23 23 0 0 0,22-23 0 0 0,1 0 0 0 0,-1 22 0 0 0,1-22 0 0 0,-1 0 0 0 0,1 0 0 0 0,-23 23 0 0 0,45-23 0 0 0,-23 0 0 0 0,1 0 0 0 0,-23 22 0 0 0,22-22 64 0 0,1 0-64 0 0,-1 0 64 0 0,1 0-64 0 0,22 23 0 0 0,-45-23 0 0 0,44 0 0 0 0,-21 0 0 0 0,-1 0 0 0 0,1 22 0 0 0,-1-22 0 0 0,1 0 0 0 0,-1 0 0 0 0,23 0 0 0 0,-22 23 0 0 0,-1-23 0 0 0,1 0 0 0 0,-1 0 0 0 0,1 0 0 0 0,-1 0 0 0 0,1 0 0 0 0,-1 0 0 0 0,1 0 0 0 0,-1 0 0 0 0,1 0 0 0 0,-1 0 0 0 0,1 0 0 0 0,-1 0 0 0 0,-22 0 0 0 0,45 0 0 0 0,-45 0 0 0 0,22 0 0 0 0,1 0 0 0 0,-1 0 0 0 0,1 22 0 0 0,-1-22 0 0 0,1 0 0 0 0,-1 0 0 0 0,1 0 0 0 0,-1 23 0 0 0,1-23 0 0 0,-1 0 0 0 0,1 0 0 0 0,-1 0 0 0 0,1 0 0 0 0,-1 0 0 0 0,1 0 0 0 0,-1 0 0 0 0,1 0 0 0 0,-1 0 0 0 0,23 0 0 0 0,-22 0 0 0 0,-1 22 0 0 0,0-22 0 0 0,1 0 0 0 0,-1 0 0 0 0,1 23 0 0 0,-1-23 0 0 0,1 0 0 0 0,-1 0 0 0 0,1 22 0 0 0,22-22 0 0 0,-45 23 0 0 0,45-23 0 0 0,-45 22 0 0 0,22-22 0 0 0,1 0 0 0 0,-1 23 0 0 0,1-23 0 0 0,-1 0 0 0 0,1 0 0 0 0,-1 22 0 0 0,1-22 0 0 0,-23 0 0 0 0,22 0 0 0 0,1 0 0 0 0,-1 0 0 0 0,-22 0 0 0 0,22 23 0 0 0,1-23 0 0 0,-23 0 0 0 0,22 0 0 0 0,1 0 0 0 0,-1 22 0 0 0,-22-22 0 0 0,23 0 0 0 0,-1 22 0 0 0,1-22 0 0 0,-1 0 0 0 0,1 23 0 0 0,-1-23 0 0 0,-22 0 0 0 0,23 0 0 0 0,-1 0 0 0 0,1 0 0 0 0,-1 0 0 0 0,-22 0 0 0 0,23 0 0 0 0,-1 0 0 0 0,1 0 0 0 0,-1 0 0 0 0,-22 0 0 0 0,23 0 0 0 0,-1 22 0 0 0,-22-22 0 0 0,23 0 0 0 0,-1 0 0 0 0,-22 0 0 0 0,23 0 0 0 0,-1 0 0 0 0,0 0 0 0 0,-22 23 0 0 0,23-23 0 0 0,-1 0 0 0 0,1 0 0 0 0,-23 0 0 0 0,22 22 0 0 0,1-22 0 0 0,-1 0 0 0 0,1 0 0 0 0,-23 0 0 0 0,22 0 0 0 0,-22 0 0 0 0,23 0 0 0 0,-23 0 0 0 0,22 0 0 0 0,-22-22 0 0 0,23 22 0 0 0,-1 0 0 0 0,-22 0 0 0 0,0 0 0 0 0,23 0 0 0 0,-1-23 0 0 0,-22 23 0 0 0,0 0 0 0 0,23 0 0 0 0,-1 0 0 0 0,-22 0 0 0 0,0 0 0 0 0,23 23 0 0 0,-1-23 0 0 0,-22 0 0 0 0,0 0 0 0 0,23 0 0 0 0,-23 0 0 0 0,22 22 0 0 0,-22-22 0 0 0,0 0 0 0 0,0 0 0 0 0,23 0 0 0 0,-1 0 0 0 0,-22 0 0 0 0,0 0 0 0 0,22 0 0 0 0,1-22 0 0 0,-23 22 0 0 0,22 0 0 0 0,1 0 0 0 0,-23 0 0 0 0,0-23 0 0 0,22 23 0 0 0,1 0 0 0 0,-23 0 64 0 0,22 0-64 0 0,1 0 0 0 0,-23 23 0 0 0,22-23 0 0 0,1 0-88 0 0,-23 0 88 0 0,0 0 0 0 0,22 22 0 0 0,1-22 0 0 0,-23 0 0 0 0,22 0 0 0 0,1 23 0 0 0,-23-23 0 0 0,22 0 0 0 0,1 0 0 0 0,-23 0 0 0 0,22 0 0 0 0,1 0 0 0 0,-23 0 0 0 0,22 0 0 0 0,1 0 0 0 0,-1 0 0 0 0,1 0 0 0 0,-23 0 0 0 0,22 0 0 0 0,1 22 0 0 0,-23-22 0 0 0,22 0 0 0 0,0 0 0 0 0,1 23 0 0 0,-1-23 0 0 0,1 0 0 0 0,-1 0 0 0 0,1 0 0 0 0,-1 0 88 0 0,-22 0-24 0 0,23 0 0 0 0,-1 0-64 0 0,1 0-88 0 0,-1 0 24 0 0,1 0 0 0 0,-1-23 64 0 0,-22 23 0 0 0,23-22 0 0 0,-1 22 0 0 0,1-23 0 0 0,-1 23 0 0 0,1-22 0 0 0,-1 22 0 0 0,1-23 0 0 0,-1 1 0 0 0,1 22 0 0 0,-1-23 0 0 0,0 1 0 0 0,1 22 0 0 0,-1-22 0 0 0,23 22 0 0 0,-22 0 0 0 0,-1-23 0 0 0,23 23 0 0 0,-22 0 0 0 0,-1-22 0 0 0,23 22 0 0 0,-22 0 0 0 0,-1 0 0 0 0,23 0 0 0 0,-22 0 0 0 0,-1 0 0 0 0,1 0 0 0 0,-1-23 0 0 0,23 23 0 0 0,-22 0 0 0 0,-1 0 0 0 0,0 0 0 0 0,1 0 0 0 0,-1-22 0 0 0,1 22 0 0 0,-1 0 0 0 0,1 0 0 0 0,-1 0 0 0 0,1 0 0 0 0,-1 0 0 0 0,1-23 0 0 0,-1 23 0 0 0,1 0 0 0 0,-1 0 0 0 0,1-22 0 0 0,-1 22 0 0 0,23 0 0 0 0,-22 0 0 0 0,-1 0 0 0 0,1 0 0 0 0,-1 0 0 0 0,23-23 0 0 0,-23 23 0 0 0,1 0 0 0 0,-1 0 0 0 0,1-22 0 0 0,-1 22 0 0 0,1 0 0 0 0,-1 0 0 0 0,1 0 0 0 0,-1 0 0 0 0,1-23 0 0 0,-1 23 0 0 0,1 0 0 0 0,-1 0 0 0 0,1 0 0 0 0,-1-22 0 0 0,1 22 0 0 0,-1 0 0 0 0,1 0 0 0 0,-1-23 0 0 0,1 23 0 0 0,-1 0 0 0 0,-22 0 0 0 0,23 0 0 0 0,-1 0 0 0 0,-22 0 0 0 0,23-22 0 0 0,-1 22 0 0 0,-22 0 0 0 0,22 0 0 0 0,1 0 0 0 0,-23-23 0 0 0,22 23 0 0 0,-22 0 0 0 0,23-22 0 0 0,-1 22 0 0 0,-22 0 0 0 0,23-23 0 0 0,-1 23 0 0 0,-22-22 0 0 0,23 22 0 0 0,-23-23 0 0 0,22 23 0 0 0,-22 0 64 0 0,23-22-64 0 0,-1 22 0 0 0,-22-23 0 0 0,23 23 0 0 0,-23-22 0 0 0,22 22 0 0 0,-22 0 0 0 0,23-23 0 0 0,-1 1 0 0 0,-22 22 0 0 0,23 0 0 0 0,-23-23 0 0 0,22 1 0 0 0,-22 22 0 0 0,23-22 0 0 0,-1-1 0 0 0,-22 23 0 0 0,0-22 0 0 0,23-1 0 0 0,-23 1 0 0 0,22-1 0 0 0,1 1 0 0 0,-23 22 0 0 0,0-23 0 0 0,22 1 0 0 0,0-1 0 0 0,-22 23 0 0 0,23-22 0 0 0,-23-1 0 0 0,22 23 0 0 0,-22-22 0 0 0,23 22 0 0 0,-1-23 0 0 0,-22 1 0 0 0,23 22 0 0 0,-23-23 0 0 0,22 1 0 0 0,1 22 0 0 0,-23-23 0 0 0,22 23 0 0 0,-22-22 0 0 0,23-1 0 0 0,-1 23 0 0 0,-22-22 0 0 0,23-1 64 0 0,-1 1-64 0 0,1 22 64 0 0,-23-23-64 0 0,22 1 0 0 0,1 22 0 0 0,-1-22 0 0 0,-22 22-64 0 0,23-23 64 0 0,-23 23 0 0 0,22 0 0 0 0,-22-22 0 0 0,23 22 0 0 0,-1-23 0 0 0,-22 23 0 0 0,0 0 0 0 0,23-22 0 0 0,-23 22 0 0 0,0 0 0 0 0,22 0 0 0 0,-22-23 0 0 0,23 23 0 0 0,-23-22 0 0 0,0 22 0 0 0,22 0 0 0 0,-22 0 0 0 0,0-23 0 0 0,22 23 0 0 0,-22 0 0 0 0,0-22 0 0 0,23 22 0 0 0,-23 0 0 0 0,0 0 0 0 0,22-23 0 0 0,1 23 0 0 0,-23 0 0 0 0,22 0 0 0 0,-22 0 0 0 0,0-22 0 0 0,0 22 0 0 0,23-23 0 0 0,-23 23 0 0 0,0 0 0 0 0,22-22 0 0 0,-22-1 0 0 0,0 1 0 0 0,23-1 0 0 0,-23 1 0 0 0,0-1 0 0 0,0-22 0 0 0,0 23 0 0 0,-23-23 0 0 0,23 22 0 0 0,0 1 0 0 0,0-23 0 0 0,0 23 0 0 0,0-1 0 0 0,0 1 0 0 0,0-1 0 0 0,0 1 0 0 0,0 22 0 0 0,0-23 0 0 0,0 1 0 0 0,0 22 0 0 0,0 0 0 0 0,0-23 0 0 0,0 23 0 0 0,0-22-64 0 0,0 22 64 0 0,0 0 0 0 0,0-23 0 0 0,0 23-64 0 0,0-22 64 0 0,0 22 0 0 0,0 0 0 0 0,0 0 0 0 0,0-23 0 0 0,0 23 0 0 0,23-22 0 0 0,-23 22 0 0 0,-23 0 0 0 0,23 0 0 0 0,0-23 0 0 0,0 23 0 0 0,0 0 0 0 0,0 0 0 0 0,0-22 0 0 0,0 22 0 0 0,0 0 0 0 0,0 0 0 0 0,0-23 0 0 0,0 23 0 0 0,-22 0 0 0 0,22-22 0 0 0,0 22 0 0 0,0-23 0 0 0,0 23 0 0 0,0-22 0 0 0,0 22 0 0 0,0 0 0 0 0,0 0 0 0 0,0-23 0 0 0,0 23 0 0 0,0 0 0 0 0,0 0 0 0 0,0-22 0 0 0,0 22 0 0 0,22 0-64 0 0,-22 0 64 0 0,0-23 0 0 0,0 23 0 0 0,0 0 0 0 0,23-22 0 0 0,-23 22 0 0 0,0 0 0 0 0,0 0 0 0 0,0-23 0 0 0,0 23 0 0 0,0 0 0 0 0,0 0 0 0 0,0-22 0 0 0,22 22 0 0 0,-22-22 0 0 0,0 22 0 0 0,0 0 0 0 0,0 0 0 0 0,0-23 0 0 0,23 23 0 0 0,-23-22 0 0 0,0 22 0 0 0,0 0 0 0 0,0-23 0 0 0,0 1 0 0 0,22 22 0 0 0,-22-23 80 0 0,0 23-80 0 0,0 0 0 0 0,23-22 0 0 0,-23 22-64 0 0,0 0 64 0 0,0-23 0 0 0,0 23 0 0 0,0 0 0 0 0,0 0 0 0 0,0-22 0 0 0,0 22 0 0 0,0 0 0 0 0,0-23 0 0 0,0 23 0 0 0,0 0 0 0 0,0-22 0 0 0,0-1 0 0 0,0 23 0 0 0,0-22 0 0 0,0 22 0 0 0,0-23 0 0 0,0 23 0 0 0,0-22 0 0 0,0-1 0 0 0,0 23 0 0 0,22-22 0 0 0,-22-1 0 0 0,0 23 0 0 0,0-22 0 0 0,0-1 0 0 0,0 23 0 0 0,0 0 0 0 0,23 0 0 0 0,-23 0 0 0 0,0-22 0 0 0,0 22 0 0 0,0 0 0 0 0,0-23 0 0 0,0 23 0 0 0,0 0 0 0 0,0 0 0 0 0,0-22 0 0 0,0 22 0 0 0,0 0 0 0 0,0 0 0 0 0,0-23 0 0 0,0 23 0 0 0,0 0 0 0 0,0-22 0 0 0,0 22 0 0 0,0 0 0 0 0,0 0 0 0 0,0 0 0 0 0,0-22 0 0 0,0 22 0 0 0,0 0 0 0 0,0 0 0 0 0,0 0 0 0 0,0 0 0 0 0,0 0 0 0 0,0 0 0 0 0,0 0 0 0 0,0 0 0 0 0,0 0-64 0 0,0 0 64 0 0,0 0 0 0 0,0 0 0 0 0,0 0 0 0 0,0 0 0 0 0,0 0 0 0 0,0 0 0 0 0,0 0 0 0 0,22 0 0 0 0,1-23 0 0 0,-23 23 0 0 0,0 0 0 0 0,0 0 0 0 0,0 0 0 0 0,0 0 0 0 0,0-22 0 0 0,0 22 0 0 0,0 0 0 0 0,0 0 0 0 0,22-23 0 0 0,-22 23 0 0 0,-22 0 0 0 0,22 0 0 0 0,0 0 0 0 0,0-22 0 0 0,0 22 0 0 0,0 0 0 0 0,0 0 0 0 0,0 0 0 0 0,0 0 0 0 0,0-23 0 0 0,0 23 0 0 0,0 0 0 0 0,0 0 0 0 0,0 0 0 0 0,0 0 0 0 0,0 0 0 0 0,22 0 0 0 0,-22 0 0 0 0,0 0 0 0 0,0 0 0 0 0,23-22 0 0 0,-23 22 0 0 0,0 0 0 0 0,0 0 0 0 0,22-23 0 0 0,-22 23 0 0 0,0 0 0 0 0,0 0 0 0 0,23 0 0 0 0,-23 0 0 0 0,0 0 0 0 0,0 0 0 0 0,0 0 0 0 0,0 0 0 0 0,0 0 0 0 0,0 0 0 0 0,0 0 0 0 0,0 0 0 0 0,0 0 0 0 0,0 0 0 0 0,0 0 0 0 0,0 0 0 0 0,0 0 0 0 0,0 0 0 0 0,0 0 0 0 0,0 0 0 0 0,0 0 0 0 0,0 0 0 0 0,0 0 0 0 0,0 0 0 0 0,0-22 0 0 0,0-1 0 0 0,0 23 0 0 0,0 0 0 0 0,0-22 0 0 0,0 22 0 0 0,0-23 0 0 0,0 23 0 0 0,0-22 0 0 0,0 22 0 0 0,0 0 0 0 0,0 0 0 0 0,0 0 0 0 0,0 0 0 0 0,0 0 0 0 0,0 0 0 0 0,0 0 0 0 0,0 0 0 0 0,0 0 0 0 0,0 0 0 0 0,0 0 0 0 0,0 0 0 0 0,0 22 0 0 0,0-22 0 0 0,-23 23 0 0 0,23-23 0 0 0,0 0 0 0 0,0 0 0 0 0,0 0 0 0 0,0 0 0 0 0,0 0 0 0 0,0 0 0 0 0,0 0 0 0 0,0 0 0 0 0,0 0 0 0 0,0 0 0 0 0,0 0 0 0 0,0 0 0 0 0,0 0 0 0 0,0 0 0 0 0,0 0 0 0 0,0 0 0 0 0,0 0 0 0 0,0 0 0 0 0,-22 22 0 0 0,22-22 0 0 0,0 0 0 0 0,0 0 0 0 0,0 0-64 0 0,0 0 64 0 0,0 0-152 0 0,0 0 0 0 0,0 0 0 0 0,0 0 0 0 0,0 0-32 0 0,0 0-8 0 0,0 0 0 0 0,0 0 0 0 0,0 0-64 0 0,0 0-8 0 0,0 0-8 0 0,0 0 0 0 0,0 0-1136 0 0,0 0-224 0 0,22-22-40 0 0,-22 22-7663 0 0</inkml:trace>
  <inkml:trace contextRef="#ctx0" brushRef="#br0" timeOffset="11775.061">13262 967 3368 0 0,'0'0'64'0'0,"0"0"24"0"0,0 0 0 0 0,0 0 16 0 0,0 0-104 0 0,0 0 0 0 0,0 0 0 0 0,0 0 0 0 0,0-22-64 0 0,0 22-40 0 0,0 0-8 0 0,0 0 0 0 0,0 0 280 0 0,0 0 56 0 0,0 0 16 0 0,0 0 0 0 0,0 0 736 0 0,0 0 144 0 0,0 0 32 0 0,0 0 8 0 0,0 0-56 0 0,0 0-16 0 0,0 0 0 0 0,0 0 0 0 0,0 0-424 0 0,0 0-88 0 0,0 0-24 0 0,0 0 0 0 0,0 0-160 0 0,0 0-32 0 0,0 0-8 0 0,0 0-1 0 0,0 0-135 0 0,0 0-32 0 0,0 0-8 0 0,0 0 0 0 0,-22 0-64 0 0,22 0-16 0 0,0-23 0 0 0,0 23 0 0 0,0 0 88 0 0,0 0 8 0 0,0 0 8 0 0,0 0 0 0 0,0 0 24 0 0,0 0 0 0 0,0 0 0 0 0,0 0 0 0 0,0 0 56 0 0,0 0 8 0 0,0 0 8 0 0,0 0 0 0 0,0 0 0 0 0,0 0 0 0 0,0 0 0 0 0,0 0 0 0 0,0 0 16 0 0,0 0 0 0 0,0 0 0 0 0,0 0 0 0 0,0 0-168 0 0,0 0-32 0 0,0 0-8 0 0,0 0 0 0 0,0 0-104 0 0,0 0 0 0 0,0 0 64 0 0,0 0-64 0 0,0 0 0 0 0,0 0 0 0 0,0 23 0 0 0,-22-1 0 0 0,22-22 128 0 0,0 0-32 0 0,22 23 0 0 0,-22-1 0 0 0,0-22 32 0 0,0 23 8 0 0,0-1 0 0 0,0 1 0 0 0,0-23-72 0 0,0 22-64 0 0,0 1 72 0 0,22-1-72 0 0,-22-22 0 0 0,0 23 64 0 0,0-1-64 0 0,0-22 0 0 0,0 0 0 0 0,0 0 0 0 0,0 0 0 0 0,0 23 0 0 0,0-23 72 0 0,0 22-8 0 0,0 0 0 0 0,0-22 0 0 0,0 0 16 0 0,0 23 0 0 0,0-1 0 0 0,0 1 0 0 0,0-23-16 0 0,0 22 0 0 0,0 1 0 0 0,0-1 0 0 0,0 1-64 0 0,0-1 80 0 0,-22 1-80 0 0,22-1 80 0 0,0 1-80 0 0,0-1 64 0 0,0 1-64 0 0,0-1 64 0 0,0 1-64 0 0,0-1 80 0 0,0 1-80 0 0,0-23 80 0 0,-22 22-80 0 0,22 1 0 0 0,0-1 72 0 0,0 1-72 0 0,-23-1 0 0 0,23 0 72 0 0,0 1-72 0 0,0-1 0 0 0,0 1 64 0 0,-22-1-64 0 0,22 1 0 0 0,0-1 0 0 0,0 1 0 0 0,0-1 0 0 0,-23 1 64 0 0,23-1-64 0 0,0 1 0 0 0,0-1 0 0 0,0 1 0 0 0,0-1 0 0 0,0 1 96 0 0,0-1-96 0 0,0 1 96 0 0,0-23-96 0 0,-22 22 96 0 0,22 1-32 0 0,0-23 0 0 0,0 0-64 0 0,0 22 96 0 0,0 1-32 0 0,-23-23 0 0 0,23 22-64 0 0,0-22 80 0 0,0 22-80 0 0,0 1 64 0 0,-22-23-64 0 0,22 22 0 0 0,0 1 64 0 0,0-23-64 0 0,0 22 0 0 0,0 1 0 0 0,0-23 0 0 0,0 22 64 0 0,-23 1-64 0 0,23-23 0 0 0,0 22 0 0 0,0-22 72 0 0,0 23-72 0 0,-22-23 104 0 0,22 22-8 0 0,0 1-8 0 0,0-23 0 0 0,-23 22 0 0 0,23 1 0 0 0,-22-1 0 0 0,22 1 0 0 0,0-23-88 0 0,0 22 0 0 0,-23 1 0 0 0,23 22 64 0 0,-22-23-64 0 0,22 0 0 0 0,0 1 0 0 0,-23-1 0 0 0,23 1 0 0 0,0-1 0 0 0,-22 1 0 0 0,22 22 0 0 0,0-23 0 0 0,0 1 0 0 0,0-1 0 0 0,-23 1 0 0 0,23-1 0 0 0,0 1 0 0 0,-22-1 0 0 0,22 1 0 0 0,0-1 0 0 0,0 1 0 0 0,-23-1 0 0 0,1 1 0 0 0,22-23 88 0 0,0 45-24 0 0,-23-45-64 0 0,1 22 96 0 0,22 0-8 0 0,-23 1-8 0 0,1-23 0 0 0,0 22 0 0 0,-1 1-80 0 0,23-1 0 0 0,-22 1 72 0 0,22-1-72 0 0,-23 1 0 0 0,1-1 0 0 0,-1 1 0 0 0,23-1 0 0 0,-22 1 0 0 0,-1-1 0 0 0,23 1 0 0 0,0-1 0 0 0,-22 23 0 0 0,-1-22 0 0 0,23-1 0 0 0,-22 1 0 0 0,22-1 0 0 0,-23 1 0 0 0,23-1 0 0 0,-22 0 0 0 0,22 1 0 0 0,-23-1 0 0 0,23 1 0 0 0,-22-23 0 0 0,-1 22 0 0 0,23 1 0 0 0,-22-23 0 0 0,-1 22 64 0 0,23-22-64 0 0,-22 23 0 0 0,-1-23 0 0 0,1 22 64 0 0,22-22-64 0 0,-23 23 0 0 0,1-23 0 0 0,0 22 0 0 0,22-22 0 0 0,-23 23 0 0 0,1-23 0 0 0,-1 22 0 0 0,1 1 0 0 0,22-23 0 0 0,-23 22 0 0 0,1 1 64 0 0,-1-1-64 0 0,23 1 0 0 0,-22-23 0 0 0,-1 22 0 0 0,1 1 0 0 0,-1-1 0 0 0,1 1 0 0 0,-1-1 0 0 0,23 0 0 0 0,-22 23 0 0 0,-1-22 0 0 0,1-1 0 0 0,-1-22 0 0 0,1 23 0 0 0,-1-1 0 0 0,23 1 0 0 0,-22-1 0 0 0,-1 1 0 0 0,1-1 0 0 0,22 1 64 0 0,-22-1-64 0 0,-1 1 0 0 0,1-1 0 0 0,-1 1 0 0 0,23-23 0 0 0,-22 22 0 0 0,-1 1 0 0 0,1-1 0 0 0,22 1 0 0 0,-23-1 0 0 0,1-22 0 0 0,22 23 64 0 0,-23-1-64 0 0,1-22 0 0 0,-1 22 0 0 0,1-22 64 0 0,22 23-64 0 0,-23-1 0 0 0,1-22 0 0 0,-1 23 0 0 0,23-1 0 0 0,-22-22 0 0 0,-1 0 0 0 0,1 23 64 0 0,22-23-64 0 0,-23 22 0 0 0,1-22 0 0 0,-1 23 64 0 0,1-23-64 0 0,-1 0 0 0 0,1 22 0 0 0,22-22 0 0 0,-45 23 0 0 0,45-23 0 0 0,-22 22 0 0 0,-1-22 0 0 0,1 0 0 0 0,-1 23 0 0 0,1-23 0 0 0,-1 22 0 0 0,1-22 0 0 0,22 0 0 0 0,-23 23 0 0 0,1-23 0 0 0,-1 22 0 0 0,1-22 0 0 0,-1 0 0 0 0,1 0 0 0 0,-1 23 0 0 0,23-23 0 0 0,-22 0 0 0 0,-1 22 64 0 0,1-22-64 0 0,-1 0 0 0 0,1 0 64 0 0,-1 0-64 0 0,23 0 0 0 0,-22 23 72 0 0,0-23-72 0 0,-1 0 0 0 0,1 0 64 0 0,-1 0-64 0 0,1 22 0 0 0,-1-22 0 0 0,23 0 72 0 0,-22 23-72 0 0,-1-23 0 0 0,1 0 72 0 0,-1 22-72 0 0,23-22 0 0 0,-22 0 0 0 0,-1 0 64 0 0,1 0-64 0 0,-1 22 0 0 0,1-22 0 0 0,-1 0 0 0 0,1 0 104 0 0,-1 0-16 0 0,23 0-8 0 0,-45 0 0 0 0,23 0-80 0 0,-1 23-72 0 0,1-23 72 0 0,0 0-104 0 0,-1 22 104 0 0,1-22 0 0 0,-1 0 0 0 0,1 23 0 0 0,-1-23 0 0 0,1 22 0 0 0,-1-22 0 0 0,1 0 0 0 0,-1 23 64 0 0,1-1-64 0 0,-1-22 72 0 0,1 0-72 0 0,-1 0 104 0 0,1 0-24 0 0,22 23-8 0 0,-45-23 0 0 0,45 0-72 0 0,-45 0 0 0 0,45 0 0 0 0,-23 0 0 0 0,1 0 0 0 0,-1 0 0 0 0,1 0 0 0 0,0 0 0 0 0,-1 0 0 0 0,1 0 0 0 0,-1 0 0 0 0,1 0 0 0 0,-1 0 0 0 0,23 22 0 0 0,-22-22 0 0 0,-1 0 0 0 0,1 0 0 0 0,-1 0 0 0 0,1 0 0 0 0,-1 0 0 0 0,23 0 0 0 0,-22 0 0 0 0,-1 0 0 0 0,1 0 0 0 0,22 23 0 0 0,-23-23 64 0 0,1 0-64 0 0,-1 0 0 0 0,1 0 0 0 0,-1 0 0 0 0,1 0 0 0 0,-1 22 0 0 0,1-22 0 0 0,-1 0 0 0 0,1 0 64 0 0,0 0-64 0 0,-1 23 0 0 0,1-23 0 0 0,-1 0 0 0 0,1 0 0 0 0,-1 22 0 0 0,1-22 0 0 0,-1 0 0 0 0,1 0 0 0 0,-1 23 0 0 0,1-23 0 0 0,-1 0 0 0 0,1 0 0 0 0,-1 0 64 0 0,1 22-64 0 0,-1-22 0 0 0,23 0 64 0 0,-22 0-64 0 0,-1 0 0 0 0,1 23 0 0 0,-1-23 64 0 0,23 0-64 0 0,-22 0 0 0 0,-1 0 0 0 0,1 0 64 0 0,22 0-64 0 0,-22 0 0 0 0,-1 22 0 0 0,23-22 0 0 0,-22 0 0 0 0,-1 0 0 0 0,1 0 0 0 0,-1 0 0 0 0,23 0 0 0 0,-22 0 0 0 0,-1 0 0 0 0,1 0 0 0 0,-1 0 0 0 0,1 0 64 0 0,-1 23-64 0 0,1-23 0 0 0,-1 0 0 0 0,1 0 0 0 0,-1 0 64 0 0,1 0-64 0 0,-1 0 0 0 0,23 0 0 0 0,-22 0 0 0 0,-1 0 0 0 0,1 0 0 0 0,-1 0 0 0 0,1 0 64 0 0,0 0-64 0 0,-1 0 0 0 0,1 0 0 0 0,-1 0 0 0 0,1 0 0 0 0,-1 0 0 0 0,1-23 0 0 0,-1 23 0 0 0,1 0 0 0 0,-1 0 0 0 0,1 0 0 0 0,22-22 0 0 0,-23 22 0 0 0,1 0 0 0 0,-1 0 0 0 0,1 0 0 0 0,22 0 0 0 0,-23-23 0 0 0,1 23 0 0 0,22 0 64 0 0,-23 0-64 0 0,1 0 0 0 0,-1 0 0 0 0,1 23 0 0 0,22-23 0 0 0,-23 0 0 0 0,1 0 0 0 0,0 0 0 0 0,-1 0 0 0 0,1 0 0 0 0,-1-23 0 0 0,1 23 0 0 0,-1 0 0 0 0,1 0 0 0 0,-1 0 0 0 0,1 0 64 0 0,-1-22-64 0 0,1 22 0 0 0,-1 0 0 0 0,-22-23 0 0 0,23 23 0 0 0,-1 0 0 0 0,1-22 0 0 0,-1 22 0 0 0,1 0 0 0 0,-1 0 0 0 0,1 0 0 0 0,-1 0 0 0 0,1 0 0 0 0,-23 0 0 0 0,23 0 0 0 0,-1 0 0 0 0,1 0 0 0 0,-1 0 0 0 0,-22 0 0 0 0,23 0 64 0 0,-1 0-64 0 0,1 0 0 0 0,-1 0 0 0 0,1 0 0 0 0,-1 0 0 0 0,1-23 0 0 0,-1 23 0 0 0,1 0 0 0 0,-1-22 0 0 0,1 22 0 0 0,-23-23 0 0 0,22 23 0 0 0,1 0 0 0 0,-1 0 0 0 0,1-22 0 0 0,0 22 0 0 0,-23 0 0 0 0,22-23 0 0 0,1 23 0 0 0,-1 0 0 0 0,1 0 0 0 0,-1 0 0 0 0,1 0 0 0 0,-23 0 0 0 0,22 0 0 0 0,1 0 0 0 0,-23 0 0 0 0,22 0 0 0 0,1 0 0 0 0,-1 0 0 0 0,1 0 0 0 0,-23 0 0 0 0,22 0 0 0 0,1-22 0 0 0,0 22 0 0 0,-23 0 0 0 0,22 0 0 0 0,-22-23 0 0 0,23 23 0 0 0,-1 0 0 0 0,1 0 0 0 0,-1-22 0 0 0,1 22 0 0 0,-23 0 0 0 0,22 0 0 0 0,1 0 0 0 0,-1-23 0 0 0,1 23 0 0 0,-23 0 0 0 0,22 0 0 0 0,1-22 0 0 0,-1 22 0 0 0,1 0 0 0 0,-23 0 0 0 0,23 0 0 0 0,-1 0 0 0 0,-22-23 0 0 0,23 23 0 0 0,-23 0 0 0 0,22-22 0 0 0,-22 22 0 0 0,23-22 0 0 0,-23 22 0 0 0,22-23 0 0 0,-22 23 0 0 0,0-22 0 0 0,23 22 0 0 0,-23 0 64 0 0,22-23-64 0 0,-21 23 0 0 0,21 0 0 0 0,1-22 0 0 0,-23 22 0 0 0,22 0 0 0 0,1 0 0 0 0,-1-23 0 0 0,1 23 0 0 0,-23 0 0 0 0,22 0 0 0 0,1 0 0 0 0,-1 0 0 0 0,1 0 0 0 0,-1-22 0 0 0,1 22 0 0 0,-1 0 0 0 0,1 0 0 0 0,-1-23 0 0 0,1 23 0 0 0,-1 0 0 0 0,1 0 0 0 0,0 0 0 0 0,-1-22 0 0 0,1 22 0 0 0,-1 0 0 0 0,1 0 0 0 0,-23 0 0 0 0,22-23 0 0 0,1 23 0 0 0,-1 0 0 0 0,1 0 0 0 0,-1-22 0 0 0,1 22 0 0 0,-1 0 0 0 0,1 0 0 0 0,-23 0 0 0 0,22 0 0 0 0,1-23 0 0 0,-1 23 0 0 0,1 0 0 0 0,-1 0 0 0 0,1 0 0 0 0,0-22 0 0 0,-1 22 0 0 0,1 0 0 0 0,-1 0 0 0 0,1 0 0 0 0,-1 0 0 0 0,1 0 0 0 0,-1-23 0 0 0,1 23 0 0 0,-1 0 0 0 0,1-22 0 0 0,-1 22 0 0 0,1 0 0 0 0,-1-23 0 0 0,1 23 0 0 0,-1-22 0 0 0,1 22 0 0 0,-23-23 0 0 0,22 23 0 0 0,1 0 0 0 0,-1 0 0 0 0,1-22 0 0 0,-23 22 0 0 0,23 0 0 0 0,-1 0 0 0 0,1 0 0 0 0,-1-23 0 0 0,1 23 0 0 0,-1 0 0 0 0,1 0 0 0 0,-1 0 0 0 0,-22 0 0 0 0,23 0 0 0 0,-1 0 0 0 0,1 0 0 0 0,-1 0 0 0 0,1 0 0 0 0,-1-22 0 0 0,1 22 0 0 0,-1 0 0 0 0,1 0 0 0 0,-1 0 0 0 0,1-22 0 0 0,-1 22 0 0 0,1 0 0 0 0,0 0 0 0 0,-1 0 0 0 0,1 0 0 0 0,-1-23 0 0 0,1 23 0 0 0,-1 0 0 0 0,1 0 0 0 0,-1 0 0 0 0,1 23 0 0 0,22-23 0 0 0,-45 0 0 0 0,22 0 0 0 0,1 0 0 0 0,-1 0 0 0 0,1 0 0 0 0,-1 0 0 0 0,1 0 0 0 0,-1 0 0 0 0,1 0 0 0 0,-23 0 0 0 0,22-23 0 0 0,1 23 0 0 0,0 0 0 0 0,-23-22 0 0 0,22 22 0 0 0,1 0 0 0 0,-1-23 0 0 0,1 23 0 0 0,-1 0 0 0 0,1-22 0 0 0,22 22 0 0 0,-23 0 0 0 0,1 0 0 0 0,-1-23 0 0 0,23 23 0 0 0,-22 0 0 0 0,-1 0 0 0 0,1 0 0 0 0,22 0 0 0 0,-23 0 0 0 0,1 0 0 0 0,22 0 0 0 0,-23 0 0 0 0,1 0 0 0 0,22 0 0 0 0,-23-22 0 0 0,1 22 0 0 0,-1 0 0 0 0,23 0 0 0 0,-22 0 0 0 0,0-23 0 0 0,-1 23 0 0 0,23-22 0 0 0,-22 22 0 0 0,-1-23 0 0 0,23 23 0 0 0,-22-22 0 0 0,-1 22 0 0 0,23 0 0 0 0,-22-23 0 0 0,22 23 0 0 0,-23 0 0 0 0,1 0 0 0 0,22 0 0 0 0,-23-22 0 0 0,23 22 0 0 0,-22 0 0 0 0,22-23 0 0 0,-23 23 0 0 0,23 0 0 0 0,-22 0 0 0 0,-1-22 0 0 0,23 22 0 0 0,-22 0 0 0 0,-1-23 0 0 0,1 1 0 0 0,22 22 0 0 0,-23-23 0 0 0,1 1 0 0 0,-1 22 0 0 0,1-23 0 0 0,-1 23 0 0 0,23-22 0 0 0,-44-1 0 0 0,44 23 0 0 0,-23-22 0 0 0,1 22 0 0 0,-1 0 0 0 0,23-22 0 0 0,-22 22-72 0 0,-1 0 72 0 0,23-23 0 0 0,-22 23 0 0 0,22 0-88 0 0,-23-22 88 0 0,23 22-80 0 0,-22-23 80 0 0,22 23 0 0 0,-23 0 0 0 0,23-22 0 0 0,-22 22 0 0 0,22-23 0 0 0,-23 23 0 0 0,1-22 0 0 0,22 22 0 0 0,0 0 0 0 0,-23-23 0 0 0,23 1 0 0 0,-22 22 0 0 0,22 0 0 0 0,-23-23 0 0 0,23 1 0 0 0,-22 22 0 0 0,-1-23 0 0 0,23 23 0 0 0,-22-22 0 0 0,22 22 0 0 0,-23-23 0 0 0,23 23 0 0 0,0-22 0 0 0,-22 22 0 0 0,22-23 0 0 0,-23 23 0 0 0,23-22-72 0 0,-22 22 72 0 0,22-23 0 0 0,-23 23-64 0 0,23 0 64 0 0,0 0 0 0 0,0-22 0 0 0,-22 22 0 0 0,22 0 0 0 0,0 0 0 0 0,-22-23 0 0 0,22 23 0 0 0,0 0 0 0 0,-23-22 0 0 0,23 22 0 0 0,-22-23 0 0 0,22 23 0 0 0,0-22-64 0 0,-23 22 64 0 0,23-22 0 0 0,0-1 0 0 0,-22 1 0 0 0,22-1 0 0 0,0 23 0 0 0,0-22 0 0 0,0-1 0 0 0,0 23 0 0 0,-23-22 0 0 0,23-1 0 0 0,0 23 0 0 0,0-22 0 0 0,0 22 0 0 0,0-23 0 0 0,-22 23 0 0 0,22-22 0 0 0,0 22 0 0 0,0 0 0 0 0,0-23 0 0 0,-23 23 0 0 0,23-22 0 0 0,0 22 0 0 0,-22-23 0 0 0,22 23 0 0 0,0-22 0 0 0,0 22 0 0 0,-23-23 0 0 0,23 23 0 0 0,0-22 0 0 0,-22 22 0 0 0,22-23 0 0 0,0 23 0 0 0,-23 0 0 0 0,23-22 0 0 0,0 22 0 0 0,-22 0 0 0 0,22-23 0 0 0,0 23 0 0 0,0 0-64 0 0,0 0 64 0 0,0-22 0 0 0,0 22 0 0 0,-23-23 0 0 0,23 23 0 0 0,0-22 0 0 0,0 22 0 0 0,0-22 0 0 0,0 22 0 0 0,0-23 0 0 0,0 23 0 0 0,0-22 0 0 0,0 22 0 0 0,-22 0 0 0 0,22-23 0 0 0,0 23 0 0 0,0-22 0 0 0,0 22 0 0 0,0 0 0 0 0,0 0 0 0 0,0 0 0 0 0,0-23 0 0 0,0 23 0 0 0,0 0 0 0 0,-23 0 0 0 0,23 0 0 0 0,0-22 0 0 0,0 22 0 0 0,0 0 0 0 0,0 0 0 0 0,0-23 0 0 0,-22 23 0 0 0,22-22 0 0 0,0 22 0 0 0,0-23 0 0 0,0 23-64 0 0,0 0 64 0 0,0-22 0 0 0,0 22 0 0 0,0 0 0 0 0,0 0 0 0 0,0-23 0 0 0,0 23 0 0 0,0-22 0 0 0,0 22 0 0 0,0 0 0 0 0,0 0 0 0 0,0-23 0 0 0,0 23 0 0 0,0 0 0 0 0,0 0 0 0 0,0-22 0 0 0,-23 22 0 0 0,23-23 0 0 0,0 23 0 0 0,0 0 0 0 0,0 0 0 0 0,0 0 0 0 0,0-22 0 0 0,-22 22 0 0 0,22 0 0 0 0,0 0 0 0 0,0-23 0 0 0,0 23 0 0 0,0 0 0 0 0,0 0 0 0 0,0 0 0 0 0,-23 0 0 0 0,23-22 0 0 0,0 22 0 0 0,0 0 0 0 0,0 0 0 0 0,0 0 0 0 0,0 0 0 0 0,0 0 0 0 0,0 0 0 0 0,0 0 0 0 0,0 0 0 0 0,0-23 0 0 0,0 23 0 0 0,0 0 0 0 0,0 0 0 0 0,-22 0 0 0 0,22 0 0 0 0,0 0 0 0 0,0-22 0 0 0,0 22 0 0 0,0-23 0 0 0,-23 23 0 0 0,23-22 0 0 0,0 22 0 0 0,-22 0 0 0 0,22-22 0 0 0,0 22 0 0 0,-22-23 0 0 0,22 23 0 0 0,0 0 0 0 0,0-22 0 0 0,0 22 0 0 0,0 0 0 0 0,0 0 0 0 0,0 0 0 0 0,-23 0 0 0 0,23 0 0 0 0,0 0 0 0 0,0 0 0 0 0,0 0 0 0 0,0 0-64 0 0,0 0 64 0 0,0 0 0 0 0,0 0 0 0 0,0 0 0 0 0,0 0 0 0 0,0 0 0 0 0,0-23 0 0 0,23 23-64 0 0,-23-22 64 0 0,0 22 0 0 0,0 0 0 0 0,0-23 0 0 0,0 23 0 0 0,0-22 0 0 0,0 22 0 0 0,0 0 0 0 0,0 0 0 0 0,0 0 0 0 0,0 0 0 0 0,0 0 0 0 0,0 0 0 0 0,0 0 0 0 0,0 0 0 0 0,0 0 0 0 0,0 0 0 0 0,0 0-64 0 0,0 0 64 0 0,22-23 0 0 0,-22 23 0 0 0,0 0 0 0 0,0 0 0 0 0,0 0 0 0 0,0 0 0 0 0,0 0 0 0 0,0 0 0 0 0,22-22 0 0 0,-22 22 0 0 0,0 0 0 0 0,0 0 0 0 0,0 0 0 0 0,0 0 0 0 0,0 0 0 0 0,0 0 0 0 0,0 0 0 0 0,0 0 0 0 0,0 0 0 0 0,0 0 0 0 0,0 0-64 0 0,0 0 64 0 0,0 0 0 0 0,0 0 0 0 0,0 0 0 0 0,0 0 0 0 0,0 0 0 0 0,23 0 0 0 0,-23 0 0 0 0,0 0 0 0 0,0 0 0 0 0,0 0 0 0 0,0 0 0 0 0,0 0 0 0 0,22-23 0 0 0,-22 23 0 0 0,23-22 0 0 0,-23 22 0 0 0,0 0 0 0 0,0-23 0 0 0,0 23 0 0 0,0 0 0 0 0,0 0 0 0 0,0 0 0 0 0,0 0 0 0 0,0 0 0 0 0,0 0 0 0 0,0 0 0 0 0,0 0 0 0 0,0 0 0 0 0,0 0 0 0 0,0 0 0 0 0,-23 0 0 0 0,23 0 0 0 0,0 0 0 0 0,0 0 0 0 0,0 0 0 0 0,0 0 0 0 0,0 0 0 0 0,0 0 0 0 0,0 0 0 0 0,0 0 0 0 0,0 0 0 0 0,0 0 0 0 0,0 0 0 0 0,0 0 0 0 0,0 0 0 0 0,0-22 0 0 0,0 22 0 0 0,-22 0 0 0 0,22 0 0 0 0,0 0 0 0 0,0 0 0 0 0,0 0 0 0 0,0 0 0 0 0,0 0 0 0 0,0 0 0 0 0,0 0 0 0 0,0 0 0 0 0,0 0 0 0 0,0 0 0 0 0,0 0 0 0 0,0 0 0 0 0,0 0 0 0 0,0 0 0 0 0,0 0 0 0 0,0 0 0 0 0,0 0 0 0 0,22 0 0 0 0,-22-23 0 0 0,0 23 0 0 0,0 0 0 0 0,0 0 0 0 0,0 0 0 0 0,0 0 0 0 0,0 0 0 0 0,0 0 0 0 0,0 0 0 0 0,0 0 0 0 0,0 0 0 0 0,0-22 0 0 0,0 22 0 0 0,0 0 0 0 0,0 0 0 0 0,23 0 0 0 0,-23 22-224 0 0,0-22 0 0 0,0 0 0 0 0,0 0 0 0 0,22 23-536 0 0,-22-23-104 0 0,23 0-32 0 0,-23 0 0 0 0,0 22-896 0 0,0 1-192 0 0,22-23-32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7-11-30T14:27:45.622"/>
    </inkml:context>
    <inkml:brush xml:id="br0">
      <inkml:brushProperty name="width" value="0.15" units="cm"/>
      <inkml:brushProperty name="height" value="0.3" units="cm"/>
      <inkml:brushProperty name="color" value="#0099FF"/>
      <inkml:brushProperty name="tip" value="rectangle"/>
      <inkml:brushProperty name="rasterOp" value="maskPen"/>
    </inkml:brush>
  </inkml:definitions>
  <inkml:trace contextRef="#ctx0" brushRef="#br0">11419 19129 8592 0 0,'0'0'240'0'0,"0"0"64"0"0,0 0-240 0 0,0 0-64 0 0,0 0 0 0 0,0 0 0 0 0,0 0 1024 0 0,0 0 200 0 0,0 0 40 0 0,0 0 8 0 0,0 0-376 0 0,0 0-64 0 0,0 0-25 0 0,0 0 1 0 0,0 0-232 0 0,0 0-56 0 0,0 0-8 0 0,-23 0 0 0 0,23 0-32 0 0,0 0 0 0 0,-22 23-8 0 0,22-1 0 0 0,0 1-80 0 0,0-1-8 0 0,0 1-8 0 0,0-1 0 0 0,0 1-96 0 0,0 21-24 0 0,0-21 0 0 0,0 22 0 0 0,0 0-104 0 0,0 0-24 0 0,0 0-8 0 0,0 0 0 0 0,0 22-48 0 0,22-22-8 0 0,-22 23 0 0 0,0-23 0 0 0,0 22-64 0 0,0 0 0 0 0,0-22 72 0 0,0 0-72 0 0,0 0 0 0 0,0 0 64 0 0,0 0-64 0 0,0-22 0 0 0,0-1 0 0 0,0 1 0 0 0,0-1 0 0 0,0 1 64 0 0,0-1-64 0 0,0 1 0 0 0,0-23 0 0 0,0 0 64 0 0,0 22-64 0 0,0-22 0 0 0,0 0 0 0 0,0 0 0 0 0,0 0 64 0 0,0 0-64 0 0,0-22 64 0 0,0 22-64 0 0,-22-23 72 0 0,22 23-72 0 0,0-22 96 0 0,0-23-96 0 0,0 22 88 0 0,0 1-88 0 0,-23-1 80 0 0,23-22-80 0 0,0 23 0 0 0,0-23 64 0 0,-22 0-64 0 0,22 0 0 0 0,0 22 0 0 0,0-22 0 0 0,0 0 0 0 0,-23 23 0 0 0,23 0 64 0 0,0-1-64 0 0,0 1 0 0 0,0-1 0 0 0,0 1 0 0 0,23-1 0 0 0,-23 23 0 0 0,0 0 0 0 0,0 0 0 0 0,0 0 0 0 0,0 0 0 0 0,0 23 0 0 0,0-1 0 0 0,0 23 0 0 0,0-22 0 0 0,0-1 0 0 0,0 23 0 0 0,0 0 0 0 0,0 0 0 0 0,0 0 0 0 0,0 22 0 0 0,0-22 0 0 0,0 0 0 0 0,0 23 0 0 0,0-23 0 0 0,0 22 0 0 0,0-22 0 0 0,0 0 0 0 0,0-23 0 0 0,22 1 0 0 0,-22 22 0 0 0,23-23 0 0 0,-23-22 0 0 0,0 0-64 0 0,22 0 64 0 0,-22-22 0 0 0,23-23 0 0 0,-23 22-64 0 0,0-22 64 0 0,22 0 0 0 0,1 1-128 0 0,-23-24 24 0 0,22 23 8 0 0,-22 0 0 0 0,0 0-64 0 0,23-22 0 0 0,-23 22-8 0 0,0-23 0 0 0,22 23 80 0 0,-22-22 24 0 0,0 22 0 0 0,0 0 0 0 0,23 0 64 0 0,-23 0 0 0 0,0 23 0 0 0,0-23-64 0 0,0 22 64 0 0,22-22 0 0 0,-22 45 0 0 0,0-22-64 0 0,0 22 64 0 0,0-23 0 0 0,0 23 0 0 0,0 0 0 0 0,0 0 64 0 0,0 0 24 0 0,0 0 8 0 0,0 0 0 0 0,0 0-24 0 0,0 0 0 0 0,0 0 0 0 0,0 23 0 0 0,0-1-72 0 0,0 1 0 0 0,0 22 0 0 0,0-23 0 0 0,0 23 0 0 0,0 0 0 0 0,0 0 0 0 0,0 0 0 0 0,0-22 0 0 0,0 21 0 0 0,0 1 0 0 0,0-22 0 0 0,0 22 0 0 0,0-23 0 0 0,0 23 0 0 0,0-22 0 0 0,23 22 0 0 0,-23-23 0 0 0,0 1 0 0 0,-23-1 0 0 0,23 1 0 0 0,0-23 0 0 0,0 0 0 0 0,0 0 0 0 0,0 0 0 0 0,0 0 0 0 0,0 0 0 0 0,0 0 0 0 0,0 0 64 0 0,0-23-64 0 0,0 1 64 0 0,0-1-64 0 0,0 1 64 0 0,-22-1-64 0 0,44-22 0 0 0,-22 23 64 0 0,0-23-64 0 0,0-23 0 0 0,0 1 0 0 0,0 0 0 0 0,0-1 0 0 0,0 1 0 0 0,0-1 0 0 0,0 1 0 0 0,0-1 0 0 0,0 23 0 0 0,0-22 64 0 0,0 22-64 0 0,23 23 0 0 0,-23-1 0 0 0,0 1 0 0 0,22-1 0 0 0,-22 1 0 0 0,0 22 0 0 0,0 0 0 0 0,0 0 0 0 0,23 22 0 0 0,-23 1 0 0 0,0-1 0 0 0,22 1 0 0 0,-22-1 0 0 0,23 23 0 0 0,-23 0 0 0 0,0 22 0 0 0,22 1 0 0 0,-22 22 0 0 0,23 0 0 0 0,-23 22 0 0 0,0-45 0 0 0,22 23 0 0 0,-22 0 0 0 0,0-22 64 0 0,23-1-64 0 0,-23-22 0 0 0,0 0 0 0 0,22 0 0 0 0,-22 0 0 0 0,0-23 0 0 0,22 1 0 0 0,-22-1 0 0 0,0-22 0 0 0,0 0 0 0 0,0 0-72 0 0,0 0 72 0 0,0-22 0 0 0,0-23-80 0 0,0 23 80 0 0,0-23-64 0 0,0 0 64 0 0,0 0 0 0 0,0-23 0 0 0,-22 1 0 0 0,22-23 0 0 0,0 22-64 0 0,0-21 64 0 0,0 21 0 0 0,0 1 0 0 0,0-23 0 0 0,22 45 0 0 0,-22 0-64 0 0,0 0 64 0 0,0 22 0 0 0,23-22 0 0 0,-23 23 0 0 0,0 22 0 0 0,22-23 0 0 0,-22 23 0 0 0,0 0-64 0 0,0 0 64 0 0,0 0 0 0 0,0 0 0 0 0,0 23-64 0 0,0-1 64 0 0,0 1 0 0 0,0-1 0 0 0,0 1 0 0 0,0-1 0 0 0,0 23 0 0 0,0-22 0 0 0,-22 22 0 0 0,22-23 0 0 0,0 23 0 0 0,0-22 0 0 0,0 22 64 0 0,0 0-64 0 0,0 0 0 0 0,0-1 0 0 0,0 1 0 0 0,0-22 0 0 0,0 22 0 0 0,0 0 0 0 0,0-23 0 0 0,0 23 0 0 0,0-22 0 0 0,22-1 0 0 0,-22 1 0 0 0,0-1 0 0 0,0 1 0 0 0,0-1 0 0 0,0-22 0 0 0,0 0 0 0 0,0 0 0 0 0,0 0 0 0 0,0 0 0 0 0,0 0 0 0 0,0 0 64 0 0,0 0-64 0 0,23-22 88 0 0,-23-1-88 0 0,0 1 0 0 0,0-1-80 0 0,0 1 80 0 0,0-23 0 0 0,0 0 0 0 0,0 0 0 0 0,-23 0 0 0 0,23-23 0 0 0,0 24 0 0 0,0-24-64 0 0,0 23 64 0 0,0 0 0 0 0,0-22 0 0 0,0 44 0 0 0,0-22 0 0 0,0 23 0 0 0,0 22 80 0 0,0-23-80 0 0,0 1 64 0 0,0 22-64 0 0,0 0 0 0 0,0 0 0 0 0,0 0 0 0 0,0 0 0 0 0,0 0 0 0 0,0 0 72 0 0,0 0-72 0 0,0 22 0 0 0,0 1 64 0 0,-22-1-64 0 0,22-22 0 0 0,0 45 0 0 0,-23-22 0 0 0,23-1 0 0 0,0 1 64 0 0,0-1-64 0 0,0 1 0 0 0,0-23 0 0 0,0 22 0 0 0,0-22 0 0 0,23 23 0 0 0,-23-23 0 0 0,0 0 0 0 0,0 0 0 0 0,0 0 0 0 0,0 0 0 0 0,0 0 0 0 0,0 0 0 0 0,22 0 0 0 0,-22 0 0 0 0,0-23 0 0 0,23 23 0 0 0,-23-22 0 0 0,0-1 0 0 0,0 1 0 0 0,22-1 0 0 0,-22 1 0 0 0,0-1 0 0 0,0-22 0 0 0,0 23 0 0 0,0-1 0 0 0,0 1 0 0 0,0-1 0 0 0,0 1 0 0 0,23-1 0 0 0,-23-22 0 0 0,0 23 0 0 0,0 22 0 0 0,22-22 0 0 0,-22 22 0 0 0,0-23 0 0 0,0 23 0 0 0,0 0 0 0 0,0 0 0 0 0,0 0-64 0 0,0 0 64 0 0,0 0 0 0 0,0 0 0 0 0,0 0 0 0 0,0 0 0 0 0,0 0 0 0 0,0 0 0 0 0,0 0 0 0 0,0 0 0 0 0,0 0 0 0 0,0 0 0 0 0,0 0 64 0 0,0 0-64 0 0,0 0 0 0 0,0 0 64 0 0,0 0-64 0 0,0 0 0 0 0,0 0 0 0 0,0 23 0 0 0,0-23 64 0 0,0 0-64 0 0,0 22 0 0 0,0 0 0 0 0,0-22 0 0 0,0 23-112 0 0,0-1 16 0 0,0-22 8 0 0,0 23 0 0 0,0-1 88 0 0,23-22-96 0 0,-23 23 96 0 0,0-23-96 0 0,0 22 96 0 0,0-22 0 0 0,0 0 0 0 0,0 0 0 0 0,0 0 0 0 0,0 0 0 0 0,0 0 0 0 0,0 0 0 0 0,0 0 0 0 0,0 0 0 0 0,0 0 0 0 0,0 0 0 0 0,22 0 0 0 0,-22-22 0 0 0,0-1 0 0 0,0 1 0 0 0,0-1 0 0 0,0 1 0 0 0,0-1 0 0 0,0 1 0 0 0,0 22 0 0 0,0-22 0 0 0,0-1 0 0 0,0 1 0 0 0,0 22 0 0 0,0-23 0 0 0,0 23 0 0 0,0 0 64 0 0,0 0-64 0 0,0 0 0 0 0,23-22 0 0 0,-23 22-64 0 0,0 0 64 0 0,0 0 0 0 0,0 0 0 0 0,0 0 0 0 0,0 0 0 0 0,0 0 0 0 0,0 0 0 0 0,0 0 0 0 0,22 22 0 0 0,-22-22 0 0 0,0 0 0 0 0,0 23 0 0 0,0-1 0 0 0,23-22 0 0 0,-46 23 0 0 0,23-1 0 0 0,0 0 0 0 0,0-22 0 0 0,0 23 0 0 0,0 22 0 0 0,0-23 0 0 0,0 1 0 0 0,0 22 0 0 0,0 0 0 0 0,-22-23 0 0 0,22 23 0 0 0,0-22 0 0 0,0 22 0 0 0,0-23 0 0 0,0 1 0 0 0,0-1 0 0 0,0-22 0 0 0,0 0 0 0 0,0 0 0 0 0,0 0 0 0 0,0 0 0 0 0,22 0 0 0 0,-22-22 0 0 0,0-1 0 0 0,0 1 0 0 0,0-1 0 0 0,23 1 0 0 0,-23-23 0 0 0,0 22 0 0 0,0 1 0 0 0,0-23 0 0 0,22 22 0 0 0,-22 1 0 0 0,0-23 0 0 0,0 22 0 0 0,0 1 0 0 0,0-1 0 0 0,0 1 0 0 0,0 0 0 0 0,23-1 0 0 0,-23 23 0 0 0,0 0 0 0 0,0 0 0 0 0,0 0 0 0 0,0 0 0 0 0,0 0 0 0 0,0 0 0 0 0,0 0 0 0 0,0 0 0 0 0,0 23 0 0 0,22-23 0 0 0,-22 22 0 0 0,0 0 0 0 0,0 1 0 0 0,0-23 0 0 0,0 22 0 0 0,0 1 0 0 0,23-1 0 0 0,-23 1 0 0 0,0-1 0 0 0,0 1 0 0 0,0-1 0 0 0,0 1 0 0 0,0 22 0 0 0,0-23 0 0 0,0 23 0 0 0,0-22 0 0 0,0 22 0 0 0,0-23 0 0 0,0 1 0 0 0,0 22 0 0 0,-23-23 0 0 0,23 0 0 0 0,0 1 0 0 0,0-1 0 0 0,0-22 0 0 0,0 0 0 0 0,0 0 0 0 0,0 0 0 0 0,0 0 0 0 0,0 0 64 0 0,0 0-64 0 0,0 0 0 0 0,0 0 0 0 0,-22 0 0 0 0,22-22 0 0 0,0-1 0 0 0,0 1 0 0 0,0 0 0 0 0,0-1 0 0 0,0 1 0 0 0,0-1 0 0 0,0 1 0 0 0,0-1 0 0 0,22 1 0 0 0,-22-23 0 0 0,0 22-64 0 0,0 1 64 0 0,0 22 0 0 0,23-45 0 0 0,-23 45 0 0 0,0-23 0 0 0,0 1 0 0 0,0 22 0 0 0,0-23 0 0 0,0 23 0 0 0,0 0 0 0 0,0 0 64 0 0,0 0-64 0 0,0 0 0 0 0,-23 0 0 0 0,23 23 0 0 0,0-1 64 0 0,-22 1-64 0 0,22 22 0 0 0,0-23 0 0 0,-23 46 0 0 0,23-23 0 0 0,0 0 0 0 0,0 0 0 0 0,0 22 0 0 0,0-22 0 0 0,0 0 0 0 0,0 22 0 0 0,-22-22 0 0 0,22-22 0 0 0,0 22 0 0 0,-23-23 64 0 0,23 1-64 0 0,-22-1 0 0 0,22 1 0 0 0,-23-23 0 0 0,1 22 0 0 0,-1-22 0 0 0,1 0 72 0 0,-1 0-8 0 0,-22-22-64 0 0,23 22 112 0 0,-23-23-32 0 0,23 23-8 0 0,-23-22 0 0 0,22-1-72 0 0,1 1 96 0 0,-23-1-96 0 0,45 1 96 0 0,-23-23-96 0 0,1 22 0 0 0,22-22 0 0 0,-23 0 0 0 0,1 0 0 0 0,22-22 0 0 0,0 0-64 0 0,-23 22 64 0 0,23-23 0 0 0,-22 1 0 0 0,22-1 0 0 0,0 23 0 0 0,0 0 0 0 0,0 0 0 0 0,0 0 0 0 0,0 1 0 0 0,0 21 0 0 0,-23 1 0 0 0,23-1 0 0 0,0 1 0 0 0,0 22 0 0 0,0 0 0 0 0,0 0 0 0 0,0 0 0 0 0,-22 0-80 0 0,22 0 80 0 0,0 22 0 0 0,-23 1-72 0 0,23-1 72 0 0,0 1 0 0 0,-22-1-72 0 0,22 0 72 0 0,0 1 0 0 0,0-1-72 0 0,0 23 72 0 0,0-22 0 0 0,0-1 0 0 0,0 23 0 0 0,0 0 0 0 0,0 0 0 0 0,0 0 0 0 0,0 0-64 0 0,0 0 64 0 0,0 0 0 0 0,0 0 0 0 0,0 0 0 0 0,0 0 0 0 0,-23 0 0 0 0,23 22 0 0 0,0-22 0 0 0,-22-22 0 0 0,22 22 0 0 0,0 0 0 0 0,0-23 0 0 0,-23 1 0 0 0,23-1 0 0 0,0 1 0 0 0,-22-1 0 0 0,22-22 0 0 0,0 0 0 0 0,0 0 0 0 0,0 0 0 0 0,0 0 0 0 0,0-22 72 0 0,0-1-72 0 0,0 1 0 0 0,0-23 0 0 0,-23 0 0 0 0,23 0-64 0 0,-22-23 64 0 0,22 1 0 0 0,-22-23 0 0 0,22 0 0 0 0,-23 0 0 0 0,23 0 0 0 0,-22 0 0 0 0,22 0-72 0 0,-23 0 72 0 0,23 23 0 0 0,-22-23 0 0 0,22 23 0 0 0,-23-1-64 0 0,23 1 64 0 0,0 22 0 0 0,0 22 0 0 0,0 1 0 0 0,0-1 0 0 0,0 23 0 0 0,0 0 0 0 0,0 0 0 0 0,0 23 0 0 0,0-1 0 0 0,0 1 0 0 0,0 22 0 0 0,0 0 0 0 0,0 0 0 0 0,0 0 0 0 0,0 22 0 0 0,0-22 0 0 0,0 0 0 0 0,0 22 0 0 0,0 1 64 0 0,0-1-64 0 0,0 23 0 0 0,0 0 0 0 0,0 0 0 0 0,0 0 0 0 0,0 0 0 0 0,-22 0 0 0 0,22 0 0 0 0,0-23 0 0 0,0 23 0 0 0,-23-22 0 0 0,23 21 64 0 0,0-21-64 0 0,0-23 0 0 0,0 22 0 0 0,0-22 0 0 0,0-22 0 0 0,0-1 0 0 0,0 1 0 0 0,0-23 0 0 0,0 0 0 0 0,0-23 0 0 0,0 1 0 0 0,23-1 0 0 0,-23-44 0 0 0,0 22 0 0 0,0-23 0 0 0,0 1 0 0 0,0-23 0 0 0,0 0 0 0 0,-23 0 0 0 0,23 0 0 0 0,0-22 0 0 0,0 0 0 0 0,0-1 0 0 0,-22 1 0 0 0,22 22 0 0 0,0 0 0 0 0,-23 0 0 0 0,23 0 0 0 0,0 23 0 0 0,0-23 0 0 0,-22 22-64 0 0,22 23 64 0 0,0-22 0 0 0,0 22 0 0 0,0 22 0 0 0,-23-21 0 0 0,23 21 0 0 0,0 23 0 0 0,0 0 0 0 0,0 0 0 0 0,0 0 0 0 0,0 0 0 0 0,0 0 0 0 0,0 45 0 0 0,0-23 0 0 0,0 23 0 0 0,0-22 0 0 0,-22 22 0 0 0,22 0 0 0 0,0 0 0 0 0,-23 0 0 0 0,23 0 0 0 0,0 0 0 0 0,-22 0 0 0 0,-1 22 0 0 0,23 0 0 0 0,0 1 0 0 0,-22-1 0 0 0,22 46 0 0 0,-23-23 0 0 0,23 0 0 0 0,-22-23 0 0 0,22 23 0 0 0,-23-23 0 0 0,23-22 0 0 0,0 23 0 0 0,0-23 0 0 0,0 0 0 0 0,0 0 0 0 0,0-23 0 0 0,0 1 0 0 0,0-1 0 0 0,0-22 0 0 0,0 0 0 0 0,0 0 0 0 0,0 0 0 0 0,23-22 0 0 0,-23-1 0 0 0,22 1 0 0 0,-22-23 0 0 0,0 22 0 0 0,0-44 0 0 0,0 22 0 0 0,0-23 0 0 0,0-22 0 0 0,0 23 0 0 0,0-23 0 0 0,0 0 0 0 0,0 23 0 0 0,0-23 0 0 0,0 22 0 0 0,0 1 0 0 0,0 0 0 0 0,0 22 0 0 0,0-23 0 0 0,0 23 0 0 0,0 0 0 0 0,-22 23 0 0 0,22-1 0 0 0,0 1 0 0 0,0-1 0 0 0,0 23 0 0 0,0 0 0 0 0,0 0 0 0 0,0 23 0 0 0,0 22 0 0 0,0-23 0 0 0,0 23 0 0 0,0 0 0 0 0,-23-22 0 0 0,23 22 0 0 0,0 0 0 0 0,-22-1 0 0 0,22 1 0 0 0,-23 0 0 0 0,23 23 0 0 0,-22-23 0 0 0,22 22 0 0 0,-23 1 0 0 0,23-1 64 0 0,-22 1-64 0 0,22-24 0 0 0,-22 24 0 0 0,22-23 0 0 0,-23 22 0 0 0,23-22 0 0 0,0 0 0 0 0,0 0 0 0 0,0-22 0 0 0,0 22 0 0 0,23-23 0 0 0,-23 1 0 0 0,0-1 0 0 0,0 1 0 0 0,0-23 0 0 0,0 0 0 0 0,0 0 0 0 0,22 0 0 0 0,-22 0 0 0 0,22 0 0 0 0,-22-23 0 0 0,23 1 0 0 0,-23-1 0 0 0,0 1 0 0 0,0-23 0 0 0,0 22 0 0 0,0-22 0 0 0,0 0 0 0 0,0 0 0 0 0,0 0 0 0 0,-23 0 0 0 0,23 0 0 0 0,23 0 0 0 0,-23 1 0 0 0,0-1 0 0 0,0 22 0 0 0,0 1 0 0 0,0-1 0 0 0,22 1 0 0 0,-22-1 0 0 0,0 23 0 0 0,0-22 0 0 0,0 22 0 0 0,0 0 0 0 0,0 0 0 0 0,23-23 0 0 0,-23 1 0 0 0,0 22 0 0 0,0-23 0 0 0,0 1 0 0 0,0 22 0 0 0,-23-23 0 0 0,23 1 0 0 0,0-1 72 0 0,0 1-72 0 0,-22-1 0 0 0,22 1 0 0 0,-23-1 0 0 0,23 23 0 0 0,0-22 0 0 0,-22-1 64 0 0,22 23-64 0 0,0 0 0 0 0,0 0 0 0 0,0 0 0 0 0,0 0 0 0 0,-22 0 0 0 0,22 23 0 0 0,0-1 0 0 0,0 1 0 0 0,-23 22 0 0 0,23 0-72 0 0,0 0 72 0 0,0 0 0 0 0,0 22 0 0 0,0-22-64 0 0,0 0 64 0 0,0 0 0 0 0,0 22 0 0 0,0-22 0 0 0,0-22 0 0 0,0 22 0 0 0,0 0 0 0 0,0-23 0 0 0,0 23 0 0 0,0 0 0 0 0,0-22 0 0 0,0-1 0 0 0,0 1 0 0 0,0-1 0 0 0,0-22 0 0 0,0 0 0 0 0,0 0 0 0 0,0 0 0 0 0,0 0 0 0 0,0 0 0 0 0,0 0 0 0 0,0-22 0 0 0,23-1 0 0 0,-23 1 0 0 0,0-23 0 0 0,22 0 0 0 0,-22 0 0 0 0,22-23 0 0 0,-22 1 0 0 0,0 0 0 0 0,23-23 0 0 0,-1 22 0 0 0,-22 1 0 0 0,0-1 0 0 0,23 23 0 0 0,-23 0 0 0 0,22 0 0 0 0,-22 0 0 0 0,0 1 0 0 0,0 21 0 0 0,0 1 0 0 0,23-1 0 0 0,-23 1 0 0 0,0-1 0 0 0,0 1 0 0 0,0 22 0 0 0,0 0 0 0 0,0 0 0 0 0,0 0 0 0 0,0 0 72 0 0,0 0-72 0 0,0 0 80 0 0,0 0-80 0 0,0 0 80 0 0,0 0-80 0 0,0 0 0 0 0,0 0 0 0 0,0 0 0 0 0,0 0 0 0 0,0 22 0 0 0,0-22 0 0 0,0 23 0 0 0,0-23 0 0 0,0 22 0 0 0,0-22 0 0 0,0 23 0 0 0,0-23 0 0 0,0 22 0 0 0,0-22 0 0 0,0 23 0 0 0,0-23 0 0 0,0 22 0 0 0,0 0 0 0 0,0 1 0 0 0,0-1 0 0 0,0 1 0 0 0,22-1 0 0 0,-22 1 0 0 0,0 22 0 0 0,-22 0 0 0 0,22 0 0 0 0,0 0 0 0 0,0 22 0 0 0,0 1 0 0 0,0-23 0 0 0,0 22 0 0 0,0 0 0 0 0,0-22 0 0 0,0 23 0 0 0,-23-1 0 0 0,23-22 0 0 0,0 0 0 0 0,0 23 0 0 0,0-23 0 0 0,0-1 0 0 0,0 1 0 0 0,-22 23 64 0 0,22-23-64 0 0,0-23 0 0 0,0 23 0 0 0,0-22 0 0 0,-23 22 0 0 0,23-23 0 0 0,0-22 0 0 0,0 23 0 0 0,0-23 0 0 0,0 0 0 0 0,0 0 0 0 0,0 0 0 0 0,0 0 0 0 0,0 0 0 0 0,0-23 0 0 0,0 1 0 0 0,0-1 0 0 0,0-22 0 0 0,0 23 0 0 0,23-23 0 0 0,-23 0 0 0 0,0 0 0 0 0,22 0 0 0 0,-22 0 0 0 0,0 23 0 0 0,0-23 0 0 0,23 0 0 0 0,-23 0 0 0 0,0 0 0 0 0,0 0 64 0 0,0 0-64 0 0,0 22 64 0 0,0-22-64 0 0,0 23 0 0 0,0-1 0 0 0,0 1 0 0 0,22 22 0 0 0,-22 0 0 0 0,0 0 0 0 0,0 0 0 0 0,0 22 0 0 0,0 1 0 0 0,0-1 0 0 0,0 23 64 0 0,0 0-64 0 0,0 0 0 0 0,0 0 0 0 0,23 0 0 0 0,-23 23 0 0 0,0-1 0 0 0,0 0 0 0 0,-23 23 0 0 0,23 0 0 0 0,0 0 0 0 0,0 0 0 0 0,0 0 0 0 0,-22 0 64 0 0,22-23-64 0 0,-23 23 0 0 0,23-22 0 0 0,-22-23 64 0 0,22 22-64 0 0,-23 0 0 0 0,23-22 0 0 0,0-22 0 0 0,0 22 0 0 0,0-23 0 0 0,0-22 0 0 0,0 23 0 0 0,0-23 0 0 0,0 0 0 0 0,0 0 0 0 0,0-23 0 0 0,23 23 0 0 0,-23-45 0 0 0,22 23-64 0 0,1-1 64 0 0,-1 1 0 0 0,-22-23 0 0 0,23 0-72 0 0,-1 0 72 0 0,1 0 0 0 0,-1 0 0 0 0,1-22 0 0 0,-1-1 0 0 0,23 1 0 0 0,-22-1 0 0 0,-1-21 0 0 0,1 21 0 0 0,-1-22 0 0 0,-22 45 0 0 0,23-22 0 0 0,-1-1 0 0 0,-22 1 0 0 0,23 22 0 0 0,-23-22 0 0 0,22-1 0 0 0,-22 23 0 0 0,23-22 0 0 0,-1-1 64 0 0,-22 1-64 0 0,22 44 0 0 0,-22-22 0 0 0,23 45 0 0 0,-23-22 0 0 0,22 22 0 0 0,1 22 0 0 0,-23-22 0 0 0,0 23 0 0 0,22-1 0 0 0,-22 23 0 0 0,0 0 0 0 0,0 0 0 0 0,0 0 0 0 0,0 0 0 0 0,0 0 0 0 0,0 0 0 0 0,-22 0 112 0 0,22 0-24 0 0,0 22-8 0 0,-23 1 0 0 0,23 22-80 0 0,-22-23 0 0 0,22 1 72 0 0,0-1-72 0 0,-23-22 0 0 0,23 22 0 0 0,0-44 0 0 0,0 22 64 0 0,0-23-64 0 0,0 1 0 0 0,-22-1 0 0 0,44-22 0 0 0,-22 0 0 0 0,0 0 0 0 0,0 0 0 0 0,0 0 0 0 0,0 0 0 0 0,0 0 0 0 0,23 0 0 0 0,-23 0 0 0 0,0-22 0 0 0,22-1 0 0 0,-22 1 0 0 0,23-1 0 0 0,-23-22 0 0 0,0 23 0 0 0,22-23 0 0 0,-22 23 0 0 0,23-1 0 0 0,-23-22 0 0 0,22 0 0 0 0,-22 0 0 0 0,23 0 0 0 0,-23 0 0 0 0,0 0 0 0 0,22 0 0 0 0,-22 0 0 0 0,0 0 0 0 0,23 1 0 0 0,-23-1 64 0 0,0 0-64 0 0,0 22 0 0 0,-23 1 0 0 0,23-1 0 0 0,0 23 0 0 0,0 0 0 0 0,0 0 0 0 0,0 0 64 0 0,0 0-64 0 0,0 0 0 0 0,0 0 0 0 0,23 0 0 0 0,-23 23 0 0 0,0-23 0 0 0,22 22-64 0 0,1 1 64 0 0,-1-1 0 0 0,1-22-64 0 0,-23 23 64 0 0,22-23 0 0 0,1 22 0 0 0,-23-22 0 0 0,22 23 0 0 0,1-23 0 0 0,-23 0 0 0 0,0 0 0 0 0,0 0 0 0 0,0 0 0 0 0,0 0 0 0 0,0 0 0 0 0,0 0 72 0 0,0 0-72 0 0,0 0 72 0 0,0 0-72 0 0,0 0 0 0 0,-23 0 72 0 0,23 0-72 0 0,-22 0 80 0 0,-1 22-80 0 0,23-22 80 0 0,-22 0-80 0 0,22 0 0 0 0,0 0 0 0 0,-23 22 0 0 0,1-22 0 0 0,22 0 0 0 0,0 0 0 0 0,0 0 0 0 0,0 0 0 0 0,0 0 0 0 0,0 0 0 0 0,0 0 0 0 0,0 0 0 0 0,0 0-72 0 0,0 0 72 0 0,0 0 0 0 0,0 0 0 0 0,0 0-64 0 0,0 0 64 0 0,0 0 0 0 0,0 23 0 0 0,0-23 0 0 0,0 0 0 0 0,0 0 0 0 0,0 0 0 0 0,0 0 0 0 0,0 0 0 0 0,0 0 0 0 0,0 0 0 0 0,0 0-64 0 0,0 0 64 0 0,22 0 0 0 0,-22 0 0 0 0,23 0 0 0 0,-23 0 0 0 0,22 0 0 0 0,-22 0 0 0 0,0 0-64 0 0,0 0 64 0 0,23 0 0 0 0,-23 0 0 0 0,0 0 0 0 0,0 0 0 0 0,0 0 0 0 0,0 0 0 0 0,0 0 0 0 0,0 0 0 0 0,0 0 0 0 0,0 0 0 0 0,0 0 0 0 0,0 0 0 0 0,22 0 0 0 0,-22 0 0 0 0,0 0 0 0 0,0 0-64 0 0,0 0 64 0 0,0 0-64 0 0,0 0 64 0 0,0 0-96 0 0,0 0 96 0 0,0 22 0 0 0,0-22 0 0 0,-22 0 0 0 0,22 23 0 0 0,0-23 0 0 0,0 22 0 0 0,-23 1 0 0 0,1-1 0 0 0,22 1 0 0 0,0-1-64 0 0,0 1 64 0 0,-23-1 0 0 0,23 23 0 0 0,-22-22 0 0 0,22 22 0 0 0,0-23 0 0 0,-23 1 0 0 0,23 22 0 0 0,0-23 0 0 0,-22 23 0 0 0,22-23 0 0 0,0 1 0 0 0,-23-1 0 0 0,23 1 0 0 0,-22-1 0 0 0,22-22 0 0 0,0 23 0 0 0,-23-1 0 0 0,23-22 0 0 0,-22 0 0 0 0,22 0 0 0 0,-23 23 0 0 0,1-23 0 0 0,22 0 0 0 0,-23 0 0 0 0,23 0 0 0 0,-22 0 0 0 0,22 0 64 0 0,-23 0-64 0 0,23 0 0 0 0,-22 0 0 0 0,22 0 0 0 0,0 0 0 0 0,0 0 0 0 0,-22 22 0 0 0,22-22 0 0 0,0 0 0 0 0,0 0-80 0 0,0 0 80 0 0,0 0 0 0 0,0 0 0 0 0,0 0 0 0 0,0 0-64 0 0,0 0 64 0 0,0 0-64 0 0,0 0 64 0 0,0 0 0 0 0,0 0-80 0 0,22-22 80 0 0,-22 22 0 0 0,22-23-64 0 0,1 23 64 0 0,-23-22 0 0 0,22-1 0 0 0,1 1 0 0 0,-23-1 0 0 0,22 1 0 0 0,1-1 0 0 0,-23 1 0 0 0,22-1 0 0 0,1 1 0 0 0,-23 0 0 0 0,22-23 0 0 0,-22 22 0 0 0,23 1 0 0 0,-1 22 0 0 0,-22-23 0 0 0,0 1 0 0 0,0-1 0 0 0,23 1 0 0 0,-23-1 0 0 0,22 1 0 0 0,-22-1 0 0 0,0 1 0 0 0,0 22 0 0 0,0-23 0 0 0,23 1 0 0 0,-23 22 0 0 0,0 0 0 0 0,0 0 0 0 0,0 0 0 0 0,0 0 0 0 0,0 0 0 0 0,0 0 0 0 0,0 0 0 0 0,0 0 0 0 0,0 0 0 0 0,0 0 0 0 0,0 0 0 0 0,0 0 0 0 0,0 0 0 0 0,0 0 0 0 0,0 0 0 0 0,0 0 0 0 0,0 0 64 0 0,0 0-64 0 0,0 0 0 0 0,0 0 72 0 0,0 0-72 0 0,-23 0 0 0 0,23 22 0 0 0,0-22 64 0 0,-22 23-64 0 0,22-23 96 0 0,0 22-96 0 0,-23-22 96 0 0,23 23-96 0 0,-22-23 80 0 0,-1 22-80 0 0,23-22 80 0 0,-22 23-80 0 0,22-1 0 0 0,-23-22 0 0 0,1 23 0 0 0,22-23 0 0 0,0 0 0 0 0,0 22 0 0 0,0-22 0 0 0,0 0 0 0 0,-23 0 0 0 0,23 0 0 0 0,-22 23 0 0 0,22-23 0 0 0,0 0 0 0 0,0 0 0 0 0,0 0 0 0 0,0 0-64 0 0,0 0 64 0 0,0 0 0 0 0,0 0 0 0 0,0 0 0 0 0,0 0 0 0 0,0 0 0 0 0,0 0 0 0 0,0 0-64 0 0,0 0 64 0 0,0 0-80 0 0,0 0 80 0 0,0 0 0 0 0,0 0 0 0 0,0 0 0 0 0,22 0 0 0 0,1-23 0 0 0,-1 23-72 0 0,1-22 72 0 0,-23-1-64 0 0,22 23 64 0 0,-22-22 0 0 0,23 22-72 0 0,-1-23 72 0 0,-22 1 0 0 0,0-1 0 0 0,23 1 0 0 0,-23-1 0 0 0,0 1 0 0 0,22-1 0 0 0,-22 1 0 0 0,0-1 64 0 0,0 1-64 0 0,23-1 0 0 0,-46 23 0 0 0,23 0 0 0 0,0 0 0 0 0,0-22 0 0 0,0 22 0 0 0,0 0 0 0 0,0 0 0 0 0,0 0 0 0 0,0 0 0 0 0,0 0 0 0 0,0 0 0 0 0,0 0 0 0 0,0 0 0 0 0,23 22 0 0 0,-23-22 0 0 0,0 0 0 0 0,0 23 0 0 0,0-1 0 0 0,0-22 0 0 0,0 0 0 0 0,0 0 0 0 0,0 23 0 0 0,0-23 0 0 0,0 22 0 0 0,0-22 0 0 0,-23 23 0 0 0,23-23 64 0 0,0 0-64 0 0,-22 22 0 0 0,-1 1 64 0 0,23-1-64 0 0,-22 1 0 0 0,-1-23 0 0 0,1 22 64 0 0,-1 1-64 0 0,1 22 80 0 0,-1-23-80 0 0,1 1 80 0 0,-1-1-80 0 0,1 1 0 0 0,22-1 72 0 0,-23 1-72 0 0,1-1 0 0 0,22 0 64 0 0,-22 1-64 0 0,-1-23 0 0 0,23 0 0 0 0,0 0 0 0 0,0 0 0 0 0,0 0 0 0 0,-22 0 0 0 0,-1-23 0 0 0,23 23 0 0 0,-22-22 64 0 0,-1-23-64 0 0,1 23 0 0 0,22-23 0 0 0,-23 0 0 0 0,1 0-64 0 0,-1-23 64 0 0,1 1-64 0 0,-1 22 64 0 0,1-23-72 0 0,-1 1 72 0 0,1 22-80 0 0,-1-22 80 0 0,-22-1 0 0 0,45 1-72 0 0,-22-1 72 0 0,-1 23 0 0 0,23-22 0 0 0,0 22-80 0 0,-22 0 80 0 0,22 23 0 0 0,0-1-64 0 0,0 1 64 0 0,0-1 0 0 0,0 23 0 0 0,0 0-96 0 0,0 0 96 0 0,22 0-96 0 0,-22 0 96 0 0,0 23-112 0 0,23-1 32 0 0,-1 1 8 0 0,-22-1 0 0 0,23 1 8 0 0,-23-1 0 0 0,22 0 0 0 0,-22 23 0 0 0,0-22 64 0 0,23-1 0 0 0,-23 1 0 0 0,0 22 0 0 0,0-23 0 0 0,0 23 0 0 0,0 0 0 0 0,0 0 0 0 0,-23-22 0 0 0,23 22 0 0 0,0-23 0 0 0,-22 23 0 0 0,-1 0 0 0 0,23 0 0 0 0,-22 0 0 0 0,-1 22 0 0 0,1 1 0 0 0,22-1 0 0 0,-23 1 0 0 0,23 22 0 0 0,-22-46 0 0 0,-1 24 0 0 0,23-1 0 0 0,0-22 0 0 0,-22 0 0 0 0,22 0 0 0 0,0-22 0 0 0,0-1 0 0 0,0 23 0 0 0,-22-45 0 0 0,22 23 0 0 0,0-23-64 0 0,0 0 64 0 0,0 0 0 0 0,0 0 0 0 0,0 0 0 0 0,0-23 0 0 0,0 23 0 0 0,0-45 0 0 0,0 23 0 0 0,0-1 0 0 0,0-22 0 0 0,0 0 0 0 0,0-22 0 0 0,0-1 0 0 0,0 23 0 0 0,0 1 0 0 0,0-24 0 0 0,0 23 0 0 0,-23-22 0 0 0,23-1 0 0 0,0 1 0 0 0,0-1 0 0 0,0 1 0 0 0,-22 22 0 0 0,22 0 0 0 0,0 0 0 0 0,-23 23 0 0 0,23-1 0 0 0,0 1 0 0 0,-22 22 0 0 0,22 0 0 0 0,0 0 0 0 0,0 0 0 0 0,-23 22 0 0 0,23 1 0 0 0,0-1 0 0 0,0 1 0 0 0,-22-1 0 0 0,22 23 0 0 0,0 0 0 0 0,0-23 0 0 0,-23 46 0 0 0,23-1 0 0 0,0 1 0 0 0,-22-1 0 0 0,22 23 0 0 0,0 0 0 0 0,0-23 0 0 0,0 23 0 0 0,-23 0 0 0 0,23-22-64 0 0,0-1 64 0 0,23 1-64 0 0,-23-23 64 0 0,0 22 0 0 0,22-22 0 0 0,-22 0 0 0 0,0-23 0 0 0,23 23-64 0 0,-23-22 64 0 0,22-23 0 0 0,-22 0 0 0 0,0 0-80 0 0,0 0 80 0 0,0-23 0 0 0,23 1-96 0 0,-23-1 32 0 0,0 1 64 0 0,0-1-104 0 0,0-22 104 0 0,0 0 0 0 0,0 1 0 0 0,0-1 0 0 0,0-23 0 0 0,0 1 0 0 0,0-1 0 0 0,0 1 0 0 0,0-1 0 0 0,0 23-72 0 0,0-22 72 0 0,0 0 0 0 0,0-1 0 0 0,0 23 0 0 0,0 0 0 0 0,0 0 0 0 0,0 0 0 0 0,0 23 0 0 0,0-23 0 0 0,0 22 0 0 0,0 1 0 0 0,0-1 0 0 0,0 23 0 0 0,0-22 0 0 0,0 22 0 0 0,0-22 72 0 0,0 22-72 0 0,0 0 0 0 0,-23-23 88 0 0,23 23-88 0 0,0 0 80 0 0,-22 0-80 0 0,22 0 88 0 0,0 0-88 0 0,0 0 96 0 0,0 23-96 0 0,-23-23 64 0 0,23 22-64 0 0,0 0 0 0 0,0 1 0 0 0,0 22 0 0 0,0 0 0 0 0,0 0 0 0 0,-22 22 0 0 0,22-22 0 0 0,0 23 0 0 0,0-23 0 0 0,0 22 0 0 0,-23-22 0 0 0,23 0 0 0 0,0 22 0 0 0,0-22 0 0 0,0 0 80 0 0,0 0-80 0 0,0-22 64 0 0,-22-1-64 0 0,22 1 0 0 0,0-1 0 0 0,0 1 0 0 0,0-23 0 0 0,0 0-72 0 0,0 0 72 0 0,0 0 0 0 0,22 0 0 0 0,-22-23 0 0 0,0 1 0 0 0,0-1 0 0 0,0 1 0 0 0,0-1 0 0 0,23 1-64 0 0,-23-23 64 0 0,0 22 0 0 0,0-22 0 0 0,0 0 0 0 0,22 23 0 0 0,-22-1 0 0 0,0-22 0 0 0,23 1 0 0 0,-23 21 0 0 0,0-22 0 0 0,0 23 0 0 0,22-1 0 0 0,-22 1 0 0 0,0-23 0 0 0,0 45 0 0 0,0-23 0 0 0,0 1 0 0 0,0-1 0 0 0,0 1 0 0 0,0 22 0 0 0,23-23 0 0 0,-23 1 0 0 0,0 22 0 0 0,0 0 0 0 0,0-23 0 0 0,0 1 0 0 0,0 22-64 0 0,0 0 64 0 0,0 0 0 0 0,0 0 0 0 0,0 0 0 0 0,0 45 0 0 0,0-45 0 0 0,0 45 0 0 0,22 0 0 0 0,-22 0 0 0 0,0 0 0 0 0,0 22 0 0 0,0-22 0 0 0,0 22 0 0 0,0-22 0 0 0,0 0 0 0 0,-22 0 0 0 0,22 0 0 0 0,0 0 0 0 0,0 0 0 0 0,-23 0 0 0 0,23 23 0 0 0,-22-23 0 0 0,22 0 0 0 0,-23 22 0 0 0,1-22 0 0 0,22 22 0 0 0,-23-22 0 0 0,23 23 0 0 0,0-23 0 0 0,-22-23 0 0 0,22 23 0 0 0,0-22 0 0 0,0-1 0 0 0,0-22 0 0 0,0 0 0 0 0,0 0 0 0 0,22 0 0 0 0,-22-22 0 0 0,0-1 0 0 0,23-22 0 0 0,-1 0 0 0 0,1 0 0 0 0,-1 0 0 0 0,-22 0 0 0 0,0 0 0 0 0,23 0 0 0 0,-1-22 0 0 0,-22 22 0 0 0,23 0 0 0 0,-1 0 0 0 0,-22-22 72 0 0,23 22-72 0 0,-1-23 0 0 0,0 23 0 0 0,-22 0 0 0 0,23-22 0 0 0,-1 22 0 0 0,1 0 0 0 0,-1 23 0 0 0,1-1-80 0 0,-1 1 80 0 0,1 22 0 0 0,-1-23-72 0 0,1 23 72 0 0,-1 23 0 0 0,-22-1 0 0 0,23 1-64 0 0,-1-1 64 0 0,1 1 0 0 0,-1-1 0 0 0,-22 23-64 0 0,23-23 64 0 0,-23 23 0 0 0,22-22 0 0 0,-22 22 0 0 0,0 0 0 0 0,0-23 64 0 0,0 23-64 0 0,0 0 0 0 0,0 0 0 0 0,0 0 72 0 0,-22 0-72 0 0,22 0 0 0 0,-23 22 80 0 0,23 1-80 0 0,-22-1 64 0 0,-1 1-64 0 0,23-1 64 0 0,-22-22-64 0 0,22 0 0 0 0,-23 0 64 0 0,23-22-64 0 0,0-1 0 0 0,0 0 0 0 0,0 1 0 0 0,0-1 0 0 0,0 1 0 0 0,0-23 0 0 0,0 0 0 0 0,0 0 0 0 0,0 0 0 0 0,0-23 0 0 0,0 1 0 0 0,23-1 0 0 0,-23-21 0 0 0,0 21 0 0 0,22-22 0 0 0,-22 23 0 0 0,0-23 0 0 0,23 0 0 0 0,-23 0 0 0 0,22 0 0 0 0,-22 0 0 0 0,23 0 0 0 0,-1 0 0 0 0,-22 0 0 0 0,23 0 0 0 0,-1 0 0 0 0,-22 23 0 0 0,23-23-72 0 0,-1 0 72 0 0,-22 22 0 0 0,23-22 0 0 0,-1 23 0 0 0,1-23-64 0 0,-23 22 64 0 0,22 1 0 0 0,0-1 0 0 0,1-22 0 0 0,-23 23 0 0 0,22-1 0 0 0,-22-22 0 0 0,0 23 0 0 0,23 22 0 0 0,-23-22 0 0 0,0 22 0 0 0,0 0 0 0 0,0 0 0 0 0,0 0 72 0 0,0 0-72 0 0,0 0 0 0 0,0 0 0 0 0,0 22 64 0 0,0-22-64 0 0,-23 22 0 0 0,23 1 0 0 0,0-1 0 0 0,0-22 0 0 0,0 0 0 0 0,0 0 0 0 0,0 23 0 0 0,0-23 0 0 0,0 22 0 0 0,0-22 0 0 0,0 0 0 0 0,0 0 0 0 0,0 0 0 0 0,0 0 0 0 0,0 0 64 0 0,-22 0-64 0 0,22 0 0 0 0,0 0 72 0 0,-23-22-72 0 0,1 22 0 0 0,0 0 64 0 0,-1 0-64 0 0,23 0 0 0 0,0 0 0 0 0,-22 0 0 0 0,22 0 0 0 0,0 0 64 0 0,-23 22-64 0 0,23-22 0 0 0,0 0-88 0 0,0 0 88 0 0,0 0-136 0 0,0 0 16 0 0,0 0 8 0 0,0 0 0 0 0,0 0 48 0 0,0 0 64 0 0,0-22-104 0 0,0 22 40 0 0,23-23 64 0 0,-23 23-64 0 0,22-22 64 0 0,-22-1-64 0 0,23 1 64 0 0,-1 0 0 0 0,-22 22 0 0 0,22-23-64 0 0,1 1 64 0 0,-23-1 0 0 0,22 1 0 0 0,1-1 0 0 0,-23 23 0 0 0,22-22 0 0 0,1-1 0 0 0,-1 1 0 0 0,1-1 0 0 0,-23 1 0 0 0,22-1 0 0 0,1 23 0 0 0,-23-22 0 0 0,22-1 0 0 0,1 1 0 0 0,-23-1 0 0 0,0 23 0 0 0,22-22 0 0 0,1 22 0 0 0,-23 0 0 0 0,0-23 0 0 0,0 23 0 0 0,0 0 0 0 0,0 0 0 0 0,22 0 0 0 0,-22 0 0 0 0,0 0 0 0 0,23 23 0 0 0,-23-23 0 0 0,0 0 0 0 0,0 0 0 0 0,0 0 0 0 0,0 0 0 0 0,0 0 0 0 0,0 0 0 0 0,22 22 0 0 0,-22-22 0 0 0,0 0 0 0 0,23 23 0 0 0,-23-23 0 0 0,0 0 0 0 0,0 0 0 0 0,22 22 0 0 0,-22-22 0 0 0,0 0 0 0 0,23 23 0 0 0,-23-23 0 0 0,0 0 0 0 0,0 0 0 0 0,0 0 0 0 0,22 0 0 0 0,-22 0 0 0 0,0 0 0 0 0,0 0 0 0 0,0 0 0 0 0,0 0 0 0 0,0 0 0 0 0,0 0 0 0 0,0 22 0 0 0,0-22 0 0 0,0 23 0 0 0,0-23 64 0 0,0 0-64 0 0,0 0 0 0 0,0 0 0 0 0,0 0 0 0 0,0 22 0 0 0,0-22 0 0 0,0 0 0 0 0,0 0 0 0 0,0 0 0 0 0,0 0 0 0 0,0 0 0 0 0,-22 23 64 0 0,22-23-64 0 0,-23 22 0 0 0,23-22 0 0 0,-22 0 64 0 0,22 23-64 0 0,-23-23 0 0 0,1 22 0 0 0,22-22 0 0 0,-23 23 0 0 0,23-23 0 0 0,-22 22 0 0 0,22 1 0 0 0,0-1 0 0 0,-23 1 0 0 0,23-23 0 0 0,0 22 0 0 0,-22 0 0 0 0,22 1 0 0 0,0-23 0 0 0,-23 22 0 0 0,23-22 0 0 0,0 0 0 0 0,0 0 0 0 0,-22 23 0 0 0,22-1 0 0 0,0-22 0 0 0,0 0 0 0 0,0 23 0 0 0,-23-1 0 0 0,23-22 0 0 0,0 23 0 0 0,-22-23 0 0 0,22 22 0 0 0,0-22 0 0 0,-23 23 0 0 0,1-23 0 0 0,22 22 0 0 0,-23 1 0 0 0,23-1 0 0 0,-22-22 0 0 0,-1 23 0 0 0,1-1 0 0 0,22 1 0 0 0,-23-23 64 0 0,1 22-64 0 0,22 1 0 0 0,-22-1 0 0 0,-1 1 0 0 0,23-1 0 0 0,-22 1 0 0 0,-1-1 0 0 0,23 0 0 0 0,0 1 0 0 0,-22 22 0 0 0,22-23 0 0 0,0 1 0 0 0,0 22 0 0 0,0-23-64 0 0,0 23 64 0 0,-23-22 0 0 0,23 22 0 0 0,0-23 0 0 0,0 23 0 0 0,0-22 0 0 0,0-1 0 0 0,0 1-64 0 0,0-1 64 0 0,0-22 0 0 0,0 23 0 0 0,0-1 0 0 0,-22-22 0 0 0,22 0 0 0 0,0 22 0 0 0,0 1 0 0 0,0-23 0 0 0,0 0 0 0 0,0 0 64 0 0,-23 22-64 0 0,23-22 0 0 0,0 23 0 0 0,0-23 0 0 0,-22 22 64 0 0,22-22-64 0 0,0 23 0 0 0,0-1 0 0 0,0-22 0 0 0,0 0 0 0 0,0 0 0 0 0,-23 23 64 0 0,23-23-64 0 0,0 0 0 0 0,0 0 0 0 0,0 0-96 0 0,0 0 32 0 0,0 0 64 0 0,23 0 0 0 0,-23-23 0 0 0,22 1 0 0 0,-22-1 0 0 0,0 1-64 0 0,23-1 64 0 0,-23-22 0 0 0,22-22 0 0 0,-22 22 0 0 0,0-45 0 0 0,23 23 64 0 0,-23-1-64 0 0,0 1 0 0 0,0-1 0 0 0,0 1 64 0 0,22 22-64 0 0,-22-22 0 0 0,0 22 0 0 0,0 0 0 0 0,0 0 0 0 0,0 22 0 0 0,0 1 0 0 0,0-1 64 0 0,0 23-64 0 0,0 0 0 0 0,0 0 0 0 0,0 0 64 0 0,0 0-64 0 0,0 0 0 0 0,0 23 0 0 0,0-1 0 0 0,0 1 0 0 0,0 22 0 0 0,23 0 0 0 0,-23 0-64 0 0,0 0 64 0 0,0 22 0 0 0,0 0 0 0 0,0 1 0 0 0,0-1 0 0 0,22 1 0 0 0,-22-1 0 0 0,0 1 0 0 0,0-1 0 0 0,0-22 0 0 0,0 0 0 0 0,0-23 64 0 0,0 23-64 0 0,-22-22-64 0 0,22-1 64 0 0,0 1-96 0 0,0-1 96 0 0,0-22 0 0 0,0 0 0 0 0,0 0 0 0 0,0 0 0 0 0,0 0 0 0 0,0 0 0 0 0,0 0 64 0 0,0-22-64 0 0,0 22 0 0 0,-23-23 0 0 0,23 1 0 0 0,0-1 0 0 0,0 1 0 0 0,0-1 0 0 0,-22-22 0 0 0,22 23 0 0 0,0 0 0 0 0,-23-23 0 0 0,23 0 0 0 0,-22 0 0 0 0,22 0 0 0 0,-23 0 0 0 0,23 0 0 0 0,-22 0 0 0 0,22 0 0 0 0,-23 0 0 0 0,23 22 0 0 0,-22-22 0 0 0,-1 23 0 0 0,23 0 0 0 0,-22-23 0 0 0,-1 45 0 0 0,23-45 0 0 0,-22 22 0 0 0,22 23 0 0 0,0 0 0 0 0,-23 0 0 0 0,23 0 0 0 0,0 0 0 0 0,-22 23 0 0 0,22-23 0 0 0,-23 22 0 0 0,23 1-64 0 0,-22-1 64 0 0,22 1 0 0 0,-23 21 0 0 0,23-21 0 0 0,-22 22 0 0 0,-1 0 0 0 0,23 0 0 0 0,-22 22 0 0 0,-1 1 0 0 0,23-1 0 0 0,-22 1 0 0 0,22-1 0 0 0,-22-22 0 0 0,22 22 0 0 0,-23 1 0 0 0,23-23 0 0 0,0 0 0 0 0,-22 0 0 0 0,22 22 0 0 0,0-44 0 0 0,-23-1 0 0 0,23 23 0 0 0,0-22 0 0 0,0-23 0 0 0,0 0 0 0 0,0 0 0 0 0,0 0 0 0 0,0 0 0 0 0,0-23 0 0 0,0-22 0 0 0,0 23 0 0 0,0-23 0 0 0,0 0 0 0 0,-22-23 0 0 0,22 23 0 0 0,-23-22 0 0 0,23-1 0 0 0,-22-21 0 0 0,-1-1 0 0 0,23 22 0 0 0,0-22 0 0 0,-22 23 0 0 0,22-1 0 0 0,-23 23 0 0 0,23-22 0 0 0,0 22 0 0 0,-22 0 0 0 0,22 0-64 0 0,0 23 64 0 0,-23-23 0 0 0,23 22 0 0 0,0 1 0 0 0,0-1 0 0 0,0 1 0 0 0,0 22 0 0 0,0 0 0 0 0,0 0 0 0 0,0 0 0 0 0,0 0 0 0 0,0 0 0 0 0,0 0 0 0 0,0 0 0 0 0,0 0 0 0 0,0 22 0 0 0,0 1 0 0 0,0-23 0 0 0,-22 22 0 0 0,22 1 0 0 0,-23-1 0 0 0,23 1 0 0 0,0-1 0 0 0,-22 23 0 0 0,22-22 0 0 0,-23 22 0 0 0,23-1 0 0 0,-22 24 0 0 0,22-23 0 0 0,-23 22-80 0 0,23 1 80 0 0,-22-1-80 0 0,22 1 80 0 0,0-1 0 0 0,-23 0 0 0 0,23-22 0 0 0,0 0 0 0 0,0 0 0 0 0,0-22 0 0 0,0-1 0 0 0,23 1 0 0 0,-23-1 0 0 0,0-22-80 0 0,0 0 80 0 0,0 0-112 0 0,0 0 32 0 0,22-22 8 0 0,-22-1 0 0 0,0 1-24 0 0,23-23 0 0 0,-23 0 0 0 0,22 0 0 0 0,-22 0 96 0 0,0-22 0 0 0,0-1 0 0 0,0 1-64 0 0,23-23 64 0 0,-23 22 0 0 0,0 1 0 0 0,0 22 0 0 0,0-22 0 0 0,0-1 0 0 0,0 23 0 0 0,-23-22 0 0 0,23 22 0 0 0,0 0 0 0 0,0 0 0 0 0,0 22 0 0 0,0 1 0 0 0,0-1 0 0 0,0 1 64 0 0,0 22-64 0 0,0 0 0 0 0,0 0 0 0 0,0 0 0 0 0,0 22 0 0 0,23-22 0 0 0,-23 23-64 0 0,0-1 64 0 0,0 1-64 0 0,22-1 64 0 0,-22 1 0 0 0,0-1 0 0 0,0 1 0 0 0,0-1 0 0 0,0 1 0 0 0,0-1 0 0 0,0 1 0 0 0,0-1 0 0 0,0 23 0 0 0,0-22 0 0 0,-22 22 0 0 0,22-23 0 0 0,0 23 0 0 0,-23 0 0 0 0,23 0 0 0 0,0 0 0 0 0,0 0 0 0 0,-22 0 0 0 0,22 0 0 0 0,0-23 0 0 0,-23 23 0 0 0,23-22 0 0 0,0 22 0 0 0,0-23 0 0 0,0-22 0 0 0,0 23 0 0 0,0-1 0 0 0,0 0 0 0 0,0-22 0 0 0,0 23 0 0 0,0-23 0 0 0,0 22 0 0 0,23 1 0 0 0,-23-23 0 0 0,0 0 0 0 0,0 0 0 0 0,0 0-64 0 0,0 0 64 0 0,0 0 0 0 0,0 0 0 0 0,0 0 0 0 0,0 0 0 0 0,0 0 0 0 0,0 0 0 0 0,0 0 0 0 0,0 0 0 0 0,0 0 0 0 0,0 0 0 0 0,0 0 0 0 0,0 0 0 0 0,0 0 0 0 0,0 0 0 0 0,0 0 64 0 0,0 0-64 0 0,0 0 0 0 0,0 0 0 0 0,0 0 0 0 0,0 0 0 0 0,0 0 0 0 0,0-23 0 0 0,0 23 0 0 0,0-22 0 0 0,0 22 0 0 0,0 0 0 0 0,0 0 0 0 0,-23-23 0 0 0,23 23 0 0 0,0 0 0 0 0,0-22 0 0 0,0 22 0 0 0,0-22 0 0 0,-22 22 0 0 0,22 0 0 0 0,0-23 0 0 0,-23 23 0 0 0,23 0 0 0 0,0-22 0 0 0,-22 22 0 0 0,22-23 0 0 0,-23 23 0 0 0,23 0 0 0 0,0 0 0 0 0,-22 0 64 0 0,0 0-64 0 0,22 0 0 0 0,-23 0 0 0 0,23 23 0 0 0,-22-23 0 0 0,22 22 0 0 0,-23-22 0 0 0,23 23 0 0 0,0-1 0 0 0,-22 0 0 0 0,22 1 0 0 0,0-23 0 0 0,0 22 0 0 0,-23 1 0 0 0,23-1-72 0 0,0 1 72 0 0,0-1 0 0 0,0 1-72 0 0,23-23 72 0 0,-23 22 0 0 0,0 1 0 0 0,0-1-64 0 0,22 1 64 0 0,-22 22 0 0 0,23-45 0 0 0,-23 22 0 0 0,0 1-64 0 0,22-1 64 0 0,-22-22 0 0 0,0 0 0 0 0,0 0 0 0 0,0 0 0 0 0,0 0 0 0 0,0 0 0 0 0,0 0 0 0 0,0-22 0 0 0,23 22 0 0 0,-23-23 0 0 0,0 1 0 0 0,0-1 0 0 0,0-22-80 0 0,0 23 80 0 0,0-1-64 0 0,0-22 64 0 0,-23 0 0 0 0,23 0-80 0 0,0 0 80 0 0,0 1 0 0 0,-22 21-64 0 0,22-22 64 0 0,0 0 0 0 0,0 0 0 0 0,0 23-64 0 0,0-23 64 0 0,0 22 0 0 0,0 1 0 0 0,0 22 0 0 0,0-23 0 0 0,0 23 0 0 0,-23-22 0 0 0,23 22 0 0 0,0 0 0 0 0,0 0 0 0 0,0 0 0 0 0,0 22 0 0 0,0-22 72 0 0,-22 0-72 0 0,22 0 96 0 0,0 23-96 0 0,0-23 0 0 0,0 22 0 0 0,0 1 0 0 0,0-23 0 0 0,0 22 0 0 0,0 23 0 0 0,0-22 0 0 0,0-1 0 0 0,0 23 0 0 0,0 0 0 0 0,0 0 0 0 0,0-23 0 0 0,-23 23 0 0 0,23 0 0 0 0,0 0 0 0 0,0-22 0 0 0,0 22 0 0 0,0-23 0 0 0,0 23 0 0 0,0-22 0 0 0,0-1 0 0 0,0 1 0 0 0,0-23 0 0 0,0 0 0 0 0,0 0 0 0 0,0 0 0 0 0,0 0 0 0 0,0 0 0 0 0,23 0 0 0 0,-23-23 0 0 0,0 1 0 0 0,0-23 0 0 0,0 22 0 0 0,0-22 0 0 0,0 23 0 0 0,0-23 0 0 0,0 0 0 0 0,0 22 0 0 0,0-22 0 0 0,0 1 0 0 0,0-1 0 0 0,0 22 0 0 0,0-22 0 0 0,0 0 0 0 0,0 23 0 0 0,0-1 0 0 0,0 23 0 0 0,22-22 0 0 0,-22-1 0 0 0,0 23 0 0 0,0 0 0 0 0,0 0 0 0 0,0 0 0 0 0,0 0 0 0 0,0 0 0 0 0,0 0 0 0 0,0 0 0 0 0,-22 23 0 0 0,22-23 0 0 0,0 22 72 0 0,0-22-72 0 0,-23 0 80 0 0,23 23-80 0 0,-22-23 0 0 0,22 22 64 0 0,0 1-64 0 0,0-1 0 0 0,-23-22 0 0 0,23 45 0 0 0,0-22 0 0 0,0-1 0 0 0,0 1 0 0 0,0-1 0 0 0,0 0 0 0 0,0 1 0 0 0,0-1 0 0 0,0 1 0 0 0,0-1 0 0 0,0 1 0 0 0,0-1 0 0 0,0 1 0 0 0,0-23 0 0 0,0 0 0 0 0,0 0 0 0 0,0 0 0 0 0,0 0 0 0 0,0 0 0 0 0,-22 0 0 0 0,22 0 0 0 0,0 0 0 0 0,0 0 0 0 0,0 0 64 0 0,0-23-64 0 0,-23 23 0 0 0,23-22 72 0 0,-22 22-72 0 0,22-23 0 0 0,-23 23 0 0 0,23-22 64 0 0,-22 22-64 0 0,22 0 0 0 0,0-23 0 0 0,-23 23 64 0 0,23 0-64 0 0,-22-22 0 0 0,22 22 0 0 0,0 0 0 0 0,-23 0 0 0 0,23 0 0 0 0,0 0 0 0 0,-22 0 0 0 0,22 0 0 0 0,0 0 0 0 0,-23 0 0 0 0,23 0 0 0 0,0 0 0 0 0,0 0 0 0 0,-22 0 0 0 0,22 0 0 0 0,0 0 0 0 0,0 0 0 0 0,-23 0 0 0 0,23 0 0 0 0,0 0 0 0 0,-22 0 0 0 0,22 22 0 0 0,-23-22 0 0 0,1 0 0 0 0,22 0 0 0 0,0 0 0 0 0,0 0 0 0 0,0 23 0 0 0,0-23 0 0 0,0 0-64 0 0,0 0 64 0 0,0 22 0 0 0,0 1 0 0 0,0-23 0 0 0,0 22 0 0 0,22-22-80 0 0,-22 23 80 0 0,23-23 0 0 0,-23 22-72 0 0,0-22 72 0 0,0 0 0 0 0,0 0 0 0 0,0 0 0 0 0,0 0 0 0 0,0 0 0 0 0,0 0 0 0 0,0-22 0 0 0,0 22 0 0 0,0-23 0 0 0,0 23 64 0 0,0-22-64 0 0,0-1 0 0 0,0 1 64 0 0,-23 22-64 0 0,23-23 0 0 0,-22 1 0 0 0,22-1 0 0 0,-22 1 0 0 0,-1 0 64 0 0,23 22-64 0 0,-22-23 0 0 0,-1 1 0 0 0,1-1 0 0 0,-1 23 0 0 0,23 0 72 0 0,-22-22-72 0 0,-1 22 0 0 0,1 0 0 0 0,-1-23 0 0 0,23 23 0 0 0,-22 0 0 0 0,-1 0 0 0 0,23 0 0 0 0,0 0 0 0 0,0 0 0 0 0,-22 0 0 0 0,22 0 0 0 0,-23-22 0 0 0,23 22-72 0 0,0 0 72 0 0,0 0 0 0 0,0 0 0 0 0,0 0 0 0 0,0 0 0 0 0,0 0 0 0 0,0 0 0 0 0,0 0-64 0 0,23 22 64 0 0,-23-22-64 0 0,22 23 64 0 0,-22-1-64 0 0,0 1 64 0 0,23-1-64 0 0,-1-22 64 0 0,-22 23-64 0 0,23-1 64 0 0,-23 0 0 0 0,22 1 0 0 0,-22-23-64 0 0,23 22 64 0 0,-23-22 0 0 0,0 0 0 0 0,0 0 0 0 0,22 23 0 0 0,-22-23 0 0 0,0 0 0 0 0,0 0 64 0 0,0 0-64 0 0,0 0 0 0 0,-22-23 64 0 0,22 23-64 0 0,-23 0 64 0 0,23 0-64 0 0,-22-22 64 0 0,-1 22-64 0 0,1-23 0 0 0,-1 1 64 0 0,23 22-64 0 0,-22-22 0 0 0,-1 22 0 0 0,1-23 0 0 0,22 23 0 0 0,0 0 0 0 0,0 0 0 0 0,-23-22 0 0 0,23-1 0 0 0,0 23 0 0 0,0 0 0 0 0,0 0 0 0 0,0 0-72 0 0,0-22 72 0 0,0-1 0 0 0,0 23 0 0 0,-22 0 0 0 0,22 0 0 0 0,0 0 0 0 0,0-22 0 0 0,0 22 0 0 0,0 0 0 0 0,0 0 0 0 0,-23-23 0 0 0,23 23 0 0 0,0 0 0 0 0,0 0 0 0 0,0 0 0 0 0,0-22 0 0 0,0 22 0 0 0,0 0 0 0 0,0 0 0 0 0,0 0 0 0 0,0 0 0 0 0,0 0-112 0 0,0 0 40 0 0,0 0 8 0 0,0 0 0 0 0,0 22-32 0 0,0-22-8 0 0,23 23 0 0 0,-1-1 0 0 0,1 23 24 0 0,-1-22 8 0 0,23-1 0 0 0,-22 23 0 0 0,-1-23 72 0 0,23 23-64 0 0,-22-22 64 0 0,-1-1-64 0 0,1 1 64 0 0,-1-1 0 0 0,1-22 0 0 0,-1 23 0 0 0,-22-23 0 0 0,0 0 0 0 0,0 0 64 0 0,0 0-64 0 0,0 0 160 0 0,0-23 0 0 0,0 23 0 0 0,0-22 0 0 0,-22 22-40 0 0,-1-23-16 0 0,1 1 0 0 0,-1 22 0 0 0,1-23-104 0 0,-1 1 88 0 0,1-1-88 0 0,-1 23 80 0 0,1-22-80 0 0,-1 0 0 0 0,1-1-80 0 0,-1 23 80 0 0,23-22-104 0 0,0 22 24 0 0,0 0 8 0 0,0 0 0 0 0,-22-23 72 0 0,22 23-64 0 0,0 0 64 0 0,0 0-64 0 0,0 0 64 0 0,0 0 0 0 0,0 0 0 0 0,0 0 0 0 0,-23-22 0 0 0,23-1 0 0 0,-22 23 0 0 0,22 0 0 0 0,-23-22 0 0 0,23-1 0 0 0,-22 23 0 0 0,22-22 0 0 0,-23-1 0 0 0,1 1 0 0 0,22-1 0 0 0,0 1 0 0 0,-23-1 0 0 0,1-22 0 0 0,22 45 0 0 0,-22-22 0 0 0,-1-1 0 0 0,23 1 0 0 0,-22 22 0 0 0,22 0 0 0 0,0 0 0 0 0,0 0 0 0 0,0 0-80 0 0,0 0 80 0 0,0 0-112 0 0,0 0 32 0 0,0 22 8 0 0,0 1 0 0 0,-23-1 72 0 0,46-22-104 0 0,-23 23 40 0 0,22-1 64 0 0,-22 1-64 0 0,0-23 64 0 0,23 22 0 0 0,-1-22 0 0 0,-22 0 0 0 0,22 23 0 0 0,-22-23-72 0 0,0 0 72 0 0,23 0 0 0 0,-23 0 0 0 0,0 0 0 0 0,0 0 0 0 0,0 0 0 0 0,0 0 0 0 0,0 0 0 0 0,0-23 0 0 0,0 23 0 0 0,0 0 0 0 0,0 0 0 0 0,-23 0 0 0 0,23-22 80 0 0,-22-1-80 0 0,22 23 80 0 0,0-22-80 0 0,-22 22 0 0 0,22-23 64 0 0,0 1-64 0 0,-23 22 0 0 0,23-23 0 0 0,0 1 0 0 0,0 22 0 0 0,-22-23 0 0 0,22 23 0 0 0,0-22 0 0 0,0 22 0 0 0,0-23 0 0 0,0 23 0 0 0,0 0 0 0 0,-23-22 0 0 0,23 22 0 0 0,0-22 0 0 0,-22-1 0 0 0,22 1 0 0 0,-23 22 0 0 0,23-23 64 0 0,0 1 0 0 0,-22-1-64 0 0,-1 23 96 0 0,23-22-96 0 0,0 22 64 0 0,-22-23-64 0 0,22 23 0 0 0,0-22 64 0 0,-23 22-64 0 0,23 0 0 0 0,0 0 72 0 0,0 0-72 0 0,0 0 0 0 0,0 0 0 0 0,0 0 0 0 0,0 0-96 0 0,0 0 96 0 0,0 0-96 0 0,-22 0 96 0 0,22 22-104 0 0,0-22 40 0 0,22 0 64 0 0,-22 0-104 0 0,0 0 104 0 0,0 23 0 0 0,0-23-80 0 0,0 0 80 0 0,23 0 0 0 0,-23 0 0 0 0,0 0 0 0 0,0 0 0 0 0,0 0 0 0 0,0 0 0 0 0,0 0 0 0 0,22 0 0 0 0,-22 0 0 0 0,0-23 0 0 0,0 23 0 0 0,0-22 64 0 0,0-1-64 0 0,0 1 0 0 0,-22 22 0 0 0,22-23 64 0 0,-23 1-64 0 0,23-1 0 0 0,0 1 0 0 0,0 22 0 0 0,-22-23 0 0 0,22 1 0 0 0,0 22 0 0 0,-23-23 0 0 0,23 23 0 0 0,0 0 64 0 0,0-22-64 0 0,0 22 0 0 0,0 0 0 0 0,0 0 0 0 0,0-23 0 0 0,0 23 0 0 0,0 0 0 0 0,0 0 0 0 0,0 0 0 0 0,0 0 0 0 0,0 0 0 0 0,0 0 0 0 0,0 0 0 0 0,0 0 0 0 0,0 0 0 0 0,0 0 0 0 0,0 0 0 0 0,0 0 0 0 0,0 0 0 0 0,0 0 0 0 0,23 0 0 0 0,-23 23 0 0 0,22-1 0 0 0,-22-22 0 0 0,0 0 0 0 0,23 23 0 0 0,-23-1 0 0 0,0-22 0 0 0,22 23 0 0 0,-22-1 0 0 0,0-22-80 0 0,23 23 80 0 0,-23-1 0 0 0,0-22-72 0 0,0 0-16 0 0,0 0 0 0 0,22 23 0 0 0,-22-23 0 0 0,0 0 88 0 0,0 0-64 0 0,0 0 64 0 0,0 0-64 0 0,0 0 64 0 0,0 0 0 0 0,0 0 0 0 0,0 0 0 0 0,0 0 0 0 0,0 0 0 0 0,0-23 0 0 0,-22 23 64 0 0,22-22-64 0 0,-23-1 0 0 0,23 23 0 0 0,0-22 0 0 0,0-1 0 0 0,0 1 0 0 0,-22-1 0 0 0,22 23 0 0 0,-23-22 0 0 0,23-1 0 0 0,0 23 0 0 0,0-22 0 0 0,0-1 0 0 0,0 23 0 0 0,0-22 0 0 0,0 22 0 0 0,0 0 0 0 0,0 0 0 0 0,0 0-72 0 0,0 0 72 0 0,0 0 0 0 0,0 0 0 0 0,0 22-72 0 0,0 1 72 0 0,23-23 0 0 0,-23 0 0 0 0,0 22 0 0 0,0-22 0 0 0,0 23 0 0 0,0-23 0 0 0,0 22 0 0 0,0-22 0 0 0,0 23 0 0 0,0-23 0 0 0,0 0 0 0 0,0 22 0 0 0,0-22 0 0 0,0 23 0 0 0,0-1 0 0 0,22-22 0 0 0,-22 23 0 0 0,0-23 0 0 0,0 0 0 0 0,0 22 0 0 0,23-22 0 0 0,-23 0 0 0 0,0 0 0 0 0,0 0 0 0 0,0 0 0 0 0,0 0 0 0 0,0 0 0 0 0,0 0 0 0 0,0 0 0 0 0,0 0 0 0 0,0 0 0 0 0,0 0 0 0 0,-23-22 64 0 0,23-1-64 0 0,0 23 0 0 0,0-22 0 0 0,-22-1 0 0 0,22 1 0 0 0,0-1 0 0 0,-23 23 0 0 0,23-45 0 0 0,0 45 0 0 0,0-22 0 0 0,0 22 0 0 0,0-23 0 0 0,0 1 0 0 0,0 22 0 0 0,0 0-80 0 0,0 0 80 0 0,0 0 0 0 0,0 0 0 0 0,0 0 0 0 0,0 0 0 0 0,0 0-80 0 0,23 0 80 0 0,-23 0 0 0 0,0 0-64 0 0,0 0 64 0 0,22 0 0 0 0,-22 22 0 0 0,0-22 0 0 0,0 0 0 0 0,0 0 0 0 0,23 0 0 0 0,-23 0 0 0 0,0 0 0 0 0,0 0 0 0 0,0 0 0 0 0,0 0 0 0 0,0 0 0 0 0,0 0 0 0 0,0 0 0 0 0,0 0 0 0 0,0 0 0 0 0,0 0 0 0 0,0 0 0 0 0,0 0 0 0 0,0 0 0 0 0,0 0 64 0 0,0 0-64 0 0,0 0 0 0 0,0 0 0 0 0,0-22 0 0 0,0 22 0 0 0,0-22 0 0 0,0 22 0 0 0,0 0 0 0 0,0-23 0 0 0,-23 1 64 0 0,23 22-64 0 0,0 0 0 0 0,0 0 72 0 0,0 0-72 0 0,0 0 0 0 0,0 0 0 0 0,0 0 64 0 0,0 0-64 0 0,0 0 0 0 0,0 0 0 0 0,0 0 0 0 0,0 0 0 0 0,0 0 0 0 0,0 0 0 0 0,0 0 0 0 0,0 0 0 0 0,0 0 0 0 0,0 0 0 0 0,0-23 0 0 0,0 23 0 0 0,0 0 0 0 0,0 0 0 0 0,0 0 0 0 0,0-22 0 0 0,0 22 0 0 0,0 0 0 0 0,0 0 0 0 0,0 0-72 0 0,0 0 72 0 0,0 0 0 0 0,0 22 0 0 0,0 1 0 0 0,23-23-64 0 0,-23 22 64 0 0,22 1 0 0 0,-22-1 0 0 0,0 23 0 0 0,23-23-64 0 0,-23 1 64 0 0,22-1 0 0 0,-22 1 0 0 0,0-1 0 0 0,0-22 0 0 0,0 23 0 0 0,0-1 0 0 0,0-22 0 0 0,0 0 0 0 0,0 0 0 0 0,0 23 0 0 0,0-1 0 0 0,0-22 0 0 0,0 0 0 0 0,0 0 0 0 0,0 0 0 0 0,0 0 0 0 0,-22 0 0 0 0,22 0 0 0 0,0 0 0 0 0,-23 0 0 0 0,23 0 0 0 0,0 0 0 0 0,0-22 0 0 0,-22 22 0 0 0,22 0 0 0 0,0-23 0 0 0,0 23 0 0 0,0-22 0 0 0,0 22 0 0 0,0-23 0 0 0,0 23 0 0 0,0-22 0 0 0,0-1 0 0 0,0 1 0 0 0,0-1 0 0 0,0 23 0 0 0,0 0 0 0 0,0-22 0 0 0,0-1 0 0 0,0 23 0 0 0,0-22 0 0 0,0 22 0 0 0,0-22 0 0 0,0-1 0 0 0,0 23 0 0 0,0 0 0 0 0,0 0 0 0 0,0 0 0 0 0,0-22 0 0 0,0 22 0 0 0,0 0 0 0 0,0 0 0 0 0,0 0 0 0 0,0 0 0 0 0,0 0 0 0 0,0 0 0 0 0,0 0 0 0 0,0 0 0 0 0,0 0 0 0 0,0 0 0 0 0,0 0-64 0 0,0 0 64 0 0,0 0 0 0 0,0 22 0 0 0,0-22 0 0 0,0 0-64 0 0,0 23 64 0 0,0-23 0 0 0,0 0 0 0 0,0 0 0 0 0,22 22 0 0 0,-22 0 0 0 0,0-22 0 0 0,0 0 0 0 0,0 23 0 0 0,0-23 0 0 0,0 0 0 0 0,0 0 0 0 0,0 22 0 0 0,0-22 0 0 0,0 0 0 0 0,0 0 0 0 0,0 23 0 0 0,0-1 0 0 0,0 1 0 0 0,0-1 0 0 0,0 1 0 0 0,0-23 0 0 0,0 22 0 0 0,0 1 0 0 0,0-1 0 0 0,0 1 0 0 0,0-23 0 0 0,0 22 0 0 0,23 1 0 0 0,-23-23 0 0 0,0 0 0 0 0,0 0 0 0 0,0 0 0 0 0,0 0 0 0 0,22 22 0 0 0,-22-22 0 0 0,0 0 0 0 0,0 0 0 0 0,0 0 0 0 0,0-22 0 0 0,0 22 0 0 0,0-23 0 0 0,-22 1 0 0 0,22-1 64 0 0,0 1-64 0 0,0-23 0 0 0,-23 22 0 0 0,23-22 0 0 0,0 23 64 0 0,0-1-64 0 0,-22-22 0 0 0,22 23 0 0 0,0 0 0 0 0,0-1 0 0 0,0 23 0 0 0,0-22 0 0 0,0-1 0 0 0,0 23 0 0 0,0 0-72 0 0,0 0 72 0 0,0 0 0 0 0,0 0-72 0 0,0 0 72 0 0,0 0 0 0 0,0 0 0 0 0,0 0-64 0 0,0 0 64 0 0,0 0 0 0 0,0 0 0 0 0,0 0 0 0 0,0 0 0 0 0,0 0 0 0 0,0 0 0 0 0,0 0 0 0 0,0 0 0 0 0,0 0 0 0 0,0 0 0 0 0,0 0 0 0 0,0 23 0 0 0,0-23 0 0 0,0 0 0 0 0,22 0 0 0 0,-22 22 0 0 0,0 1 0 0 0,23-23 0 0 0,-23 22 0 0 0,0 0 0 0 0,22 1 0 0 0,-22-1 0 0 0,23 1 0 0 0,-23-1 0 0 0,22 1-64 0 0,-22-1 64 0 0,23 1 0 0 0,-23-1 0 0 0,22 1 0 0 0,-22-1 0 0 0,22 1-64 0 0,-22-1 64 0 0,0 1 0 0 0,0-1 0 0 0,0 1 0 0 0,0-23 0 0 0,0 22 0 0 0,0-22 0 0 0,0 23 0 0 0,-22-1 0 0 0,22-22 88 0 0,0 0-88 0 0,0 0 96 0 0,0 23-96 0 0,0-23 80 0 0,0 0-80 0 0,0 0 80 0 0,0 0-80 0 0,0 0 0 0 0,0 0 0 0 0,0 0 0 0 0,0 0 0 0 0,0 0 0 0 0,0 0 0 0 0,0 0 0 0 0,0 0 0 0 0,0 0 0 0 0,0 0 0 0 0,0 0 0 0 0,22 0 0 0 0,-22-23 0 0 0,0 1 0 0 0,0 22 0 0 0,0-23 0 0 0,0 1 64 0 0,0 22-64 0 0,0-23 64 0 0,-22 1-64 0 0,22-1 0 0 0,0 1 72 0 0,0-1-72 0 0,-22 1 0 0 0,22-1 0 0 0,-23-22 0 0 0,23 45 0 0 0,0-22 0 0 0,-22-1 0 0 0,22 1 0 0 0,-23-1 64 0 0,23 23-64 0 0,0-22 0 0 0,0 22 0 0 0,0-23 0 0 0,0 23 0 0 0,0-22-64 0 0,0 22 64 0 0,0 0 0 0 0,0 0 0 0 0,0 0-80 0 0,0 0 80 0 0,0 0 0 0 0,0 0 0 0 0,0 0 0 0 0,0 0 0 0 0,0 0 0 0 0,0 0 0 0 0,0 0 0 0 0,0 0 0 0 0,0 0 0 0 0,0 0 0 0 0,0 0 0 0 0,0 0 0 0 0,0 0 0 0 0,0 0 0 0 0,0 0 0 0 0,0 0 0 0 0,0 0 0 0 0,0 0 0 0 0,0 0 0 0 0,0 0 0 0 0,0 0 0 0 0,23 22-96 0 0,-1 1 96 0 0,-22-1-96 0 0,23 1 96 0 0,-23-1-112 0 0,22 23 32 0 0,0-22 8 0 0,-22 22 0 0 0,23-23 72 0 0,-1 23 0 0 0,-22-22-72 0 0,23 22 72 0 0,-1 0 0 0 0,-22-23 0 0 0,0 23 0 0 0,0-22 0 0 0,23 21 0 0 0,-23-21 0 0 0,0-1 0 0 0,0 1 0 0 0,0-23 0 0 0,0 0 0 0 0,0 0 0 0 0,-23 22 0 0 0,23-44 96 0 0,-22 22-16 0 0,22 0-8 0 0,0-23 0 0 0,-23 1-72 0 0,1-1 80 0 0,22 1-80 0 0,0 0 80 0 0,-23-23-80 0 0,23 22 0 0 0,-22 1 0 0 0,22-1 0 0 0,0 1 0 0 0,0-1 0 0 0,-22 1 0 0 0,22-1 0 0 0,0 1 0 0 0,0 22 0 0 0,0-23 0 0 0,-23 23 0 0 0,23 0 0 0 0,0-22 0 0 0,23-1 0 0 0,-23 23 0 0 0,-23 0 0 0 0,23-22 0 0 0,0-1 0 0 0,0 23 0 0 0,0-22-72 0 0,0-1 72 0 0,0 23 0 0 0,0-45 0 0 0,0 45 0 0 0,0-22 0 0 0,0-1 0 0 0,0 1 0 0 0,0 22 0 0 0,0-22 0 0 0,0 22 0 0 0,0 0 0 0 0,0 0 0 0 0,0 0 0 0 0,0 0 0 0 0,0 0 0 0 0,-22 0-80 0 0,22 0 80 0 0,22 22-64 0 0,-22 0 64 0 0,-22-22 0 0 0,22 23-80 0 0,0-1 80 0 0,22 1 0 0 0,-22-1 0 0 0,0-22 0 0 0,0 23 0 0 0,0-1 0 0 0,0 1-64 0 0,0-1 64 0 0,0 1 0 0 0,0-1 0 0 0,23 23 0 0 0,-23-22 0 0 0,0-1 0 0 0,22 1 0 0 0,-22-1 0 0 0,0 1-64 0 0,22-1 64 0 0,-22 1 0 0 0,23-1 0 0 0,-23 1 0 0 0,0-1 0 0 0,0-22 0 0 0,0 0 0 0 0,0 0 0 0 0,0 0 0 0 0,0 0 0 0 0,0 0 72 0 0,0 0 24 0 0,0 0 0 0 0,0 0 0 0 0,0 0 32 0 0,-23-22 16 0 0,1 22 0 0 0,22-23 0 0 0,-22 23-80 0 0,-1-22-64 0 0,23-1 96 0 0,-22 1-96 0 0,-1-1 64 0 0,23-22-64 0 0,-22 23 0 0 0,-1-1 0 0 0,23 1 0 0 0,-22-1 0 0 0,22 1 0 0 0,-23-1 0 0 0,23-22 0 0 0,0 23 0 0 0,0-1 0 0 0,0 1 0 0 0,0-1 0 0 0,0 23 0 0 0,0-22-96 0 0,0 22 96 0 0,0 0-64 0 0,0 0 64 0 0,0 0 0 0 0,0 0-72 0 0,0 0 72 0 0,0 0 0 0 0,23-23-72 0 0,-23 23 72 0 0,0 0 0 0 0,0 0 0 0 0,0 0 0 0 0,0 0 0 0 0,0 0 0 0 0,0 23 0 0 0,22-23 0 0 0,-22 22 0 0 0,23-22 0 0 0,-1 0 0 0 0,-22 23 0 0 0,0-1 0 0 0,23 1 0 0 0,-1-1 0 0 0,-22 1 0 0 0,0 22 0 0 0,23-23 0 0 0,-23 1 0 0 0,22 22 0 0 0,-22-23 0 0 0,0 23 0 0 0,0 0 0 0 0,22-22 0 0 0,-22 22 0 0 0,23-23 0 0 0,-23 23 0 0 0,0-23 0 0 0,0 1 0 0 0,0-1 0 0 0,0 1 0 0 0,0-23 0 0 0,0 0 0 0 0,0 0 0 0 0,0 0 0 0 0,0 0 0 0 0,0 0 0 0 0,0 0 0 0 0,0-23 0 0 0,0 1 0 0 0,0-1 0 0 0,-23-22 0 0 0,23 23 64 0 0,-22-23-64 0 0,22 23 0 0 0,-22-23 0 0 0,-1 0 0 0 0,1 0 0 0 0,22 0 0 0 0,-23 0 0 0 0,1 22 0 0 0,22-22 0 0 0,-23 23 0 0 0,23-1 0 0 0,-22-22 0 0 0,22 45 0 0 0,-23-22 0 0 0,23-1 0 0 0,0 1 0 0 0,0 22 0 0 0,0 0 0 0 0,0 0 0 0 0,0 0 0 0 0,-22 0 0 0 0,22 0 0 0 0,0 0 0 0 0,0 0 0 0 0,0 0 0 0 0,0 0 0 0 0,0 0 0 0 0,0 0 0 0 0,0 0 0 0 0,-23-22 0 0 0,23 22 0 0 0,0 0 0 0 0,0 0 0 0 0,0 0 0 0 0,0 0 0 0 0,0 0 0 0 0,0 0 0 0 0,0 0 0 0 0,0 0 0 0 0,0 0 0 0 0,0 0-72 0 0,0 0 72 0 0,0 0 0 0 0,0 0 0 0 0,0 22 0 0 0,23-22 0 0 0,-23 22-72 0 0,22 1 72 0 0,-22-23 0 0 0,0 0-72 0 0,0 0 72 0 0,23 22 0 0 0,-23-22 64 0 0,0 0-64 0 0,0 0 0 0 0,0 0 0 0 0,0 0 0 0 0,22-22 0 0 0,-22 22 0 0 0,0 0 0 0 0,0 0 0 0 0,0-23 0 0 0,0 23 0 0 0,0-22 72 0 0,0 22-72 0 0,0 0 0 0 0,-22-22 0 0 0,22 22 0 0 0,-23 0 0 0 0,23 0 0 0 0,0 0 0 0 0,0 0 0 0 0,0 0 0 0 0,-22 0 0 0 0,22 0 0 0 0,0 0 0 0 0,0 0-80 0 0,0 0 80 0 0,0 0-96 0 0,0 0 96 0 0,0 0-96 0 0,0 0 96 0 0,0 0 0 0 0,0 0 0 0 0,0 0 0 0 0,0-23 0 0 0,22 23 0 0 0,-22 0 0 0 0,0-22 0 0 0,0-1 0 0 0,0 23 0 0 0,0-22 0 0 0,0-1 0 0 0,0 23 0 0 0,0 0 0 0 0,0 0 0 0 0,0 0 0 0 0,0 0 0 0 0,0 0 0 0 0,0 23-72 0 0,0-1 72 0 0,0 1-80 0 0,23-1 80 0 0,-23 1-64 0 0,0 21 64 0 0,22-21-64 0 0,-22 22 64 0 0,0-23 0 0 0,0 23 0 0 0,0-22-64 0 0,23 22 64 0 0,-23-23 0 0 0,0 1 0 0 0,0-1 0 0 0,0 1 0 0 0,0-1 0 0 0,0 1 0 0 0,0-1 0 0 0,0-22 0 0 0,0 0 0 0 0,0 0 0 0 0,0 0 0 0 0,0 0 0 0 0,0 0 72 0 0,0 0-72 0 0,0 0 0 0 0,0 0 0 0 0,0 0 0 0 0,0 0 0 0 0,0 0 0 0 0,0 0 0 0 0,0 0 0 0 0,0 0 0 0 0,0 0 0 0 0,0 0 0 0 0,0 0 0 0 0,0 0 0 0 0,0 0 0 0 0,0 0 0 0 0,0 0 0 0 0,0 0 0 0 0,0 0 0 0 0,0 0 80 0 0,0 0-80 0 0,0-22 64 0 0,0-1-64 0 0,-23 23 0 0 0,23-22 64 0 0,0-1-64 0 0,0 1 0 0 0,-22-1 64 0 0,22 1-64 0 0,0-1 0 0 0,-23 1 64 0 0,23-1-64 0 0,0-22 0 0 0,0 45 0 0 0,-22-45 0 0 0,22 45 0 0 0,0-22 0 0 0,0 22 0 0 0,0 0 0 0 0,0 0-80 0 0,0 0 80 0 0,0 0 0 0 0,0 0-72 0 0,0 0 72 0 0,0 0 0 0 0,0 0 0 0 0,0 0-64 0 0,0 0 64 0 0,0 0 0 0 0,0 0 0 0 0,0 0 0 0 0,0 0 0 0 0,0 0 0 0 0,0 0 0 0 0,0 0 0 0 0,0 0 0 0 0,0 0 72 0 0,0-23-72 0 0,0 1 0 0 0,0 22 64 0 0,-23-22-64 0 0,23-1 0 0 0,0 23 0 0 0,0-22 0 0 0,0 22 0 0 0,0-23 64 0 0,0 23-64 0 0,0 0 0 0 0,0 0 0 0 0,0 0 0 0 0,0 0 0 0 0,0 0-64 0 0,0 0 64 0 0,0 23 0 0 0,0-1-72 0 0,0-22 72 0 0,0 23 0 0 0,0-1 0 0 0,23 0 0 0 0,-23 1 0 0 0,0-1 0 0 0,22 1 0 0 0,-22-1-64 0 0,0 1 64 0 0,0 22 0 0 0,0-23 0 0 0,23 1 0 0 0,-23 22 0 0 0,0-23 0 0 0,22 23 0 0 0,-22 0 0 0 0,0-22 0 0 0,23 22-64 0 0,-1 0 64 0 0,1-1 0 0 0,-1 1 0 0 0,1-22 0 0 0,-1 22 0 0 0,0-23-64 0 0,1 1 64 0 0,22 22 0 0 0,-23-23 0 0 0,1 1 0 0 0,-1-23 0 0 0,1 22 0 0 0,-23 1 0 0 0,22-23 0 0 0,-22 22 0 0 0,0-22 0 0 0,0 0 0 0 0,0 23 0 0 0,0-23 0 0 0,0 0 72 0 0,0 0-8 0 0,0 0-64 0 0,0 0 160 0 0,0 0-32 0 0,0 0 0 0 0,0 0 0 0 0,0 0-40 0 0,-22-23-16 0 0,22 1 0 0 0,-23-1 0 0 0,1 1-72 0 0,-1-1 96 0 0,1 1-96 0 0,22-23 96 0 0,-45 0-96 0 0,22 0 0 0 0,1 0 0 0 0,0 0 64 0 0,-1 0-64 0 0,1 0 0 0 0,-1 23-80 0 0,23-1 80 0 0,-22 1-96 0 0,-1-1 96 0 0,23 1-104 0 0,0 22 40 0 0,0 0-8 0 0,0 0 0 0 0,0 0 0 0 0,0 0 0 0 0,23 22 72 0 0,-23-22-104 0 0,22 23 40 0 0,-22 22 64 0 0,23-23-96 0 0,-1 1 96 0 0,1 22-80 0 0,-1-1 80 0 0,0 1-72 0 0,23 0 72 0 0,-22-22-64 0 0,-1 22 64 0 0,23 0 0 0 0,0 0-80 0 0,-22 0 80 0 0,22 0 0 0 0,0-23 0 0 0,0 23 0 0 0,0 0 0 0 0,-23-22 0 0 0,23-1 0 0 0,0 23 0 0 0,-23-23 0 0 0,23-22 0 0 0,-22 23 0 0 0,-1-1 0 0 0,1-22 0 0 0,-1 23 0 0 0,1-23 0 0 0,-23 0 0 0 0,0 0 64 0 0,0 0-64 0 0,0 0 168 0 0,0 0-8 0 0,0 0-8 0 0,0 0 0 0 0,0 0-32 0 0,0 0-8 0 0,0 0 0 0 0,-23 0 0 0 0,1-23-48 0 0,-1 1 0 0 0,1-1-64 0 0,22 1 96 0 0,-23-1-96 0 0,1 1 0 0 0,-23-23 0 0 0,45 23 0 0 0,-22-23 0 0 0,-1 22-120 0 0,-22-22 24 0 0,45 23 8 0 0,-22-1 8 0 0,22 1 0 0 0,0-1 0 0 0,0 1 0 0 0,-23 22 80 0 0,23 0-96 0 0,0 0 96 0 0,0 0-96 0 0,0 0 96 0 0,23 22-96 0 0,-23-22 96 0 0,22 23-96 0 0,-22-23 96 0 0,0 22-96 0 0,23 1 96 0 0,-1-23-96 0 0,-22 22 96 0 0,23 23 0 0 0,-1-45 0 0 0,0 45 0 0 0,1-45 0 0 0,-23 23 0 0 0,22-1 0 0 0,1 1 0 0 0,-1 21 0 0 0,1-21 0 0 0,-23-23 0 0 0,22 22 0 0 0,1 1 0 0 0,-23-1 0 0 0,22 1 0 0 0,-22-23 0 0 0,0 22 0 0 0,23-22 0 0 0,-23 23 0 0 0,0-23 0 0 0,0 0 64 0 0,0 0-64 0 0,0 0 64 0 0,0 0-64 0 0,0 0 96 0 0,0 0-24 0 0,-23 0 0 0 0,23-23 0 0 0,-22 1-72 0 0,-1-23 96 0 0,1 22-96 0 0,-1-22 96 0 0,1 1-96 0 0,-1-1-88 0 0,1 0 24 0 0,-23 0 0 0 0,23 0-64 0 0,22 0 0 0 0,-23 22-8 0 0,23 1 0 0 0,-22-1 72 0 0,22 1 64 0 0,-23 22-96 0 0,23 0 96 0 0,0 0-104 0 0,0 0 32 0 0,0 0 8 0 0,23 0 0 0 0,-23 0 64 0 0,0 0 0 0 0,0 0-72 0 0,22 22 72 0 0,-22 1 0 0 0,23-1 0 0 0,-23-22 0 0 0,22 23 0 0 0,-22-1 0 0 0,22 1 0 0 0,-22-1 0 0 0,23 1 0 0 0,-23-1 0 0 0,22 1 0 0 0,1-1 0 0 0,-23 1 0 0 0,22-1 0 0 0,1 1 64 0 0,-23-1-64 0 0,22 0 0 0 0,1-22 0 0 0,-23 23 0 0 0,0-23 0 0 0,0 0 0 0 0,22 0 0 0 0,-22 0 0 0 0,0 0 64 0 0,0 0-64 0 0,0 0 88 0 0,0 0 0 0 0,0-23 0 0 0,0 23 0 0 0,0 0-16 0 0,0-22 0 0 0,0 22 0 0 0,0-22 0 0 0,-22 22-72 0 0,22-23 64 0 0,0 23-64 0 0,-23-22 64 0 0,23-1-64 0 0,-22 23 0 0 0,22-22 0 0 0,0 22 0 0 0,0-23 0 0 0,-23 23 0 0 0,23-22 0 0 0,-22 22 0 0 0,22-23 0 0 0,0 23-72 0 0,0 0 72 0 0,0-22-104 0 0,0 22 104 0 0,0 0-96 0 0,0-23 96 0 0,-23 23-96 0 0,23 0 96 0 0,0 0 0 0 0,23-22-80 0 0,-23 22 80 0 0,0 0 0 0 0,0 0-72 0 0,0 0 72 0 0,0 0 0 0 0,0 0-64 0 0,0-23 64 0 0,22 23 0 0 0,-22 0 0 0 0,23 0 0 0 0,-23 23-64 0 0,22-23 64 0 0,1 0 0 0 0,-23 0 0 0 0,22 22 0 0 0,1 1 0 0 0,-1-1 0 0 0,1 1 0 0 0,-1-1 0 0 0,1-22-64 0 0,-23 45 64 0 0,22-22 0 0 0,1-1 0 0 0,-1 1 0 0 0,1-1 0 0 0,-1 0 0 0 0,1 1 0 0 0,-23-1 0 0 0,22-22 0 0 0,1 23 64 0 0,-23-1-64 0 0,22-22 0 0 0,0 23 0 0 0,-22-23 64 0 0,0 22-64 0 0,0-22 0 0 0,23 0 72 0 0,-23 23-72 0 0,0-23 64 0 0,0 0-64 0 0,0 0 64 0 0,22 0-64 0 0,-22 0 80 0 0,-22 22-80 0 0,22-22 80 0 0,0 0-16 0 0,0 0-64 0 0,-23 0 96 0 0,1 0-32 0 0,0 0 0 0 0,-1-22-64 0 0,1-1 96 0 0,-23 23-32 0 0,22-45-64 0 0,-22 23 96 0 0,0-1-96 0 0,23-22 96 0 0,-23 23-96 0 0,22-23 0 0 0,-22 0 0 0 0,23 23 0 0 0,-1-1 0 0 0,1 1 0 0 0,-23-1-96 0 0,45 1 96 0 0,-23 22-96 0 0,23 0 96 0 0,0 0-96 0 0,0 0 96 0 0,-22 0-112 0 0,22 0 40 0 0,0 0 8 0 0,0 22 0 0 0,22 1 64 0 0,-22-1-96 0 0,23 1 96 0 0,-1-1-96 0 0,1 1 96 0 0,-23-1 0 0 0,22 1-72 0 0,1-1 72 0 0,22 0-64 0 0,-23 1 64 0 0,1-1-80 0 0,-1 1 80 0 0,1-1 0 0 0,-1 1 0 0 0,23-1-64 0 0,-22 1 64 0 0,-1-1 0 0 0,1-22 0 0 0,-1 23 0 0 0,1-1 0 0 0,-1 1 0 0 0,1-1 0 0 0,-1 1 0 0 0,0-23 0 0 0,1 22 0 0 0,-1 1 0 0 0,1-1 0 0 0,-1 1 0 0 0,-22-1 0 0 0,23-22 0 0 0,-23 0 0 0 0,22 23 0 0 0,-22-23 0 0 0,0 0 0 0 0,0 0 0 0 0,0 0 0 0 0,0 0 96 0 0,0 0-96 0 0,0 0 96 0 0,0 0-96 0 0,0 0 120 0 0,-22 0-32 0 0,-1-23-8 0 0,1 23 0 0 0,-1-22-8 0 0,1-1 0 0 0,-23 23 0 0 0,23-22 0 0 0,-23-1-8 0 0,0 1 0 0 0,0-1 0 0 0,22 1 0 0 0,-22-1-64 0 0,0 1 0 0 0,23 22 72 0 0,-1-23-72 0 0,1 23 0 0 0,-1 0 0 0 0,1-22 0 0 0,22 22-64 0 0,0 0-64 0 0,0 0 0 0 0,0 0-8 0 0,-23 0 0 0 0,23 0 56 0 0,0 0 16 0 0,0 0 0 0 0,0 0 0 0 0,0 0 64 0 0,23 22-96 0 0,-1-22 96 0 0,1 23-96 0 0,-1-23 96 0 0,1 22-64 0 0,-1-22 64 0 0,1 23-64 0 0,22-23 64 0 0,-23 22 0 0 0,1 1 0 0 0,22-23-64 0 0,0 22 64 0 0,0 1 0 0 0,-23-1 0 0 0,0 1 0 0 0,23-23 0 0 0,-22 22 0 0 0,-1-22 0 0 0,-22 0 0 0 0,23 23 0 0 0,-1-23 0 0 0,23 22 72 0 0,-22-22-72 0 0,-1 0 80 0 0,-22 0-80 0 0,0 0 64 0 0,45 23-64 0 0,-45-23 80 0 0,0 0-80 0 0,0 0 96 0 0,23 0-96 0 0,-1 22 72 0 0,-22-22-72 0 0,0 0 0 0 0,0 0 72 0 0,0 0-8 0 0,0 0-64 0 0,-22 0 96 0 0,-1 0-32 0 0,1 0-64 0 0,-1 0 96 0 0,1 0-96 0 0,-23-22 96 0 0,22 22-96 0 0,-22-23 0 0 0,0 1 0 0 0,0-1 0 0 0,1 1 0 0 0,-24-1 0 0 0,23 1 0 0 0,0 22 0 0 0,23-23-80 0 0,-23 1 80 0 0,22 22 0 0 0,1 0-72 0 0,-1-23 72 0 0,1 23-80 0 0,22 0 80 0 0,-23 0-80 0 0,1 23-64 0 0,22-23-16 0 0,0 0 0 0 0,0 0 0 0 0,0 0 88 0 0,0 0 72 0 0,0 0-104 0 0,0 0 40 0 0,0 0 64 0 0,0 0-80 0 0,0 0 80 0 0,0 0-80 0 0,22 0 80 0 0,-22 0 0 0 0,23 0-72 0 0,-23 22 72 0 0,45-22-64 0 0,-23 0 64 0 0,1 0-80 0 0,-1 23 80 0 0,23-23 0 0 0,0 22 0 0 0,0 1 0 0 0,0-1 0 0 0,0 1 0 0 0,0-1 104 0 0,0 1-32 0 0,0-1-8 0 0,0 0 48 0 0,0 1 8 0 0,0-1 0 0 0,0-22 0 0 0,0 23-16 0 0,-23-1 0 0 0,23-22 0 0 0,-22 0 0 0 0,22 0-24 0 0,-23 0-8 0 0,0 0 0 0 0,-22-22 0 0 0,23 22 24 0 0,-1 0 8 0 0,-22 0 0 0 0,0-23 0 0 0,0 23 16 0 0,0 0 0 0 0,0 0 0 0 0,0-22 0 0 0,0 22-8 0 0,0 0 0 0 0,-22-23 0 0 0,-1 23 0 0 0,1 0-48 0 0,0 0-64 0 0,-1 0 88 0 0,1 0-88 0 0,-1 0 0 0 0,1 0 0 0 0,-1 0 0 0 0,-22 23 0 0 0,23-23 0 0 0,-1 0-72 0 0,-22 0 72 0 0,23 0-64 0 0,22 0 64 0 0,-23 22 0 0 0,1-22 0 0 0,-1 0 0 0 0,1 0 0 0 0,-1 0-64 0 0,1 0 64 0 0,-1 0 0 0 0,1 0 0 0 0,22 0 0 0 0,0 0 0 0 0,0 0-64 0 0,-23 0 64 0 0,23 0-96 0 0,0 0 96 0 0,0 0-96 0 0,0 0 32 0 0,23 23 0 0 0,-1-23 0 0 0,1 22 0 0 0,-1-22-8 0 0,1 0 0 0 0,-1 23 0 0 0,23-23 0 0 0,0 22 72 0 0,0 1-64 0 0,0-23 64 0 0,0 0-64 0 0,0 22 64 0 0,0-22 0 0 0,22 0 0 0 0,-22 0 0 0 0,0 0 0 0 0,-22 0 64 0 0,22 0-64 0 0,0-22 88 0 0,-23 22-24 0 0,23-23-64 0 0,-22 23 96 0 0,-1-22-32 0 0,23 22 0 0 0,-22 0-64 0 0,-1-23 96 0 0,1 23-32 0 0,-1 0 0 0 0,-22 0-64 0 0,23 0 96 0 0,-1-22-32 0 0,-22 22 0 0 0,23 0-64 0 0,-23-23 96 0 0,0 23-32 0 0,0 0-64 0 0,0-22 80 0 0,0-1-80 0 0,0 1 80 0 0,-23 0-80 0 0,23-1 0 0 0,-22 1-80 0 0,-1-1 80 0 0,-22 1-72 0 0,0-1 72 0 0,23 1-64 0 0,-23-1 64 0 0,22 1 0 0 0,-22 22 0 0 0,23 0 0 0 0,-1 0 0 0 0,1 0 0 0 0,-1 0 0 0 0,1 0-72 0 0,-1 0 72 0 0,23 0-88 0 0,0 0 24 0 0,0 22 0 0 0,0 1 0 0 0,-22-1-8 0 0,44-22 0 0 0,-22 23 0 0 0,0-1 0 0 0,0 1 72 0 0,0-23-64 0 0,23 22 64 0 0,-1 1-64 0 0,-22-23 64 0 0,23 22-64 0 0,-1 0 64 0 0,1-22-64 0 0,-1 23 64 0 0,1-1 0 0 0,-1 1 0 0 0,23-1 0 0 0,-45-22 0 0 0,45 23 72 0 0,-22-23-72 0 0,-1 22 80 0 0,1-22-80 0 0,-1 23 0 0 0,1-23 0 0 0,-1 0 64 0 0,1 0-64 0 0,-23 0 96 0 0,22 0-96 0 0,-22-23 96 0 0,22 23-8 0 0,-22-22 0 0 0,0 22 0 0 0,-22-23 0 0 0,22 1-8 0 0,0-1 0 0 0,-22-22 0 0 0,22 23 0 0 0,-23-23-80 0 0,1 23 80 0 0,-1-23-80 0 0,-22 0 80 0 0,23 0-80 0 0,-1 0 0 0 0,-22 0 0 0 0,23 0 0 0 0,-1 0-64 0 0,-22 22 64 0 0,23 1 0 0 0,-1-1 0 0 0,23 23-64 0 0,-22 0 64 0 0,-1-22-80 0 0,23 22 80 0 0,0 0-88 0 0,-22 0 88 0 0,22 0-96 0 0,0 0 96 0 0,0 0-104 0 0,0 0 32 0 0,22 22 8 0 0,-22-22 0 0 0,23 23 64 0 0,-23-1-96 0 0,22-22 96 0 0,-22 23-96 0 0,23-1 96 0 0,-23 1 0 0 0,22-23 0 0 0,-22 22 0 0 0,23 1 0 0 0,-1-1-64 0 0,1 1 64 0 0,-1-23 0 0 0,1 22 0 0 0,-1 1 0 0 0,1-23 0 0 0,-1 0-64 0 0,1 22 64 0 0,-1-22 0 0 0,23 0 0 0 0,-22 0 0 0 0,-1 0 0 0 0,-22 0 0 0 0,0 0 0 0 0,0 0 64 0 0,45-22-64 0 0,-45 22 64 0 0,0 0-64 0 0,0 0 64 0 0,22 0-64 0 0,1 0 64 0 0,-23 0-64 0 0,0 0 64 0 0,0 0-64 0 0,0 0 0 0 0,0 0 64 0 0,0 0-64 0 0,0-23 64 0 0,0 1-64 0 0,-23 22 64 0 0,23-23-64 0 0,-22 23 80 0 0,-1-22-16 0 0,1-1-64 0 0,0 23 96 0 0,-1-22-96 0 0,-22-1 64 0 0,0 1-64 0 0,23-1 0 0 0,-23 1 0 0 0,0-1 64 0 0,0 1-64 0 0,0-1 0 0 0,22 1 0 0 0,-22 0 0 0 0,0-1 0 0 0,23 23 0 0 0,-1 0-160 0 0,1 0 32 0 0,22 0 0 0 0,-23 0 0 0 0,23 23-8 0 0,-22-23 0 0 0,22 22 0 0 0,0 0 0 0 0,22 1 8 0 0,-22-1 0 0 0,23 23 0 0 0,-1-22 0 0 0,1 22 56 0 0,-1-23 72 0 0,1 23-104 0 0,-1-22 40 0 0,23 22 64 0 0,-22 0 0 0 0,22-23 0 0 0,-23 23-64 0 0,23-22 64 0 0,0-1 0 0 0,-22 23 0 0 0,22-45 0 0 0,0 22 64 0 0,-23 1-64 0 0,1-1 80 0 0,-1-22-80 0 0,23 0 96 0 0,-23 0-24 0 0,1 0-8 0 0,-1 0 0 0 0,1 0 0 0 0,-1 0 0 0 0,-22-22 0 0 0,23-1 0 0 0,-1 23 32 0 0,-22-22 0 0 0,0 0 0 0 0,0-1 0 0 0,0 1-16 0 0,-22-1 0 0 0,22-22 0 0 0,-23 23 0 0 0,1-23-16 0 0,-1 22-64 0 0,1-22 96 0 0,-1 23-32 0 0,-22-23-64 0 0,23 0 0 0 0,-23 22 0 0 0,23-22 64 0 0,-1 23-64 0 0,1-1 0 0 0,-1 23 0 0 0,1-22 0 0 0,-1 22 0 0 0,23 0 0 0 0,0 0 0 0 0,0 0 0 0 0,0 22 0 0 0,0-22-88 0 0,0 23 88 0 0,0-1-96 0 0,0 1 96 0 0,23-1-104 0 0,-1 1 40 0 0,-22-1 64 0 0,23 1-72 0 0,-1-1 72 0 0,1 1 0 0 0,-1-1 0 0 0,-22 1-64 0 0,23-23 64 0 0,-1 45 0 0 0,0-45 0 0 0,1 22 0 0 0,-1 1 0 0 0,1-1 0 0 0,-1-22 0 0 0,1 23 0 0 0,-1-1 0 0 0,1 1 0 0 0,22-23 0 0 0,-23 22 0 0 0,1-22 0 0 0,-1 0 0 0 0,1 23 0 0 0,-1-23 0 0 0,-22 0 0 0 0,23 22 0 0 0,-23-22 0 0 0,22 0 88 0 0,-22 0-88 0 0,0 0 96 0 0,23-22-96 0 0,-23 22 80 0 0,0 0-80 0 0,0 0 64 0 0,0 0-64 0 0,0 0 88 0 0,0-23-24 0 0,0 23-64 0 0,0-22 96 0 0,-23-1-96 0 0,1 1 88 0 0,22-1-88 0 0,-23 1 80 0 0,1-1-80 0 0,-23 1 0 0 0,22-23 0 0 0,-22 22 64 0 0,23-22-64 0 0,-23 23 0 0 0,22-23 0 0 0,1 22 0 0 0,-23 1-80 0 0,22-1 80 0 0,1 1 0 0 0,22 22-72 0 0,-22-23 72 0 0,22 23-64 0 0,0 0 64 0 0,0 0-64 0 0,0 0 64 0 0,0 0-104 0 0,0 0 40 0 0,22 23 64 0 0,-22-1-104 0 0,0 1 40 0 0,22-23 64 0 0,1 22-104 0 0,-23 23 104 0 0,22-22 0 0 0,1-1 0 0 0,-1 1-72 0 0,1 22 72 0 0,-1 0 0 0 0,1 0-72 0 0,22 0 72 0 0,-23 0 0 0 0,1 0 0 0 0,22-1 0 0 0,-23 1 0 0 0,1 0 0 0 0,-1-22 0 0 0,1 22 0 0 0,-1-23 0 0 0,1-22 0 0 0,-23 23 0 0 0,22-1 0 0 0,-22-22 0 0 0,23 0 88 0 0,-23 0-24 0 0,0 0-64 0 0,0 0 96 0 0,0 0-24 0 0,0-22-8 0 0,-23-1 0 0 0,1 1 0 0 0,22-23-64 0 0,-23 22 80 0 0,1-22-80 0 0,22 23 80 0 0,-45-23-80 0 0,45 0 0 0 0,-23 23 0 0 0,1-23 64 0 0,-1 22-64 0 0,23 1-72 0 0,-22-1 72 0 0,-1 1-104 0 0,23-1 104 0 0,0 1 0 0 0,-22 22-80 0 0,22 0 80 0 0,0 0 0 0 0,0-23-88 0 0,0 23 88 0 0,0 0-64 0 0,0 0 64 0 0,0 0 0 0 0,0 0 0 0 0,-23 0 0 0 0,23-22 0 0 0,0 22-64 0 0,0 0 64 0 0,0 0 0 0 0,0 0 0 0 0,0 0 0 0 0,0 0 0 0 0,23 22-64 0 0,-23-22 64 0 0,22 0 0 0 0,1 23-72 0 0,-1-23 72 0 0,1 45 0 0 0,-1-23 0 0 0,-22 1 0 0 0,23 22 0 0 0,-1-23 0 0 0,1 1 0 0 0,-23 22 0 0 0,22-23 0 0 0,-22 0 0 0 0,23 23 0 0 0,-23-22 0 0 0,22-1 0 0 0,-22-22 0 0 0,23 0 0 0 0,-23 23 0 0 0,0-23 0 0 0,0 0 0 0 0,0 0 0 0 0,0 0 0 0 0,0 0 0 0 0,0-23 72 0 0,-23 1-72 0 0,23-1 80 0 0,-22 1-80 0 0,22-1 64 0 0,-23 1-64 0 0,1-23 0 0 0,22 23 72 0 0,-23-23-72 0 0,1 22 0 0 0,22 1 0 0 0,-23-23 0 0 0,23 22 0 0 0,-22 1 0 0 0,22-1 0 0 0,0 1 0 0 0,0-1-64 0 0,0 23 64 0 0,0 0 0 0 0,0 0 0 0 0,0-22 0 0 0,0 22-72 0 0,0 0 72 0 0,0 0 0 0 0,0 0 0 0 0,0 0-64 0 0,0 0 64 0 0,0 22 0 0 0,22-22 0 0 0,-22 23 0 0 0,0-1 0 0 0,23-22 0 0 0,-23 23 0 0 0,0-1 0 0 0,22 1-64 0 0,-22-1 64 0 0,23 1 0 0 0,-23-1 0 0 0,0 1 0 0 0,22-1 0 0 0,1 1 0 0 0,-23-1 0 0 0,0 1 0 0 0,22-1 0 0 0,-22 0 0 0 0,23 23 0 0 0,-23-22 0 0 0,0-1 0 0 0,22-22 0 0 0,-22 23 0 0 0,0-23 0 0 0,0 0 0 0 0,0 0 0 0 0,0 0 0 0 0,0 0 0 0 0,0 0 0 0 0,0 0 64 0 0,0 0-64 0 0,0-23 0 0 0,-22 23 0 0 0,22-22 0 0 0,-23-1 64 0 0,1 23-64 0 0,22-45 0 0 0,-23 23 0 0 0,1 0 0 0 0,-23-1-96 0 0,22-22 96 0 0,-22 23-112 0 0,23-23 32 0 0,-23 22 8 0 0,22 1 0 0 0,1 22 72 0 0,-23-23-96 0 0,22 23 96 0 0,1 0-96 0 0,-1-22 96 0 0,1 22 0 0 0,-1 0-72 0 0,1 22 72 0 0,0-22 0 0 0,-1 0 0 0 0,23 23 0 0 0,-22-23 0 0 0,-1 0-96 0 0,23 0 96 0 0,0 0-80 0 0,0 0 80 0 0,-22 22 0 0 0,22-22 0 0 0,-23 0 0 0 0,23 0 0 0 0,0 0 0 0 0,0 0 0 0 0,-22 23 0 0 0,22-23 0 0 0,0 0 0 0 0,0 0 0 0 0,-23 0 0 0 0,23 0 0 0 0,23 22-72 0 0,-23 1 72 0 0,22-1-64 0 0,1 1 64 0 0,-1-1-96 0 0,1 1 16 0 0,-1-1 8 0 0,23 0 0 0 0,-23-22 72 0 0,23 23 0 0 0,0-1-72 0 0,0-22 72 0 0,0 23 0 0 0,0-23 0 0 0,0 22 96 0 0,-22-22-32 0 0,22 0 48 0 0,-23 0 8 0 0,23 0 0 0 0,-22-22 0 0 0,-1 22-24 0 0,1 0-8 0 0,-1-23 0 0 0,-22 23 0 0 0,22 0-16 0 0,-22 0 0 0 0,23 0 0 0 0,-23 0 0 0 0,0 0-72 0 0,0 0 80 0 0,0 0-80 0 0,0 0 80 0 0,0 0-80 0 0,0 0 96 0 0,0 0-96 0 0,0 0 96 0 0,0 0-96 0 0,-23 0 0 0 0,1 0 0 0 0,0 0 0 0 0,-1 0-136 0 0,1 23 32 0 0,-23-23 8 0 0,0 0 0 0 0,-23-23-24 0 0,1 23 0 0 0,-1 0 0 0 0,1 0 0 0 0,22 0 120 0 0,0-22 0 0 0,0 22 0 0 0,0 22 0 0 0,23-22 0 0 0,-1 0 0 0 0,23 0-64 0 0,-22 23 64 0 0,-1-23 0 0 0,23 0-88 0 0,0 0 88 0 0,0 22-80 0 0,0-22 80 0 0,23 23-104 0 0,-23-23 40 0 0,22 22 64 0 0,1-22-88 0 0,-1 23 88 0 0,-22-23-64 0 0,23 22 64 0 0,-1-22 0 0 0,1 0-64 0 0,-1 23 64 0 0,-22-23 0 0 0,22 0 0 0 0,1 0 0 0 0,-1 22 72 0 0,1-22-72 0 0,22 0 136 0 0,0 0-24 0 0,-23 0-8 0 0,23 0 0 0 0,0 0 0 0 0,-22 0 0 0 0,22-22 0 0 0,0 22 0 0 0,-23 0-8 0 0,1 0 0 0 0,22 0 0 0 0,-23-23 0 0 0,0 23-32 0 0,1 0 0 0 0,-1 0-64 0 0,1 0 96 0 0,-1 0-96 0 0,1 0 72 0 0,-23-22-72 0 0,22 22 64 0 0,-22 22 0 0 0,23-22 0 0 0,-1 0 0 0 0,-22 0 0 0 0,0 0-64 0 0,0 0 0 0 0,0 0 0 0 0,0 0 0 0 0,0 0 96 0 0,0 0-32 0 0,0 0 0 0 0,0 0 0 0 0,0-22-64 0 0,0-1 0 0 0,-22 1 0 0 0,-1 22 0 0 0,1-23-88 0 0,-1 1 88 0 0,-22-1-64 0 0,23 1 64 0 0,-23-1 0 0 0,0 1 0 0 0,0 0 0 0 0,0-1-64 0 0,-22 1-16 0 0,22 22 0 0 0,0-23 0 0 0,22 1 0 0 0,-22 22-72 0 0,23-23-8 0 0,-1 23-8 0 0,23 0 0 0 0,0 0 40 0 0,0 0 0 0 0,-22-22 8 0 0,22 22 0 0 0,0 0 40 0 0,0 0 8 0 0,0 0 0 0 0,22 22 0 0 0,1-22 0 0 0,22 0 0 0 0,-23 23 0 0 0,1-23 0 0 0,22 22 72 0 0,-23 1 0 0 0,23-1-72 0 0,-22 1 72 0 0,22-1 0 0 0,-23 0 0 0 0,23 1 0 0 0,0-1 0 0 0,0 1 0 0 0,-23-1 64 0 0,23 1-64 0 0,-22-1 64 0 0,-1 1-64 0 0,23-23 64 0 0,-45 22-64 0 0,45-22 64 0 0,-45 0-64 0 0,23 23 80 0 0,-1-23-80 0 0,-22 22 80 0 0,0-22-80 0 0,23 0 64 0 0,-23 0-64 0 0,0 23 64 0 0,0-23-64 0 0,22 0 0 0 0,-22 0 72 0 0,0 0-72 0 0,0 0 0 0 0,0 0 72 0 0,0 0-72 0 0,0 0 0 0 0,0 0 72 0 0,0 0-72 0 0,0 0 0 0 0,0 0 72 0 0,0 0-72 0 0,0 0 80 0 0,-22-23-80 0 0,-1 23 80 0 0,23-22-80 0 0,-22-1 96 0 0,-1 1-96 0 0,23-23 96 0 0,-45 22-8 0 0,23-22 0 0 0,-1 0 0 0 0,-22 23 0 0 0,23-23-88 0 0,-1 0 96 0 0,1 23-96 0 0,-1-23 96 0 0,1 0-96 0 0,0 22 0 0 0,-1 1 0 0 0,23-1 0 0 0,-22 23-64 0 0,22 0 64 0 0,0 0-80 0 0,0 0 80 0 0,22 0-120 0 0,1 23 24 0 0,-23 22 8 0 0,22-23 0 0 0,0 1 88 0 0,1 22-96 0 0,-1-23 96 0 0,1 23-96 0 0,-1-22 96 0 0,23 21 0 0 0,-22-21-72 0 0,-1 22 72 0 0,1-23 0 0 0,-1 23 0 0 0,23-22 0 0 0,-22 22 0 0 0,-1-23 0 0 0,23 23 0 0 0,-22-22 0 0 0,-1-1 0 0 0,1 1 0 0 0,22-1 0 0 0,-45 1 0 0 0,22-23 0 0 0,0 22 0 0 0,1 1 0 0 0,-1-23 0 0 0,-22 0 0 0 0,0 0 0 0 0,0 0 64 0 0,0 0-64 0 0,0 0 64 0 0,0 0-64 0 0,0 0 64 0 0,0 0-64 0 0,0 0 64 0 0,0 0 0 0 0,0 0-64 0 0,0 0 96 0 0,-22 0-32 0 0,-1-23-64 0 0,23 1 64 0 0,-22 22-64 0 0,0-23 64 0 0,-1 1-64 0 0,1-1 0 0 0,-1 1-80 0 0,1-1 80 0 0,-23-22-112 0 0,22 23 24 0 0,1-23 8 0 0,-1 22 0 0 0,23 1 80 0 0,-22-23-96 0 0,-1 22 96 0 0,23 1-96 0 0,-22 22 96 0 0,22-23 0 0 0,0 23 0 0 0,-23-22 0 0 0,23 22 0 0 0,0 0-64 0 0,0 0 64 0 0,0 0 0 0 0,0 0-64 0 0,0 0 64 0 0,0 0-64 0 0,0 0 64 0 0,23 0 0 0 0,-23 0 0 0 0,0 0 0 0 0,22 0-64 0 0,-22 0 64 0 0,23 22 0 0 0,-1 1-72 0 0,-22-23 72 0 0,23 22 0 0 0,-1 1 0 0 0,1-1 0 0 0,-1 1 0 0 0,23 22 0 0 0,-22-23 0 0 0,-1 23 0 0 0,1-45 0 0 0,21 45 0 0 0,-21-22 0 0 0,-1-23 0 0 0,-22 22 0 0 0,45 1 0 0 0,-22-23 0 0 0,-1 22 64 0 0,-22-22-64 0 0,23 23 0 0 0,-23-23 0 0 0,0 0 72 0 0,22 0-72 0 0,-22 0 72 0 0,0 0-72 0 0,0 0 96 0 0,23-23-96 0 0,-46 23 88 0 0,23-22-88 0 0,0-1 80 0 0,0 1-80 0 0,-22-1 88 0 0,-1 1-88 0 0,23-23 96 0 0,-22 22-96 0 0,-1-22 80 0 0,1 23-80 0 0,-1-23 64 0 0,-22 0-64 0 0,23 0 0 0 0,0 23 0 0 0,-23-23 0 0 0,0 22 0 0 0,22 1-88 0 0,1-1 88 0 0,-1 1-64 0 0,1-1 64 0 0,-1 23 0 0 0,23-22-64 0 0,-22 22 64 0 0,22 0 0 0 0,-23 0 0 0 0,23 0-80 0 0,0 0 80 0 0,0 0 0 0 0,0 0-64 0 0,0 0 64 0 0,0 0 0 0 0,0 0 0 0 0,0 0-96 0 0,23 22 96 0 0,-23-22-96 0 0,0 23 96 0 0,22-23-72 0 0,-22 22 72 0 0,23-22 0 0 0,-1 0-72 0 0,1 23 72 0 0,-1-23 0 0 0,1 22 0 0 0,-1 1 0 0 0,1-1 0 0 0,22 1 0 0 0,-23-1 0 0 0,23 0 0 0 0,-23 23 0 0 0,23-22 0 0 0,-22-1 0 0 0,22 23 0 0 0,-23-22 0 0 0,23-23 0 0 0,-22 22 0 0 0,-1 1 0 0 0,1-1 0 0 0,-1-22 0 0 0,-22 23 0 0 0,23-23 0 0 0,-1 0 0 0 0,-22 0 0 0 0,0 0 64 0 0,0 0-64 0 0,0 0 72 0 0,0 0-72 0 0,0 0 96 0 0,0 0-96 0 0,0 0 96 0 0,-22-23-32 0 0,22 23 0 0 0,-23-22-64 0 0,23-1 80 0 0,-22 1-80 0 0,-1-23 64 0 0,-22 22-64 0 0,23 1 0 0 0,-23-23 0 0 0,0 22-112 0 0,0-21 40 0 0,0 21-24 0 0,22-22-8 0 0,-21 23 0 0 0,-1-1 0 0 0,22 23 24 0 0,1-22 8 0 0,-1 22 0 0 0,1 0 0 0 0,22 0 72 0 0,-23 0 0 0 0,23 0-72 0 0,0 0 72 0 0,0 0 0 0 0,0 0 0 0 0,0 0 0 0 0,0 0 0 0 0,0 0-80 0 0,0 0 80 0 0,0 0 0 0 0,0 22-72 0 0,0 1 72 0 0,23-23 0 0 0,-1 0-72 0 0,1 22 72 0 0,-1-22 0 0 0,1 23 0 0 0,-1-1 0 0 0,1 1 0 0 0,21-1 0 0 0,1 23 0 0 0,0-23 0 0 0,0 23 0 0 0,0-22 0 0 0,0 22 0 0 0,0-23 0 0 0,0 23 64 0 0,-22-22-64 0 0,22-1 80 0 0,0 1-80 0 0,-23-1 80 0 0,1 1-80 0 0,-1-23 64 0 0,1 22-64 0 0,-1-22 64 0 0,0 0 0 0 0,1 0-64 0 0,-23 0 96 0 0,22 0-32 0 0,-22 0 8 0 0,0 0 0 0 0,0 0 0 0 0,0 0 0 0 0,23-22-8 0 0,-23 22 0 0 0,0-23 0 0 0,-23 1 0 0 0,23-1-64 0 0,0 1 0 0 0,-22-1-80 0 0,-1-22 80 0 0,1 23-216 0 0,0-1 8 0 0,-1-22 0 0 0,1 23 0 0 0,-23-23 24 0 0,22 22 8 0 0,-22 1 0 0 0,0 0 0 0 0,23-1 176 0 0,-23 1 0 0 0,22 22 0 0 0,-22-23 0 0 0,23 23 152 0 0,-1 0 40 0 0,1-22 0 0 0,-1 22 8 0 0,23 0-96 0 0,-22 0-16 0 0,22 0-8 0 0,0 0 0 0 0,0 0-80 0 0,0 0 0 0 0,0 0 0 0 0,0 0 0 0 0,0 0-64 0 0,0 0 64 0 0,0 0-80 0 0,0 0 80 0 0,22 0-72 0 0,-22 22 72 0 0,23-22-64 0 0,-1 23 64 0 0,1-1 0 0 0,22 1-64 0 0,-23-1 64 0 0,1 0 0 0 0,22 23 0 0 0,-23-22 0 0 0,23 22 0 0 0,-22 0 0 0 0,22-23 0 0 0,-23 23 64 0 0,1-22-64 0 0,-1-1 64 0 0,1 1-64 0 0,21-1 72 0 0,-21 1-72 0 0,-1-23 80 0 0,1 22-80 0 0,-1-22 0 0 0,-22 23 0 0 0,23-23 64 0 0,-1 0-64 0 0,-22 0 80 0 0,0 0-80 0 0,0 0 80 0 0,0 0-80 0 0,0 0 80 0 0,0 0-80 0 0,0-23 80 0 0,0 23-8 0 0,0-22 0 0 0,0 22 0 0 0,0-23 0 0 0,-22 1-72 0 0,-1 22 64 0 0,23-23-64 0 0,-22-22 64 0 0,-1 23-160 0 0,-22-1-32 0 0,23-22 0 0 0,0 23-8 0 0,-23-23-80 0 0,0 22-8 0 0,0-22-8 0 0,0 23 0 0 0,0-23 48 0 0,22 23 16 0 0,-44-1 0 0 0,44 1 0 0 0,-22 22 80 0 0,23-23 24 0 0,-1 23 0 0 0,1 0 0 0 0,22 0 64 0 0,-23 0 0 0 0,23 0-72 0 0,0 0 72 0 0,-22 23 0 0 0,22-23-88 0 0,0 0 88 0 0,22 22-64 0 0,-22-22 64 0 0,0 23-80 0 0,23-1 80 0 0,-1-22-80 0 0,23 23 80 0 0,-45-23 0 0 0,45 22 0 0 0,-22 0 0 0 0,-1-22 0 0 0,23 23 0 0 0,-22-23 0 0 0,22 22 64 0 0,-23 1-64 0 0,23-1 0 0 0,-22 1 0 0 0,-1-1 64 0 0,1 1-64 0 0,-1-1 96 0 0,23 1-32 0 0,-23-1 0 0 0,1-22 16 0 0,-1 23 8 0 0,1-1 0 0 0,-1 1 0 0 0,1-1 8 0 0,-1-22 0 0 0,1 23 0 0 0,-1-23 0 0 0,-22 0-24 0 0,23 22 0 0 0,-23-22 0 0 0,0 0 0 0 0,0 0-72 0 0,0 0 96 0 0,0 0-96 0 0,0 0 96 0 0,0 0-32 0 0,0 0-64 0 0,0 0 96 0 0,0 0-32 0 0,0-22-64 0 0,-23-1 80 0 0,1 1-80 0 0,-1-1 80 0 0,1 1-152 0 0,-1-23-32 0 0,-22 22-8 0 0,23-22 0 0 0,-23 0-40 0 0,0 23-8 0 0,23-23 0 0 0,-23 0 0 0 0,22 23 64 0 0,-22-1 0 0 0,23 1 8 0 0,-1-1 0 0 0,23 1 184 0 0,-22 22 40 0 0,-1 0 8 0 0,23 0 0 0 0,0 0-64 0 0,0 0-16 0 0,0 0 0 0 0,0 0 0 0 0,0 0-64 0 0,23 22 0 0 0,-23-22-80 0 0,22 23 80 0 0,1-23-64 0 0,-1 22 64 0 0,-22-22 0 0 0,23 23-72 0 0,-1-1 72 0 0,1-22 0 0 0,-1 22 0 0 0,1 1 0 0 0,22-1 0 0 0,-23 1 128 0 0,0-1-32 0 0,23 1-8 0 0,-22-1-88 0 0,-1 1 80 0 0,23-1-80 0 0,-22 1 80 0 0,22-1-80 0 0,-23 1 96 0 0,1-1-96 0 0,22 1 96 0 0,-23-1-96 0 0,1-22 0 0 0,-1 23 72 0 0,1-1-72 0 0,-1-22 0 0 0,1 23 72 0 0,-23-23-72 0 0,22 0 0 0 0,1 0 96 0 0,-23 0-32 0 0,0 0 0 0 0,0 0-64 0 0,0 22 96 0 0,0-22-96 0 0,0 0 96 0 0,0 0-96 0 0,0 0 120 0 0,0 0-32 0 0,0-22-8 0 0,-23 22 0 0 0,23-23-16 0 0,-22 1 0 0 0,-1 22 0 0 0,1-23 0 0 0,-1 1-64 0 0,-22-23 0 0 0,0 22 0 0 0,23-22 0 0 0,-23 0 0 0 0,0 23-136 0 0,22-23 16 0 0,-22 22 8 0 0,23-22 0 0 0,-1 23 0 0 0,1 22 0 0 0,-1-22 0 0 0,1-1 112 0 0,0 23 0 0 0,22 0 0 0 0,0 0 0 0 0,0 0 0 0 0,0 0 0 0 0,0 0 0 0 0,0 0 0 0 0,0 0 0 0 0,0 0 0 0 0,0 0 0 0 0,0 0 0 0 0,0 0 0 0 0,0 23-72 0 0,22-1 72 0 0,-22-22-64 0 0,22 22 64 0 0,1 1 0 0 0,-1-1-72 0 0,1 1 72 0 0,-1-1 0 0 0,23 1 0 0 0,-22-1 0 0 0,-1 23 64 0 0,23-22-64 0 0,0 22 96 0 0,-22-23-96 0 0,22 1 96 0 0,-23-1-96 0 0,23 1 64 0 0,-22-1-64 0 0,-1 1 64 0 0,1-23-64 0 0,-1 0 0 0 0,0 22 72 0 0,-22-22-72 0 0,0 0 72 0 0,23 0-72 0 0,-23 0 96 0 0,0 0-96 0 0,0 0 88 0 0,0 0-88 0 0,0 0 80 0 0,0 0-80 0 0,0 0 96 0 0,0 0-32 0 0,0-22-64 0 0,0 22 96 0 0,0 0-96 0 0,0 0 72 0 0,0 0-72 0 0,-23-23 64 0 0,23 23-64 0 0,-22 0 0 0 0,22-22-80 0 0,-22 22 80 0 0,-1 0-72 0 0,1 0 72 0 0,-1 0-64 0 0,23-23 64 0 0,-22 23-64 0 0,-1-22 64 0 0,1 22-64 0 0,-1-23 64 0 0,1 23 0 0 0,-1-45-64 0 0,1 45 64 0 0,-1-22 0 0 0,23-1 0 0 0,-22 1-80 0 0,-1-23 80 0 0,1 22 0 0 0,-1 1 0 0 0,23-1-64 0 0,-22 1 64 0 0,-1-1 0 0 0,23 23 0 0 0,0-22 0 0 0,-22 22 0 0 0,22 0 0 0 0,0 0 0 0 0,0 0 0 0 0,0 0 0 0 0,0 0 0 0 0,0 0 0 0 0,0 0 0 0 0,0 0 0 0 0,0 0 0 0 0,22 22 0 0 0,-22-22-64 0 0,23 23 64 0 0,-1-1 0 0 0,1 1-72 0 0,-1-1 72 0 0,1 1 0 0 0,-1 22-72 0 0,23-23 72 0 0,-22 1 0 0 0,-1 22 0 0 0,23-23 0 0 0,-22 1 0 0 0,-1 22 0 0 0,23-23 0 0 0,-22 1 0 0 0,-1-1 0 0 0,23 1 0 0 0,-23-1 0 0 0,1 1 0 0 0,-1-23 0 0 0,1 22 0 0 0,-23-22 0 0 0,22 22 0 0 0,-22-22 0 0 0,0 0 0 0 0,0 0 80 0 0,0 0-80 0 0,0 0 72 0 0,0 0-72 0 0,0 0 64 0 0,0 0-64 0 0,-22 0 72 0 0,-1 0-72 0 0,1-22 80 0 0,-23 22-80 0 0,22-22 64 0 0,-21-1-64 0 0,21 1 0 0 0,-22-1 0 0 0,0 1-80 0 0,0-1-64 0 0,0-22-16 0 0,0 23 0 0 0,23-1-32 0 0,-23 1-16 0 0,22-1 0 0 0,-22 1 0 0 0,23-1 88 0 0,-1 23 24 0 0,1-22 0 0 0,-1 22 0 0 0,1 0 96 0 0,0-23 0 0 0,-1 23-80 0 0,1 0 80 0 0,-1 0 0 0 0,23-22 0 0 0,-45 22 0 0 0,45 0 0 0 0,-22-23 0 0 0,-1 23 64 0 0,1-22-64 0 0,-1 22 0 0 0,1-23 64 0 0,-1 23-64 0 0,1-22 64 0 0,-1 22-64 0 0,1-23 0 0 0,-1 23 0 0 0,23-22 0 0 0,-22 0 0 0 0,-1-1 0 0 0,1 23 0 0 0,-1-22 0 0 0,23 22 0 0 0,0 0 0 0 0,0-23-88 0 0,0 23 88 0 0,0 0-64 0 0,0 0 64 0 0,23 0-96 0 0,-1 0 96 0 0,1 0-96 0 0,-1 0 96 0 0,1 0-80 0 0,22 0 80 0 0,-23 0-80 0 0,23 0 80 0 0,0 0 88 0 0,-22 0-24 0 0,22 0 0 0 0,0 0 32 0 0,-23 0 0 0 0,1 0 0 0 0,21 0 0 0 0,-21 0-96 0 0,22 0 64 0 0,-23 0-64 0 0,23 0 64 0 0,0 0-64 0 0,0 0 0 0 0,0 0 72 0 0,0 23-72 0 0,0-23 0 0 0,0 22 0 0 0,0-22 0 0 0,0 23 64 0 0,-23-1-64 0 0,23 0 0 0 0,-22-22 0 0 0,22 23 64 0 0,-23-1-64 0 0,1 1 64 0 0,-1-1-64 0 0,1 1 64 0 0,-1-23-64 0 0,1 22 72 0 0,-23 1-72 0 0,22-23 80 0 0,-22 0-16 0 0,0 22 0 0 0,0-22 0 0 0,0 0 0 0 0,0 0 0 0 0,0 0-64 0 0,0 0 96 0 0,0 0-32 0 0,0 0 8 0 0,-22 0 0 0 0,22-22 0 0 0,-23 22 0 0 0,1 0-72 0 0,-1-23 64 0 0,1 1-64 0 0,-23 22 64 0 0,22-23-64 0 0,1 1 0 0 0,-23 22 0 0 0,22-23 0 0 0,1 1 0 0 0,-23 22 0 0 0,23-23 0 0 0,-1 23 0 0 0,1-22 0 0 0,-1 22 0 0 0,1-22 0 0 0,-1 22 0 0 0,1-23 0 0 0,-1 23 0 0 0,1 0 0 0 0,22-22 0 0 0,-23 22-128 0 0,23-23 32 0 0,0 23 0 0 0,0-22 8 0 0,-22 22 88 0 0,22 0 0 0 0,0-23-72 0 0,0 23 72 0 0,0 0 0 0 0,0 0-88 0 0,0 0 88 0 0,0 0-64 0 0,22 0 64 0 0,1 0-96 0 0,-1 23 96 0 0,1-23-96 0 0,-1 22 96 0 0,23 1 0 0 0,0-1 0 0 0,0 1 0 0 0,-22 21 152 0 0,21-21-8 0 0,1 22 0 0 0,0-23 0 0 0,0 23 24 0 0,0-22 8 0 0,0-1 0 0 0,0 23 0 0 0,-22-45-80 0 0,22 45-8 0 0,-23-45-8 0 0,1 23 0 0 0,22-1-80 0 0,-23-22 64 0 0,1 0-64 0 0,-1 0 64 0 0,0 23-64 0 0,1-23 64 0 0,-1 0-64 0 0,1 0 64 0 0,-1 0-64 0 0,1 0 0 0 0,-1 22 0 0 0,1-22 64 0 0,-1 0-64 0 0,1 23 0 0 0,-1-23 0 0 0,1 22 0 0 0,-1 1 80 0 0,1-23-80 0 0,-1 22 96 0 0,1 1-96 0 0,-1-23 0 0 0,1 22 0 0 0,-23 0 0 0 0,22-22 0 0 0,1 0 0 0 0,-23 0 0 0 0,0 0 64 0 0,0 0-64 0 0,0 0 80 0 0,0 0-16 0 0,0 0 0 0 0,0 0 0 0 0,0 0 24 0 0,0 0 0 0 0,-23 0 0 0 0,1 0 0 0 0,22 0-88 0 0,-23-22 0 0 0,-22 22 72 0 0,23-22-72 0 0,-1-1-168 0 0,-22 1-72 0 0,23-1-16 0 0,-23 1 0 0 0,22 22-48 0 0,1-23-16 0 0,-1 1 0 0 0,1 22 0 0 0,-1-23 144 0 0,1 23 24 0 0,-1 0 8 0 0,1 0 0 0 0,22 0 144 0 0,-22 23 0 0 0,22-23 0 0 0,-23 22 0 0 0,23-22 0 0 0,-22 23 0 0 0,22-1 0 0 0,0-22 0 0 0,0 0 0 0 0,0 23 0 0 0,0-23 0 0 0,0 0 0 0 0,-23 0 0 0 0,23 0 0 0 0,0 0 0 0 0,0 0 0 0 0,0 0 0 0 0,0 0 0 0 0,0 0 0 0 0,0 0 0 0 0,0 0 0 0 0,23 0-96 0 0,-1 22 96 0 0,1-22-80 0 0,-1 0 80 0 0,0 0 0 0 0,23 23 80 0 0,0-23-80 0 0,0 22 80 0 0,-22-22-80 0 0,22 22 80 0 0,0-22-80 0 0,0 0 88 0 0,-23 23-88 0 0,23-23 96 0 0,0 0-96 0 0,-22 0 80 0 0,22 0-80 0 0,-23 0 64 0 0,0 0-64 0 0,1 0 64 0 0,-1 0-64 0 0,1 0 64 0 0,-1 0-64 0 0,-22-23 96 0 0,0 23-16 0 0,0 0-8 0 0,0 0 0 0 0,0 0 16 0 0,0 0 0 0 0,0 0 0 0 0,0 0 0 0 0,-22 0 0 0 0,-1-22 0 0 0,-22 22 0 0 0,23 0 0 0 0,0-22-88 0 0,-23 22-112 0 0,-23-23 24 0 0,23 1 8 0 0,0 22-144 0 0,-22-23-32 0 0,22 1-8 0 0,-23-1 0 0 0,23 23-184 0 0,0-22-32 0 0,1 22 0 0 0,21 0-8 0 0,1 0 128 0 0,-23 0 24 0 0,45 0 8 0 0,-23 0 0 0 0,1 22 248 0 0,22-22 80 0 0,0 0 0 0 0,0 23 0 0 0,-23-23 0 0 0,23 0 0 0 0,0 22 0 0 0,0-22 72 0 0,0 23 88 0 0,0-23 8 0 0,0 0 8 0 0,0 0 0 0 0,23 22-248 0 0,-23-22-56 0 0,22 0 0 0 0,1 23-8 0 0,-1-23 136 0 0,1 0 88 0 0,-1 22-16 0 0,1-22 0 0 0,-1 0 48 0 0,0 22 8 0 0,23-22 0 0 0,0 0 0 0 0,-22 23 24 0 0,22-23 8 0 0,0 0 0 0 0,0 22 0 0 0,-23-22 0 0 0,23 0 8 0 0,0 0 0 0 0,-22 23 0 0 0,22-23-32 0 0,0 0-8 0 0,-23 0 0 0 0,0 0 0 0 0,1 0-24 0 0,-1 0-8 0 0,1 0 0 0 0,-1 0 0 0 0,-22 0-8 0 0,0 0-8 0 0,0 0 0 0 0,0 0 0 0 0,0 0 8 0 0,0 0 0 0 0,0-23 0 0 0,-22 23 0 0 0,-1 0 24 0 0,1 0 8 0 0,-1 0 0 0 0,-21-22 0 0 0,21 22-120 0 0,-44 0 72 0 0,22-23-72 0 0,0 23 64 0 0,-23-22-64 0 0,1 22-112 0 0,-1-22 24 0 0,1 22 8 0 0,0-23-16 0 0,-1 23 0 0 0,1-22 0 0 0,22 22 0 0 0,-23 0-232 0 0,23-23-56 0 0,0 23 0 0 0,0 0-8 0 0,23 0 160 0 0,-23 23 32 0 0,22-23 8 0 0,1 0 0 0 0,0 22 72 0 0,22-22 24 0 0,0 0 0 0 0,0 0 0 0 0,-23 23 96 0 0,23-23-88 0 0,23 0 88 0 0,-23 22-80 0 0,22-22 80 0 0,-22 22 0 0 0,22-22 0 0 0,1 0-64 0 0,22 0 64 0 0,-23 0 0 0 0,1 0 80 0 0,22 0-80 0 0,-23 0 152 0 0,23 0-24 0 0,0 0 0 0 0,-22 0 0 0 0,22 0 0 0 0,0 0 0 0 0,0 0 0 0 0,0 0 0 0 0,-1 0-64 0 0,24 0-64 0 0,-23 0 72 0 0,22 23-72 0 0,-22-23 88 0 0,0 0-88 0 0,23 0 96 0 0,-23 0-96 0 0,22 22 96 0 0,-22-22-32 0 0,0 0 0 0 0,22 0-64 0 0,-22 0 128 0 0,-22 23-24 0 0,22-23-8 0 0,-23 0 0 0 0,23 0-8 0 0,-22 0-8 0 0,-1 0 0 0 0,-22 0 0 0 0,23 0 40 0 0,-23 0 8 0 0,0 0 0 0 0,0 0 0 0 0,0 0 0 0 0,0 0 8 0 0,0 0 0 0 0,0-23 0 0 0,0 23-32 0 0,0 0-8 0 0,-23-22 0 0 0,23 22 0 0 0,0 0-96 0 0,0 0-128 0 0,0 0 24 0 0,0 0 8 0 0,0 0-24 0 0,0 0 0 0 0,0 0 0 0 0,0 22 0 0 0,-22-22 120 0 0,22 23-96 0 0,-23-23 96 0 0,23 22-96 0 0,0 1 96 0 0,-22-23 0 0 0,22 22 0 0 0,-23 1 0 0 0,23-23 0 0 0,-22 0 0 0 0,-1 22 0 0 0,1 1 0 0 0,-1-23 96 0 0,-22 22-96 0 0,23-22 96 0 0,-1 0-96 0 0,-22 23 96 0 0,23-23-96 0 0,-23 0 96 0 0,23 0-96 0 0,-1 0-72 0 0,1 0-72 0 0,-23-23-16 0 0,22 23 0 0 0,-22-22-80 0 0,45 22-16 0 0,-22 0-8 0 0,-1-23 0 0 0,23 23 136 0 0,0 0 32 0 0,0 0 8 0 0,23 0 0 0 0,-1 0 88 0 0,-22 23-64 0 0,23-23 64 0 0,22 0-64 0 0,-23 0 64 0 0,1 22 0 0 0,22-22 0 0 0,0 23 64 0 0,22-23-64 0 0,-22 0 88 0 0,0 22-88 0 0,-23-22 96 0 0,23 0-96 0 0,0 0 64 0 0,0 0-64 0 0,-22 0 64 0 0,-1 0-64 0 0,23 0 0 0 0,-22 0 0 0 0,-1 0 64 0 0,23-22-64 0 0,-22 22 64 0 0,-1 0-64 0 0,1 0 64 0 0,-1 0-64 0 0,23-23 0 0 0,-45 23 72 0 0,22 0-72 0 0,1 0 80 0 0,-23 0-16 0 0,0 0-64 0 0,0 0 96 0 0,0 0 8 0 0,0 0 0 0 0,0 0 0 0 0,0 0 0 0 0,0 0 72 0 0,0 0 16 0 0,0 0 0 0 0,-23 0 0 0 0,1 0-96 0 0,-23 0-24 0 0,23 0 0 0 0,-1 0 0 0 0,-22 0-72 0 0,0-22 64 0 0,0 22-64 0 0,0 0 64 0 0,0 0-64 0 0,0-23-128 0 0,0 23 32 0 0,0-22 8 0 0,0 22-176 0 0,0 0-40 0 0,0 0-8 0 0,-22-23 0 0 0,22 23 152 0 0,23 0 24 0 0,-23-22 8 0 0,0 22 0 0 0,22 0 128 0 0,1 0 136 0 0,-1 0-24 0 0,-22 0-8 0 0,23 0-104 0 0,-1 0-144 0 0,1 0 32 0 0,-1 0 8 0 0,1 0 104 0 0,-1 0 0 0 0,23 0 0 0 0,-22 0 0 0 0,-1 0 0 0 0,1 0 0 0 0,0 0 0 0 0,22 0 0 0 0,-23 0 0 0 0,1 0 0 0 0,22 0 0 0 0,-23 0 0 0 0,1-23-96 0 0,-1 23 24 0 0,1 0 8 0 0,-1-22 0 0 0,1 22 64 0 0,-1 0-104 0 0,-22-23 40 0 0,23 1 64 0 0,-23 22-80 0 0,22-23 80 0 0,1 23 0 0 0,-23-22-72 0 0,22 22 72 0 0,1-22 0 0 0,-1 22 0 0 0,23-23-64 0 0,0 23 64 0 0,-22 0-64 0 0,22 0 64 0 0,0 0-64 0 0,0 0 64 0 0,0 0-80 0 0,0 0 80 0 0,0 0-80 0 0,0 0 80 0 0,0 0 0 0 0,0 0 0 0 0,0 0 0 0 0,-22 23 0 0 0,22-23 0 0 0,0 0 0 0 0,-23-23 0 0 0,23 23 0 0 0,-22 0 0 0 0,22 0 0 0 0,0 0 0 0 0,0-22 0 0 0,0 22 0 0 0,-23 0 0 0 0,23 0 64 0 0,0 0-64 0 0,0 0 0 0 0,0 0 0 0 0,23 0 0 0 0,-1 0 0 0 0,1 22-104 0 0,21-22 40 0 0,1 23 64 0 0,0-23-64 0 0,0 22 64 0 0,23 0 0 0 0,-23-22 0 0 0,22 23 0 0 0,-22-1 0 0 0,23 1 0 0 0,-23-23 0 0 0,22 22 0 0 0,-22-22 0 0 0,22 23 0 0 0,1-23 64 0 0,-23 0-64 0 0,0 22 64 0 0,0-22-64 0 0,0 0 64 0 0,0 0 0 0 0,-23 23-64 0 0,23-23 96 0 0,-23 0-32 0 0,1 0 104 0 0,-1 0 24 0 0,1 0 0 0 0,-23 0 0 0 0,0 0 16 0 0,0 0 8 0 0,0 0 0 0 0,0 0 0 0 0,-23 0 72 0 0,23 0 24 0 0,-22 0 0 0 0,-1 0 0 0 0,-21 0-144 0 0,21 0-24 0 0,1 0-8 0 0,-23 0 0 0 0,0 0-72 0 0,0 0-64 0 0,0-23 72 0 0,-23 1-72 0 0,23 22 0 0 0,-22-23-104 0 0,22 23 8 0 0,-22-22 0 0 0,22-1-152 0 0,-23 1-24 0 0,23 22-8 0 0,-22-23 0 0 0,22 1 72 0 0,0 22 16 0 0,0 0 0 0 0,0-22 0 0 0,22 22 64 0 0,-22 0 24 0 0,23-23 0 0 0,0 23 0 0 0,-1 0 104 0 0,23 23-88 0 0,-22-23 88 0 0,22 0-80 0 0,0 0 80 0 0,0 0-96 0 0,-23 0 96 0 0,23 0-96 0 0,0 0 96 0 0,0 22 0 0 0,0-22-72 0 0,0 0 72 0 0,0 0-72 0 0,0 0 72 0 0,0 0-96 0 0,0 0 96 0 0,0 0-112 0 0,23 0 32 0 0,22 0 8 0 0,-23 22 0 0 0,23-22 72 0 0,22 23 0 0 0,-22-23 0 0 0,23 0-64 0 0,-23 22 144 0 0,22-22 32 0 0,1 23 8 0 0,-1-23 0 0 0,0 22-48 0 0,-22-22-8 0 0,45 0 0 0 0,-22 0 0 0 0,-1 0-64 0 0,-22 0 64 0 0,23-22-64 0 0,-46 22 64 0 0,23 0-64 0 0,0-23 96 0 0,-23 1-96 0 0,23 22 96 0 0,-22-23-24 0 0,-1 1 0 0 0,1 22 0 0 0,-1-45 0 0 0,1 23 8 0 0,-23 22 0 0 0,0-23 0 0 0,0 1 0 0 0,-23-1-8 0 0,23 1 0 0 0,-22 22 0 0 0,-23-23 0 0 0,22 1 0 0 0,-22 22 0 0 0,1-23 0 0 0,-1 23 0 0 0,0-22-72 0 0,-23-1 0 0 0,23 23-96 0 0,-22-22 96 0 0,-1-1-256 0 0,23 1 16 0 0,-22-1 0 0 0,0 1 0 0 0,22-1-208 0 0,0 1-48 0 0,0 22-8 0 0,0-23 0 0 0,22 1 256 0 0,-22 22 56 0 0,23-23 0 0 0,22 23 8 0 0,-23 0 184 0 0,23 0 0 0 0,0 0 0 0 0,0 0 64 0 0,0 0-64 0 0,23 23 0 0 0,-23-23 0 0 0,22 22 0 0 0,1 1 0 0 0,-1-1 0 0 0,1-22 0 0 0,-1 23 0 0 0,1-1 72 0 0,22-22-72 0 0,-23 23 80 0 0,1-23-80 0 0,22 22 96 0 0,-23-22-24 0 0,23 23-8 0 0,-23-23 0 0 0,23 22 32 0 0,0-22 8 0 0,-22 0 0 0 0,22 0 0 0 0,0 0-40 0 0,-23 23-64 0 0,23-23 88 0 0,0 0-88 0 0,-22 22 112 0 0,44-22-32 0 0,-22 0-8 0 0,-23 23 0 0 0,23-23-72 0 0,0 0 96 0 0,-22 22-96 0 0,-1-22 96 0 0,1 0-32 0 0,-1 23 0 0 0,1-23 0 0 0,-1 0 0 0 0,-22 0-64 0 0,23 0 96 0 0,-23 0-96 0 0,0 22 96 0 0,0-22-96 0 0,0 0 96 0 0,0 0-96 0 0,0 0 96 0 0,0 0 24 0 0,0 0 8 0 0,0-22 0 0 0,-23 22 0 0 0,1-23-32 0 0,22 23-8 0 0,-23 0 0 0 0,-22-22 0 0 0,23 22-24 0 0,-23 0-64 0 0,22-23 96 0 0,-22 23-32 0 0,1-22-64 0 0,21 22 0 0 0,-22-23 72 0 0,23 23-72 0 0,-23 0 0 0 0,22-22 0 0 0,1 22 0 0 0,-23-23-64 0 0,22 23-80 0 0,1-22-16 0 0,-1 22 0 0 0,-22-23 0 0 0,23 1 48 0 0,-1 22 8 0 0,23-23 0 0 0,-22 23 0 0 0,-1 0 104 0 0,23-22-96 0 0,0 22 96 0 0,0 0-96 0 0,0 0 96 0 0,0 0-96 0 0,0 0 96 0 0,0 0-96 0 0,23 0 24 0 0,-1 0 8 0 0,1 0 0 0 0,-1 0 0 0 0,23 0 64 0 0,0 22 0 0 0,-22-22-72 0 0,22 0 72 0 0,-23 0 0 0 0,23 0 0 0 0,0 0 0 0 0,-22 0 0 0 0,22 0 0 0 0,-1 0 0 0 0,1 0 72 0 0,-22 0-72 0 0,-1 0 96 0 0,23 0-24 0 0,-22-22 0 0 0,22 22 0 0 0,-23 0 24 0 0,23 0 0 0 0,-22 0 0 0 0,-1 22 0 0 0,23-22-32 0 0,-22 0 0 0 0,-1 23 0 0 0,23-23 0 0 0,-22 22 16 0 0,-1-22 0 0 0,-22 23 0 0 0,45-23 0 0 0,-45 22 16 0 0,0-22 8 0 0,0 0 0 0 0,22 0 0 0 0,-22 0-8 0 0,0 0 0 0 0,0 0 0 0 0,0 0 0 0 0,0 0 72 0 0,0 0 16 0 0,0 0 0 0 0,-22 0 0 0 0,22 23-72 0 0,-22-23-16 0 0,22 0 0 0 0,-23 0 0 0 0,1-23-96 0 0,-1 23 0 0 0,23 0 0 0 0,-22 0 0 0 0,-1 0-104 0 0,1-22-48 0 0,-1 22-8 0 0,23 0 0 0 0,-22 0 64 0 0,-1 0 16 0 0,23 22 0 0 0,-22-22 0 0 0,22 0 16 0 0,0 0 0 0 0,0 0 0 0 0,0 23 0 0 0,0-23 64 0 0,0 0-64 0 0,0 22 64 0 0,0-22-64 0 0,0 0 64 0 0,0 0 0 0 0,0 0 0 0 0,0 0-64 0 0,0 0 64 0 0,0 0 0 0 0,0 0 0 0 0,22 0 0 0 0,-22 23-64 0 0,23-23 64 0 0,-1 22-64 0 0,1-22 64 0 0,-1 0-72 0 0,1 0 72 0 0,-1 23-80 0 0,1-23 80 0 0,-1 22 0 0 0,23-22 0 0 0,-23 0 0 0 0,1 0 0 0 0,22 0 0 0 0,-23 23 64 0 0,1-23 8 0 0,22 0 0 0 0,-23 0 16 0 0,1 22 0 0 0,22-22 0 0 0,-23 0 0 0 0,1 23-88 0 0,22-23 96 0 0,-23 0-96 0 0,1 0 96 0 0,22 0-96 0 0,-45 22 80 0 0,45-22-80 0 0,-45 0 80 0 0,44 0-80 0 0,-44 0 64 0 0,23 0-64 0 0,-1 0 64 0 0,-22 0-64 0 0,0 0 0 0 0,23 0 72 0 0,-23 0-72 0 0,0 0 120 0 0,0 0-16 0 0,0 0 0 0 0,0 0 0 0 0,0 0-104 0 0,0 0 0 0 0,0 0 64 0 0,0 0-64 0 0,0 0 80 0 0,0 0-8 0 0,-23-22 0 0 0,23 22 0 0 0,-22 0-72 0 0,-1 0 96 0 0,-21 0-96 0 0,21 0 96 0 0,-22 0-96 0 0,23 0 64 0 0,-23 0-64 0 0,0 0 64 0 0,0 0-64 0 0,0 0 0 0 0,0 0 0 0 0,0 0 0 0 0,0 0-192 0 0,0 0 32 0 0,22 0 0 0 0,1 0 0 0 0,-23 0-64 0 0,23 0-16 0 0,-1 0 0 0 0,-22 0 0 0 0,23 0 136 0 0,-1 0 24 0 0,1 0 8 0 0,-1 0 0 0 0,23 0 72 0 0,-22 0 0 0 0,22 0-72 0 0,0 0 72 0 0,0 0-80 0 0,0 0 80 0 0,0 0-104 0 0,22 22 40 0 0,1-22 64 0 0,-1 23 0 0 0,1-1-72 0 0,22 1 72 0 0,-23-23-96 0 0,23 22 24 0 0,22-22 0 0 0,1 22 0 0 0,-1 1 0 0 0,1-23 0 0 0,-1 22 0 0 0,-22-22 0 0 0,0 0 72 0 0,23 0 0 0 0,-23 23 80 0 0,-1-23-80 0 0,1 0 128 0 0,0 0-32 0 0,0 0 0 0 0,-22 0 0 0 0,22-23 16 0 0,0 23 0 0 0,-23 0 0 0 0,1 0 0 0 0,22 0 40 0 0,-23 0 8 0 0,1 0 0 0 0,22 0 0 0 0,-23 0 0 0 0,1 0 8 0 0,-1 0 0 0 0,0 0 0 0 0,-22 0-64 0 0,0 0-8 0 0,0 0-8 0 0,0 0 0 0 0,0 0-16 0 0,0 0 0 0 0,0 0 0 0 0,0 0 0 0 0,0-22 48 0 0,-22 22 8 0 0,0 0 0 0 0,-1-23 0 0 0,1 23-32 0 0,-23 0-8 0 0,22-22 0 0 0,-22 22 0 0 0,0 0-88 0 0,-22 0 80 0 0,22-22-80 0 0,-23 22 80 0 0,1 0-80 0 0,0 0-72 0 0,-1 0 72 0 0,1-23-104 0 0,22 23-80 0 0,-23 0-8 0 0,23 0-8 0 0,0 0 0 0 0,0 0 8 0 0,23 0 0 0 0,-23 23 0 0 0,22-23 0 0 0,1 22 48 0 0,0-22 16 0 0,22 22 0 0 0,-23 1 0 0 0,23-23 32 0 0,-22 22 0 0 0,22-22 8 0 0,0 0 0 0 0,0 0 88 0 0,0 0-104 0 0,0 0 40 0 0,0 0 64 0 0,0 0-96 0 0,0 0 96 0 0,22 0-96 0 0,1 23 96 0 0,-1-23-96 0 0,0 0 96 0 0,23 0-80 0 0,-22 0 80 0 0,22 0-64 0 0,22 0 64 0 0,-22 22 0 0 0,23-22-72 0 0,-23 0 72 0 0,22 0 0 0 0,-22 23 0 0 0,22-23 0 0 0,-22 0 0 0 0,23 0 0 0 0,-23 22 0 0 0,0-22 64 0 0,0 0-64 0 0,0 0 0 0 0,0 0 64 0 0,0 0-64 0 0,0-22 96 0 0,0 22-24 0 0,-1 0 0 0 0,-21-23 0 0 0,22 23 24 0 0,-23 0 0 0 0,1 0 0 0 0,-1-22 0 0 0,23 22-96 0 0,-45 0 96 0 0,23 0-96 0 0,-1-23 96 0 0,-22 23-32 0 0,0 0-64 0 0,0 0 96 0 0,0 0-32 0 0,0 0 40 0 0,0 0 8 0 0,0 0 0 0 0,0 0 0 0 0,0 0 16 0 0,0 0 0 0 0,-22 23 0 0 0,-1-23 0 0 0,1 0-48 0 0,-1 0-8 0 0,-22 22 0 0 0,23-22 0 0 0,-23 0-72 0 0,22 0 64 0 0,1 0-64 0 0,-23 0 64 0 0,23 0-64 0 0,-23 23-72 0 0,0-23 72 0 0,0 0-104 0 0,0 0-72 0 0,-23-23-16 0 0,1 23 0 0 0,-1 0 0 0 0,23 0 32 0 0,-22 0 0 0 0,22 0 0 0 0,0 0 0 0 0,0 0 64 0 0,0 23 8 0 0,23-23 8 0 0,-23 0 0 0 0,22 22 80 0 0,1-22 0 0 0,-1 0 0 0 0,1 23-64 0 0,-1-23 64 0 0,23 0 0 0 0,-22 0 0 0 0,22 0-64 0 0,0 0 64 0 0,0 0-64 0 0,0 0 64 0 0,0 0-64 0 0,0 0 64 0 0,0 0-96 0 0,22 0 96 0 0,1 22-96 0 0,22-22 16 0 0,-23 23 0 0 0,23-23 0 0 0,0 0 0 0 0,0 22 80 0 0,0-22-80 0 0,23 0 80 0 0,-1 23-80 0 0,0-23 80 0 0,-22 22 0 0 0,23-22 80 0 0,-23 0-80 0 0,0 0 104 0 0,22 0-24 0 0,-22 0-8 0 0,0 0 0 0 0,0 0-8 0 0,0-22-64 0 0,0 22 96 0 0,-23 0-32 0 0,23-23 0 0 0,0 23-64 0 0,-22-22 96 0 0,-1 22-32 0 0,-22-23 0 0 0,23 23-64 0 0,-1-22 96 0 0,-22 22-32 0 0,23 0 8 0 0,-23 0 0 0 0,0 0 0 0 0,0 0 0 0 0,22-23 0 0 0,-22 23 0 0 0,0 0 0 0 0,0 0 0 0 0,0 0 0 0 0,0 0 0 0 0,-22 0 0 0 0,22 0 0 0 0,0 0-8 0 0,-23 0 0 0 0,23 0 0 0 0,-22 0 0 0 0,-1 0-64 0 0,-22 0 80 0 0,23 0-80 0 0,-23 23 80 0 0,0-23-80 0 0,0 0 0 0 0,0 0 0 0 0,23 0 0 0 0,-23 0 0 0 0,-23 0 0 0 0,23 0 0 0 0,0 0 0 0 0,-22 0 0 0 0,22 0 0 0 0,-23 0 0 0 0,23 0 0 0 0,-22 0-104 0 0,22 22-16 0 0,-22-22 0 0 0,22 0 0 0 0,0 23-24 0 0,0-23-8 0 0,22 0 0 0 0,-22 0 0 0 0,23 22 0 0 0,-1-22 0 0 0,1 23 0 0 0,-1-23 0 0 0,1 22 72 0 0,-1-22 16 0 0,23 23 0 0 0,-22-23 0 0 0,22 22 64 0 0,0-22-80 0 0,0 0 80 0 0,0 0-80 0 0,0 0 80 0 0,0 0-64 0 0,0 23 64 0 0,0-23-64 0 0,0 0 64 0 0,0 0-96 0 0,22 22 96 0 0,1-22-96 0 0,-1 0 96 0 0,23 0-96 0 0,-22-22 96 0 0,22 22-96 0 0,22 0 96 0 0,-22 0-64 0 0,0 0 64 0 0,23 0-64 0 0,22 0 64 0 0,-46 0 0 0 0,24-23 0 0 0,-23 23 0 0 0,0 0 0 0 0,22 0 88 0 0,-22 0-8 0 0,0 0 0 0 0,0-22-80 0 0,0 22 0 0 0,0 0-80 0 0,-22 0 80 0 0,21-23 0 0 0,1 23 0 0 0,0 0 64 0 0,-22 0-64 0 0,-1-22 120 0 0,23 22-32 0 0,-22 0-8 0 0,-1 0 0 0 0,1 0 16 0 0,-1 0 0 0 0,1 0 0 0 0,-1 0 0 0 0,1 0 16 0 0,-23 0 8 0 0,0 0 0 0 0,22 0 0 0 0,-22 0 16 0 0,0 0 8 0 0,0 0 0 0 0,23 0 0 0 0,-23 0-64 0 0,22 0-16 0 0,-22 0 0 0 0,0 0 0 0 0,0 0-64 0 0,0 0 0 0 0,23 0 72 0 0,-23 0-72 0 0,0 0 72 0 0,0 0-72 0 0,0 0 96 0 0,0 0-96 0 0,0 0 64 0 0,0 0-64 0 0,0 0 0 0 0,0 0 0 0 0,0 0 0 0 0,-23 0 0 0 0,1-23 0 0 0,22 23 0 0 0,0 0 72 0 0,-23 0-72 0 0,1 0 0 0 0,-1 0 72 0 0,1 0-72 0 0,-23 0 0 0 0,22 0 0 0 0,-22 0 64 0 0,0 23-64 0 0,23-23 0 0 0,-23 0 72 0 0,0 22-72 0 0,0-22 0 0 0,0 0 0 0 0,23 0 0 0 0,-23 23 0 0 0,0-23 0 0 0,22 0 0 0 0,-22 0-80 0 0,23 0 80 0 0,-23 0-192 0 0,22 0 24 0 0,1 0 0 0 0,-1 0 0 0 0,23 0 48 0 0,-22 22 16 0 0,-1-22 0 0 0,23 0 0 0 0,0 0 24 0 0,0 0 8 0 0,0 0 0 0 0,23 23 0 0 0,-1-1-24 0 0,1-22-8 0 0,-1 23 0 0 0,23-1 0 0 0,-22-22 40 0 0,22 23 64 0 0,0-23-104 0 0,22 22 40 0 0,-22 0 64 0 0,22-22 0 0 0,-22 23 0 0 0,0-23 0 0 0,23 0 0 0 0,-23 22 72 0 0,0-22-8 0 0,22 0-64 0 0,-22 0 80 0 0,0 0-80 0 0,23 0 64 0 0,-24 0-64 0 0,1-22 80 0 0,0 22-80 0 0,0 0 96 0 0,-22 0-96 0 0,22 0 120 0 0,-23 0-32 0 0,23-23-8 0 0,-22 23 0 0 0,-1 0 32 0 0,1 0 8 0 0,-23 0 0 0 0,22-22 0 0 0,1 22 40 0 0,-23 0 0 0 0,0 0 8 0 0,22-22 0 0 0,-22 22-8 0 0,0 0-8 0 0,0 0 0 0 0,0 0 0 0 0,0-23-40 0 0,-22 23-8 0 0,22 0 0 0 0,-23-22 0 0 0,1 22-24 0 0,22-23-8 0 0,-23 23 0 0 0,1-22 0 0 0,-23 22-72 0 0,22-23 0 0 0,1 23 0 0 0,-23-22-88 0 0,22-1-40 0 0,-22 23-16 0 0,23-22 0 0 0,-1-1 0 0 0,1 23 24 0 0,-23-22 8 0 0,23 22 0 0 0,-23-23 0 0 0,22 23 112 0 0,1-22 0 0 0,-1 22-80 0 0,1 0 80 0 0,-1 0 0 0 0,1 0 0 0 0,-1 0 0 0 0,23 0 0 0 0,-45 0-88 0 0,23 0 88 0 0,-1 22-64 0 0,1-22 64 0 0,-1 23 0 0 0,-22-23 0 0 0,23 0 0 0 0,-1 22-64 0 0,1-22 64 0 0,-1 23-64 0 0,1-23 64 0 0,0 0-64 0 0,-1 0-48 0 0,1 22-8 0 0,-1-22 0 0 0,1 0 0 0 0,22 0-8 0 0,0 23 0 0 0,-23-23 0 0 0,23 0 0 0 0,0 0 24 0 0,23 0 0 0 0,-23 22 0 0 0,45-22 0 0 0,-23 23 8 0 0,23-1 0 0 0,0-22 0 0 0,22 23 0 0 0,-22-1 96 0 0,0-22-96 0 0,23 23 96 0 0,-1-23-96 0 0,1 22 96 0 0,-1-22 0 0 0,0 0 0 0 0,-22-22 0 0 0,23 22 0 0 0,-23 0 80 0 0,0-23-80 0 0,0 23 96 0 0,0-22-96 0 0,-23-1 96 0 0,1 23-96 0 0,-1 0 96 0 0,1-22-96 0 0,-1-1 64 0 0,1 23-64 0 0,-1-22 64 0 0,-22 22 16 0 0,23 0 0 0 0,-23-23 0 0 0,0 23 0 0 0,0 0 48 0 0,0 0 16 0 0,0 0 0 0 0,0 0 0 0 0,0 0-16 0 0,0 0 0 0 0,0 0 0 0 0,0 0 0 0 0,0 0-128 0 0,-23-22 64 0 0,23 22-64 0 0,-22 0 0 0 0,22-23 72 0 0,-23 23-72 0 0,1 0 0 0 0,22-22 72 0 0,-23 22-72 0 0,1-23 0 0 0,-1 1 72 0 0,1 22-72 0 0,-1 0 0 0 0,1-23 0 0 0,-1 23 0 0 0,1-22 0 0 0,22 22 0 0 0,-23 0 0 0 0,1-23 0 0 0,-1 23 0 0 0,1 0 0 0 0,-1 0 0 0 0,1-22 0 0 0,-1 22 0 0 0,23 0 0 0 0,-22 0 0 0 0,-1-23 0 0 0,1 23 0 0 0,22 0-104 0 0,-22 0-8 0 0,22-22 0 0 0,-23 22 0 0 0,23 0 32 0 0,0 0 8 0 0,0 0 0 0 0,0 0 0 0 0,0 0-88 0 0,0 0-8 0 0,23 0-8 0 0,-1 0 0 0 0,23 22 176 0 0,-23-22 0 0 0,23 0 0 0 0,-22 0 0 0 0,22 23 0 0 0,0-23 0 0 0,-23 22 0 0 0,23-22-88 0 0,-22 0 88 0 0,22 23 0 0 0,0-23 0 0 0,-23 0 0 0 0,23 22 64 0 0,-22-22-64 0 0,-1 0 80 0 0,23 23-80 0 0,-23-23 96 0 0,1 0-32 0 0,-1 0-64 0 0,-22 0 96 0 0,0 0-32 0 0,0 0 0 0 0,0 0-64 0 0,23 0 96 0 0,-23 0 0 0 0,0 0-8 0 0,0 0 0 0 0,22 0 0 0 0,-22 0 72 0 0,0 0 24 0 0,0 0 0 0 0,0 0 0 0 0,-22 0 8 0 0,-1 0 8 0 0,1 0 0 0 0,-23 22 0 0 0,23-22-96 0 0,-23 0-16 0 0,22 0-8 0 0,-22 0 0 0 0,-22 0-80 0 0,22 0 80 0 0,0 0-80 0 0,-23-22 80 0 0,1 22-80 0 0,-1 0 0 0 0,1-23 0 0 0,-23 1 0 0 0,45-1-224 0 0,-22 23-16 0 0,-1-22 0 0 0,23-1 0 0 0,0 23 0 0 0,0 0 0 0 0,0 0 0 0 0,45 0 0 0 0,-22 0 120 0 0,-1 0 24 0 0,23 0 8 0 0,0 0 0 0 0,0 0 24 0 0,0 0 0 0 0,0 0 0 0 0,0 0 0 0 0,0 0 64 0 0,0 0-80 0 0,0 0 80 0 0,0 23-80 0 0,0-23 80 0 0,23 0-80 0 0,-1 0 80 0 0,-22 22-80 0 0,23-22 80 0 0,-1 0 0 0 0,-22 0 0 0 0,23 0 0 0 0,-1 0 0 0 0,-22 0 0 0 0,23 23 0 0 0,-1-23 0 0 0,23 0 0 0 0,-45 0 0 0 0,45 0 0 0 0,-45 0-64 0 0,23 0 64 0 0,-1 0 0 0 0,23 0-72 0 0,-22 0 72 0 0,-1 0 0 0 0,23 0 0 0 0,-22 0 0 0 0,-1 0 0 0 0,0 0 0 0 0,1 0 0 0 0,-23 0 0 0 0,22 0 0 0 0,1 0 64 0 0,-23 0-64 0 0,0 0 64 0 0,0 0-64 0 0,22-23 96 0 0,-22 23-32 0 0,0 0 0 0 0,0 0 0 0 0,0 0-64 0 0,0 0 64 0 0,0 0-64 0 0,0 0 64 0 0,0 0-64 0 0,0 0 0 0 0,0 0 72 0 0,0 0-72 0 0,0 0 0 0 0,0 0 72 0 0,0 0-72 0 0,0 23 0 0 0,-22-23 88 0 0,-1 0-88 0 0,1 0 80 0 0,-1 0-80 0 0,1 0 80 0 0,0 0-80 0 0,-23 0 80 0 0,0 0-80 0 0,0 0 96 0 0,0 0-32 0 0,0-23-64 0 0,0 23 96 0 0,0 0-96 0 0,0-22 72 0 0,0 22-72 0 0,0 0 64 0 0,0-23-64 0 0,23 23 0 0 0,-23 0 0 0 0,45 0 0 0 0,-23 0-224 0 0,23 0 24 0 0,-22 0 0 0 0,22 0 0 0 0,0 0 48 0 0,0 0 16 0 0,0 0 0 0 0,0 0 0 0 0,0 0 64 0 0,0 0 72 0 0,0 0-104 0 0,22 0 40 0 0,1 0 64 0 0,-23 0 0 0 0,0 0-72 0 0,22 0 72 0 0,1 0 0 0 0,-23 0 0 0 0,22 0 64 0 0,-22 0-64 0 0,0 0 64 0 0,0 0-64 0 0,22-22 64 0 0,-22-1-64 0 0,23 23 0 0 0,-1 0 0 0 0,1-22 64 0 0,-1 22-64 0 0,1-22 0 0 0,-1 22 0 0 0,23 0 0 0 0,0 0-88 0 0,0 0 88 0 0,23 0-96 0 0,-23 22 96 0 0,22-22-96 0 0,-22 0 96 0 0,0 0 0 0 0,0 22 0 0 0,0-22 0 0 0,0 0 0 0 0,0 0 88 0 0,-23 23-8 0 0,1-23 0 0 0,-1 0 48 0 0,1 0 16 0 0,-23 0 0 0 0,0 0 0 0 0,0 0 120 0 0,0 0 24 0 0,0 0 8 0 0,0 0 0 0 0,0 0-8 0 0,0 22-8 0 0,0-22 0 0 0,0 0 0 0 0,0 0-136 0 0,-23 23-24 0 0,1-23-8 0 0,-1 0 0 0 0,1-23-112 0 0,-1 23 0 0 0,1-22 64 0 0,-23 22-64 0 0,0-23 0 0 0,0 1-128 0 0,-22-23 24 0 0,22 23 8 0 0,-23-1-120 0 0,23 1-16 0 0,0-1-8 0 0,23 23 0 0 0,-1-22 16 0 0,-22 22 8 0 0,45-23 0 0 0,-22 23 0 0 0,22 0 216 0 0,0 0 0 0 0,0 23 0 0 0,22-1 0 0 0,-22 1-160 0 0,23-1-8 0 0,-1-22-8 0 0,23 23 0 0 0,-22-1 56 0 0,-1 1 16 0 0,23-1 0 0 0,0-22 0 0 0,-22 22 104 0 0,-1 1 80 0 0,23-23-16 0 0,0 0 0 0 0,-23 22-64 0 0,1-22 0 0 0,22 0 0 0 0,0 0 0 0 0,-23 0 0 0 0,1 0 0 0 0,22 0 0 0 0,-23 0 0 0 0,23 0 0 0 0,-22 0 0 0 0,-1 0 0 0 0,23 0 0 0 0,-22 0 0 0 0,22 0 0 0 0,-23 0 0 0 0,1 0 0 0 0,-1-22 0 0 0,23 22 0 0 0,-23 0 0 0 0,-22 0 0 0 0,23 0 64 0 0,-23-23-64 0 0,22 23 0 0 0,-22 0 64 0 0,0 0 0 0 0,0 0-64 0 0,0 0 96 0 0,23 0-32 0 0,-23-22 0 0 0,0 22 0 0 0,-23-22 0 0 0,23 22 0 0 0,-22-23-64 0 0,22 23 64 0 0,-23-22-64 0 0,1-1 64 0 0,-1 23-64 0 0,1-22-128 0 0,22-1 32 0 0,-22 23 8 0 0,-1-22-40 0 0,23 22-16 0 0,-22-23 0 0 0,22 23 0 0 0,-23 0 144 0 0,23 0-80 0 0,0 0 80 0 0,0 0-64 0 0,0 0 64 0 0,0 0 0 0 0,0 0 0 0 0,0 0 0 0 0,0 0 0 0 0,-22 23 0 0 0,22-1 0 0 0,0-22 0 0 0,0 0 0 0 0,0 0 0 0 0,0 0 0 0 0,0 23 0 0 0,0-1 0 0 0,0-22-80 0 0,22 0 80 0 0,-22 23 0 0 0,23-23-80 0 0,-1 22 80 0 0,1-22-64 0 0,-1 0 64 0 0,23 0 0 0 0,-23 23-80 0 0,1-23 80 0 0,22 22 0 0 0,0-22-72 0 0,-23 22 72 0 0,23-22 0 0 0,0 23-72 0 0,-22-23 72 0 0,-1 22 0 0 0,1-22 0 0 0,22 0 0 0 0,-23 23 0 0 0,1-23 0 0 0,-23 0 0 0 0,0 0 0 0 0,0 0 64 0 0,0 0-64 0 0,0 0 64 0 0,0 0-64 0 0,0 0 0 0 0,22 0 72 0 0,1 0-72 0 0,-23 0 0 0 0,0 0 0 0 0,0 0-96 0 0,0 0 0 0 0,0 0 0 0 0,0 0-80 0 0,-23 0-16 0 0,1 0 0 0 0,22 0 0 0 0,0 0-160 0 0,-23 0-32 0 0,1-23 0 0 0,22 23-8 0 0,-23 0 40 0 0,23 0 0 0 0,-22-22 8 0 0,22 44 0 0 0,0-22 248 0 0,0 0 96 0 0,0 0-88 0 0,-23 0 88 0 0,23 0 0 0 0,0 0 0 0 0,0 0 0 0 0,0 0 0 0 0,-22 23 0 0 0,22-23 0 0 0,0 0 0 0 0,0 0 0 0 0,0 0 0 0 0,0 0 0 0 0,-23 0 0 0 0,23 0 0 0 0,0 0 0 0 0,-22 0 0 0 0,22-23 0 0 0,-23 1 0 0 0,1 22 0 0 0,22-23-72 0 0,-23 1 72 0 0,1 22 0 0 0,22-22 0 0 0,-23 22 0 0 0,23-23 0 0 0,0 23 0 0 0,-22-22 0 0 0,22 22 0 0 0,0 0 0 0 0,0 0 0 0 0,0 0 112 0 0,0 0 16 0 0,0 0 0 0 0,22 22 0 0 0,-22-22-16 0 0,23 23 0 0 0,-23-23 0 0 0,0 22 0 0 0,22-22 8 0 0,-22 22 0 0 0,23-22 0 0 0,-23 23 0 0 0,22-1-120 0 0,1-22 0 0 0,22 23 0 0 0,-23-23 0 0 0,1 22 0 0 0,-1-22 0 0 0,1 23 0 0 0,-1-23 0 0 0,1 22 0 0 0,-1-22 0 0 0,1 23 0 0 0,-1-23 0 0 0,0 0 0 0 0,-22 0 96 0 0,0 0 0 0 0,23 0 0 0 0,-1 0-96 0 0,-22 0 0 0 0,0 0 64 0 0,0 0-64 0 0,0 0 112 0 0,0 0 0 0 0,0 0 0 0 0,0 0 0 0 0,0-23-24 0 0,-22 1-8 0 0,22-1 0 0 0,-23 23 0 0 0,1-22-80 0 0,0-1 0 0 0,-23 1 72 0 0,0-1-72 0 0,0-21-96 0 0,0 21-64 0 0,0 1 0 0 0,-23-23-8 0 0,23 22-8 0 0,0 1 0 0 0,0-1 0 0 0,23 23 0 0 0,-23-22 48 0 0,23 22 16 0 0,22 0 0 0 0,0 0 0 0 0,0 0 112 0 0,0 0 96 0 0,-23 22-24 0 0,23 1 0 0 0,0-1-72 0 0,0-22 0 0 0,23 23-80 0 0,-23-1 80 0 0,22-22 0 0 0,-22 23 0 0 0,22-1 0 0 0,1-22 0 0 0,-23 23 72 0 0,22-1 16 0 0,-22-22 0 0 0,23 22 0 0 0,-1-22-8 0 0,1 23 0 0 0,-1-23 0 0 0,1 22 0 0 0,-1-22-80 0 0,1 23 0 0 0,22-23 72 0 0,-23 22-72 0 0,1-22 0 0 0,-1 23 0 0 0,1-23 0 0 0,-23 0 0 0 0,0 0 0 0 0,22 0 72 0 0,1 22-72 0 0,-23-22 0 0 0,0 0 96 0 0,0 0-32 0 0,0 0 0 0 0,0 0-64 0 0,0 0 136 0 0,0 0-24 0 0,0 0-8 0 0,0 0 0 0 0,0 0-24 0 0,-23-22-8 0 0,1 22 0 0 0,-23-23 0 0 0,22 23-72 0 0,1-22 0 0 0,-23 22 72 0 0,0-23-72 0 0,0 23 0 0 0,22-22-64 0 0,-22-1 0 0 0,0 23 0 0 0,1-22-64 0 0,21 22-16 0 0,1 0 0 0 0,-1-22 0 0 0,1 22 64 0 0,-1 0 16 0 0,1 0 0 0 0,22 0 0 0 0,0 0 64 0 0,0 0-64 0 0,0 22 64 0 0,0-22-64 0 0,0 0 64 0 0,-23 0 0 0 0,23 22 0 0 0,23 1 0 0 0,-23-1-80 0 0,0-22 80 0 0,0 0-96 0 0,0 23 96 0 0,22-1 0 0 0,-22-22 0 0 0,23 23 96 0 0,-23-1-24 0 0,22 1-72 0 0,1-23 0 0 0,-23 22 0 0 0,45 1 0 0 0,-23-1 0 0 0,0 1 64 0 0,1-23 0 0 0,-1 22 0 0 0,1 1 32 0 0,22-23 8 0 0,-23 22 0 0 0,23-22 0 0 0,-22 0-16 0 0,-1 0-8 0 0,1 0 0 0 0,-1 0 0 0 0,1-22 32 0 0,-1 22 8 0 0,1-23 0 0 0,-1 23 0 0 0,-22-22-16 0 0,23 22 0 0 0,-23-23 0 0 0,22 1 0 0 0,-22 22-24 0 0,0-23-8 0 0,23 1 0 0 0,-23 22 0 0 0,0-23-72 0 0,0 23 64 0 0,0-22-64 0 0,0 22 64 0 0,0 0-64 0 0,0-23 0 0 0,0 23 0 0 0,0 0-88 0 0,0 0 88 0 0,-45 0 0 0 0,22 0 0 0 0,1 0 0 0 0,-23 0 0 0 0,22 0 0 0 0,-22 0 0 0 0,23 23 64 0 0,-23-23-64 0 0,0 22-80 0 0,0 1 80 0 0,22-23-104 0 0,1 22 104 0 0,-1 1-96 0 0,1-1 96 0 0,0-22-96 0 0,22 23 96 0 0,0-23-96 0 0,0 0 96 0 0,0 0-96 0 0,0 0 96 0 0,0 0 64 0 0,22 22 0 0 0,0-22-64 0 0,1 0-88 0 0,-1 0-72 0 0,23 0-8 0 0,-22 0-8 0 0,22 0 176 0 0,0 0 64 0 0,0 0 0 0 0,0 0 0 0 0,-23-22 72 0 0,23 22 16 0 0,0 0 0 0 0,0-23 0 0 0,-22 23-24 0 0,21-22-8 0 0,1 22 0 0 0,0-23 0 0 0,-22 1-56 0 0,-1 22 0 0 0,1-23-64 0 0,22 1 96 0 0,-23-1-8 0 0,1 1-8 0 0,-1-1 0 0 0,-22 1 0 0 0,23-1 24 0 0,-23 1 8 0 0,0 0 0 0 0,0-1 0 0 0,0 1-8 0 0,0-1 0 0 0,0 23 0 0 0,0-22 0 0 0,-23 22-32 0 0,23-23-8 0 0,-22 23 0 0 0,22-22 0 0 0,0 22-160 0 0,-23 0-32 0 0,23-23 0 0 0,0 23-8 0 0,0 0-56 0 0,-22 0 0 0 0,22 0-8 0 0,0 0 0 0 0,0 0 72 0 0,-23 23 24 0 0,23-23 0 0 0,0 0 0 0 0,0 0 104 0 0,0 0-88 0 0,-22 22 88 0 0,22-22-80 0 0,0 23 80 0 0,0-1 0 0 0,0-22 0 0 0,0 23 0 0 0,0-23 0 0 0,0 0 0 0 0,0 0 64 0 0,0 22-64 0 0,0-22 0 0 0,0 23 72 0 0,0-23-72 0 0,0 0 0 0 0,22 22 0 0 0,1 0 0 0 0,-1-22 0 0 0,1 23 0 0 0,-1-1 0 0 0,1 1 0 0 0,22-23 0 0 0,-23 22 0 0 0,23-22 0 0 0,-22 23 64 0 0,22-23-64 0 0,-45 0 80 0 0,0 0-16 0 0,22 0 0 0 0,0 0 0 0 0,-22 0 0 0 0,0 0 40 0 0,45 0 8 0 0,-22 0 0 0 0,-1 0 0 0 0,-22 0 136 0 0,0-23 24 0 0,0 23 8 0 0,0 0 0 0 0,0 0 40 0 0,0 0 0 0 0,0 0 8 0 0,-22-22 0 0 0,-1 22-168 0 0,1 0-40 0 0,-1-23-8 0 0,-21 23 0 0 0,21 0-112 0 0,1-22 64 0 0,-23-1-64 0 0,22 23 0 0 0,-22-22-168 0 0,0 0-88 0 0,0-1-8 0 0,0 1-8 0 0,0-1-224 0 0,0 1-48 0 0,0-1 0 0 0,0 1-8 0 0,23 22 96 0 0,-23 0 16 0 0,23 0 8 0 0,-1 0 0 0 0,1 22 312 0 0,22 1 120 0 0,-23-23-88 0 0,23 22 88 0 0,0 23 0 0 0,0-22 144 0 0,0-1-16 0 0,23 0-8 0 0,-23 1 16 0 0,0-1 8 0 0,22 1 0 0 0,1-1 0 0 0,-23-22-144 0 0,22 23 0 0 0,1-23 0 0 0,-23 22 0 0 0,22-22 0 0 0,0 0 0 0 0,1 0 104 0 0,-1 0-32 0 0,1 0 24 0 0,-1 0 8 0 0,1 0 0 0 0,-23 0 0 0 0,45-22-104 0 0,-23 22 88 0 0,1 0-88 0 0,-1-23 80 0 0,1 23-80 0 0,-1 0 80 0 0,1-22-80 0 0,-1 22 80 0 0,1-23-80 0 0,-23 23 96 0 0,22-22-96 0 0,-22-1 96 0 0,0 23-16 0 0,0-22 0 0 0,0 22 0 0 0,0-22 0 0 0,0 22 32 0 0,0-23 8 0 0,-22 1 0 0 0,-1 22 0 0 0,1-23-56 0 0,22 23-64 0 0,-45 0 88 0 0,45-22-88 0 0,-45 22 80 0 0,22 0-80 0 0,1 0 64 0 0,-1 0-64 0 0,1 0 0 0 0,-1 0 0 0 0,1 0-112 0 0,-23 22 40 0 0,22-22-96 0 0,1 0-24 0 0,0 0 0 0 0,-23 23 0 0 0,22-23 64 0 0,1 22 16 0 0,-23-22 0 0 0,45 0 0 0 0,-23 23 112 0 0,1-1-88 0 0,22-22 88 0 0,0 22-80 0 0,0 1 0 0 0,0-1 0 0 0,0-22 0 0 0,0 23 0 0 0,45-1-8 0 0,-45 1 0 0 0,45-1 0 0 0,-23 1 0 0 0,1-23 88 0 0,22 22-80 0 0,-1-22 80 0 0,-21 23-80 0 0,22-23 80 0 0,-23 0 72 0 0,23 0-8 0 0,0-23-64 0 0,-22 23 176 0 0,22-22-16 0 0,-23 22-8 0 0,23-23 0 0 0,-22 1-8 0 0,-1-1 0 0 0,1 1 0 0 0,22-1 0 0 0,-45-22-16 0 0,22 23 0 0 0,-22 0 0 0 0,23-1 0 0 0,-23 1 24 0 0,0-1 0 0 0,0 1 0 0 0,0-1 0 0 0,-23 1-24 0 0,1-1 0 0 0,22 1 0 0 0,-23-1 0 0 0,1 23-32 0 0,-1-45-16 0 0,1 45 0 0 0,-23-22 0 0 0,22-1-16 0 0,-22 1 0 0 0,0 22 0 0 0,23-23 0 0 0,-23 23-64 0 0,-23 0 0 0 0,23 0 72 0 0,1 23-72 0 0,-1-23 0 0 0,0 22-64 0 0,0 1 0 0 0,22-1 0 0 0,1 23-40 0 0,-1-22-8 0 0,1-1 0 0 0,22 1 0 0 0,0 22 112 0 0,0-23 0 0 0,0 23-80 0 0,22-22 80 0 0,1-1-96 0 0,-1 23 24 0 0,1-23 0 0 0,22 1 0 0 0,0-1 72 0 0,-23-22-64 0 0,23 23 64 0 0,-23-23-64 0 0,23 22 64 0 0,-22-22 0 0 0,22 0 0 0 0,-23 0 0 0 0,23 0 0 0 0,-22 0 0 0 0,-1 0 0 0 0,1-22 0 0 0,-1 22 0 0 0,1 0 0 0 0,22-23 0 0 0,-45 23 64 0 0,22-22-64 0 0,1-1 64 0 0,-1 23-64 0 0,1-22 64 0 0,-23 22-64 0 0,0-23 0 0 0,22 23 0 0 0,-22-22 64 0 0,0 22-64 0 0,0 0 0 0 0,23-22 0 0 0,-23 22 0 0 0,0-23 0 0 0,0 23 0 0 0,0 0 0 0 0,0 0 0 0 0,0 0 0 0 0,0 0 0 0 0,0 0 0 0 0,0 0 0 0 0,0 0 0 0 0,0 0 0 0 0,0 0 0 0 0,0-22 0 0 0,0 22 64 0 0,-23-23-64 0 0,23 1 64 0 0,-22 22-64 0 0,-1-23 128 0 0,1 1 0 0 0,-1 22-8 0 0,1-23 0 0 0,-1 1-16 0 0,1 22 0 0 0,22-23 0 0 0,-45 23 0 0 0,45 0-104 0 0,-23-22 0 0 0,1 22 0 0 0,22 0 0 0 0,0 0 0 0 0,-23 22-80 0 0,23-22 16 0 0,0 0 0 0 0,23 23-32 0 0,-23-1 0 0 0,22 1 0 0 0,1-1 0 0 0,-23 1 16 0 0,45-1 0 0 0,-23 1 0 0 0,23-1 0 0 0,0 1 80 0 0,0-1 0 0 0,-22 0-72 0 0,21 1 72 0 0,1-23 0 0 0,0 22 0 0 0,0-22 0 0 0,0 0 0 0 0,0-22 0 0 0,-22 22 0 0 0,22-23 0 0 0,-23 23 0 0 0,1-22 80 0 0,-1 0-80 0 0,-22-1 96 0 0,23 1-96 0 0,-23-1 112 0 0,22 1-32 0 0,-22-1-8 0 0,0 1 0 0 0,0 22-8 0 0,0-23-64 0 0,0 1 96 0 0,0-1-32 0 0,0 1-64 0 0,-22-1 0 0 0,22 23-96 0 0,-23-22 96 0 0,23-1-128 0 0,-22 1 32 0 0,-1 22 0 0 0,23-23 8 0 0,-22 23 88 0 0,-1-22-104 0 0,-22 22 40 0 0,23-23 64 0 0,-23 23 0 0 0,22 0 0 0 0,-22 0 0 0 0,0 0 0 0 0,0 23-64 0 0,23-23 64 0 0,0 0 0 0 0,-23 22 0 0 0,45 1-72 0 0,-23-1 72 0 0,1 1-96 0 0,22-1 96 0 0,0 23-128 0 0,0-22 32 0 0,0-1 8 0 0,22 1 0 0 0,-22-1 88 0 0,23 1 0 0 0,-1-1 0 0 0,1 1 0 0 0,21-1-64 0 0,-21-22-32 0 0,-1 23 0 0 0,1-1 0 0 0,22 0 96 0 0,0-22 0 0 0,-23 23 0 0 0,23-23-64 0 0,0 22 64 0 0,0-22 0 0 0,0 0 0 0 0,-22 0 0 0 0,22 0 0 0 0,-23 0 64 0 0,23-22-64 0 0,-23 22 0 0 0,1-23 88 0 0,-1 23-24 0 0,1-22 0 0 0,-1 0 0 0 0,-22-1 32 0 0,23 1 8 0 0,-23-1 0 0 0,0 1 0 0 0,22-1-8 0 0,-22 1-8 0 0,0-1 0 0 0,0 1 0 0 0,-22-1-24 0 0,22-22 0 0 0,-23 23 0 0 0,23-1 0 0 0,-22 1 0 0 0,-1-1-64 0 0,1 1 96 0 0,22-1-32 0 0,-45 1-64 0 0,23-1 64 0 0,-23 23-64 0 0,22-22 64 0 0,-22-1-168 0 0,0 23-40 0 0,0-22-8 0 0,0 22 0 0 0,0 0-32 0 0,0 0-8 0 0,23 0 0 0 0,-23 22 0 0 0,22 1 72 0 0,-22-1 16 0 0,23 1 0 0 0,-23 22 0 0 0,23 0 104 0 0,-1 0 128 0 0,1 0-24 0 0,-1 0-8 0 0,23 0-96 0 0,0 22 88 0 0,0-22-88 0 0,0 0 80 0 0,0-23-80 0 0,23 23 0 0 0,-23 0 0 0 0,22-22 0 0 0,1 22 0 0 0,22-23 0 0 0,-23 1 0 0 0,23-1 0 0 0,0-22 0 0 0,-23 23 0 0 0,23-23 0 0 0,0 0 0 0 0,0 0 0 0 0,0-23 80 0 0,0 1-80 0 0,0 22 80 0 0,-22-45-16 0 0,22 45-64 0 0,0-45 96 0 0,-23 22-32 0 0,0 23-64 0 0,1-45 96 0 0,22 23-96 0 0,-23-1 96 0 0,-22 1-32 0 0,23 0 0 0 0,-23-1 0 0 0,22 1 0 0 0,-22-1-64 0 0,0 1 64 0 0,0-1-64 0 0,0 23 64 0 0,0 0 16 0 0,0-22 0 0 0,-22 22 0 0 0,22 0 0 0 0,-23 0-8 0 0,1 0 0 0 0,-1 0 0 0 0,-22 0 0 0 0,23 22-72 0 0,-23-22 64 0 0,0 23-64 0 0,-22-23 64 0 0,22 22-64 0 0,-23 1 64 0 0,23-23-64 0 0,-22 22 64 0 0,-1 1-64 0 0,1-23 0 0 0,0 22 72 0 0,-1-22-72 0 0,23 22 0 0 0,0 1 0 0 0,0-1-96 0 0,23-22 32 0 0,-23 23-56 0 0,0-1-8 0 0,22 1 0 0 0,1-23 0 0 0,-1 22 64 0 0,-22 1 64 0 0,45-23-104 0 0,-44 22 40 0 0,21 1 64 0 0,1-23-80 0 0,-1 22 80 0 0,1-22-80 0 0,22 23 80 0 0,-23-23 0 0 0,1 22 0 0 0,-1-22 0 0 0,1 0 0 0 0,-1 0 0 0 0,-22 23 0 0 0,23-23 0 0 0,-1 0 0 0 0,1 0 0 0 0,-1 0 0 0 0,1 0 0 0 0,-1 0-160 0 0,1 0 16 0 0,-1-23 0 0 0,1 23 0 0 0,22 0 16 0 0,0 0 8 0 0,0 0 0 0 0,0 0 0 0 0,0 0 16 0 0,0 0 0 0 0,0 0 0 0 0,45 0 0 0 0,-23 0 16 0 0,1 0 8 0 0,22 0 0 0 0,0 0 0 0 0,0 0 80 0 0,0-22 0 0 0,-23 22 0 0 0,23 0 0 0 0,0-23 0 0 0,0 23 88 0 0,-22-22-88 0 0,21 22 96 0 0,1-23-32 0 0,-22 1 0 0 0,22 22 0 0 0,0 0 0 0 0,-23-23 32 0 0,23 1 8 0 0,-22 22 0 0 0,22 0 0 0 0,-23 0-104 0 0,1-23 0 0 0,22 23 0 0 0,-23 0 0 0 0,1 0 72 0 0,-23 0-8 0 0,22 0 0 0 0,1 0 0 0 0,-23 0 16 0 0,0 0 0 0 0,0 0 0 0 0,0 0 0 0 0,0 23 16 0 0,0-23 8 0 0,0 0 0 0 0,0 0 0 0 0,0 22-8 0 0,-23 1-8 0 0,1-23 0 0 0,22 22 0 0 0,-45-22-16 0 0,22 23 0 0 0,1-23 0 0 0,-23 0 0 0 0,0 22-72 0 0,0 1 80 0 0,0-23-80 0 0,0 22 80 0 0,-23-22-80 0 0,23 23 0 0 0,-44-1 0 0 0,44-22 0 0 0,-23 23 0 0 0,1-1-88 0 0,-1-22 88 0 0,1 23-96 0 0,22-23 96 0 0,0 22-96 0 0,0-22 96 0 0,0 23-96 0 0,0-23 16 0 0,23 0 0 0 0,-1 0 0 0 0,1 0 0 0 0,-1 0 80 0 0,1 0-96 0 0,22 0 96 0 0,0 0-96 0 0,0 0 96 0 0,-23 22-96 0 0,23-22 96 0 0,0 0-96 0 0,0 0 32 0 0,0 0 0 0 0,0 0 0 0 0,23 0 0 0 0,-23 0-16 0 0,22 0 0 0 0,1 22 0 0 0,-1-22 0 0 0,1 0 80 0 0,22 0 0 0 0,-23 0-72 0 0,-22 0 72 0 0,45-22-96 0 0,0 22 24 0 0,22 0 0 0 0,1 0 0 0 0,-23 0 72 0 0,22-22 0 0 0,1 22 0 0 0,-23-23 0 0 0,0 23 0 0 0,22-22 0 0 0,-22 22 0 0 0,0-23 88 0 0,0 23-16 0 0,0-22 0 0 0,0 22 0 0 0,-23-23 0 0 0,23 1-72 0 0,0 22 96 0 0,0-23-96 0 0,0 1 96 0 0,0 22-96 0 0,0-23 0 0 0,-23 1 72 0 0,23-1-72 0 0,0 1 0 0 0,0 22 0 0 0,0-23 0 0 0,0 1 64 0 0,0-1-64 0 0,0 1 0 0 0,-22 22 0 0 0,22-23 0 0 0,0 23 0 0 0,-23-22 0 0 0,23-1 64 0 0,-23 23-64 0 0,1 0 64 0 0,22-22-64 0 0,-23 22 64 0 0,1-22-64 0 0,-1 22 64 0 0,1 0-64 0 0,-23-23 80 0 0,22 23-80 0 0,-22 0 0 0 0,23-22 0 0 0,-23 22 0 0 0,22 0 0 0 0,-22-23 80 0 0,23 23-8 0 0,-23 0 0 0 0,22-22 0 0 0,1 22-72 0 0,-23 0 0 0 0,0 0 72 0 0,0 0-72 0 0,22 0 0 0 0,-22 0 64 0 0,0 0-64 0 0,23-23 0 0 0,-23 23 64 0 0,0 0-64 0 0,0 0 64 0 0,0 0-64 0 0,0 0 64 0 0,0 0-64 0 0,22-22 80 0 0,-22 22-80 0 0,0 0 64 0 0,0-23-64 0 0,0 23 0 0 0,0-22 72 0 0,0-1-72 0 0,0 23 64 0 0,-22-22-64 0 0,22-1 64 0 0,0 1-64 0 0,-23 22 0 0 0,23-23 0 0 0,-22 23-88 0 0,22 0 88 0 0,0 0-104 0 0,0 0 40 0 0,0 0 64 0 0,0 0-80 0 0,0 0 80 0 0,0 23 0 0 0,0-1-72 0 0,0 1 72 0 0,0-1-64 0 0,0-22 64 0 0,0 0-64 0 0,22 23 64 0 0,-22-23 0 0 0,23 0-72 0 0,-23 22 72 0 0,22-22 0 0 0,1 0 0 0 0,-23 0 0 0 0,22-22 0 0 0,1 22 0 0 0,-1 0 0 0 0,1 0 0 0 0,-23-23 0 0 0,22 23 96 0 0,1-22 0 0 0,-1-1 0 0 0,-22 23 0 0 0,22-22-96 0 0,-22-1 96 0 0,23 23-96 0 0,-1-22 96 0 0,-22 22-96 0 0,23-23 0 0 0,-23 1 72 0 0,22-1-72 0 0,-22 1 80 0 0,23 22-16 0 0,-23-23-64 0 0,0 1 96 0 0,-23-1 0 0 0,23 23-8 0 0,0-22 0 0 0,-22 22 0 0 0,22 0 0 0 0,-23-22 0 0 0,-22 22 0 0 0,23 0 0 0 0,0 0-88 0 0,-1 0 64 0 0,1 0-64 0 0,-23-23 64 0 0,22 23-152 0 0,-22 0-32 0 0,23 0-8 0 0,-23 0 0 0 0,22 0-128 0 0,1 0-32 0 0,22 23-8 0 0,-23-23 0 0 0,1 22 168 0 0,22-22 32 0 0,0 22 0 0 0,0 1 8 0 0,0-1 88 0 0,22 23-64 0 0,1-22 64 0 0,-23-1-64 0 0,22 1 64 0 0,1-1 0 0 0,-23 1-72 0 0,22-1 72 0 0,1-22 0 0 0,-1 23 0 0 0,1-23 0 0 0,22 22 0 0 0,-45-22 0 0 0,45 0 0 0 0,-23 0 64 0 0,1 0-64 0 0,-1 0 0 0 0,0-22 80 0 0,-22 22-80 0 0,23-23 80 0 0,-23 1 24 0 0,22-1 8 0 0,-22 1 0 0 0,0 22 0 0 0,23-23-16 0 0,-23 1-8 0 0,0-1 0 0 0,0 23 0 0 0,0-22-88 0 0,0-1 64 0 0,0 23-64 0 0,0 0 64 0 0,0 0 0 0 0,0 0-64 0 0,0-22 96 0 0,0 22-32 0 0,0-23-64 0 0,0 23 0 0 0,0 0 0 0 0,-23 0 0 0 0,1 0 0 0 0,22 0 0 0 0,-23 0 0 0 0,23 0 0 0 0,0 0 72 0 0,0 0-72 0 0,-22 0 80 0 0,-23 0-80 0 0,23 0 96 0 0,-1 0-24 0 0,-22 0-8 0 0,23 0 0 0 0,-23 0 0 0 0,22 0-64 0 0,1 0 96 0 0,-23 0-32 0 0,22 0-64 0 0,1-22-88 0 0,-1 22 24 0 0,1 0 0 0 0,-1 0-80 0 0,1 0-16 0 0,22 0 0 0 0,-23 0 0 0 0,23 0 88 0 0,0 0 72 0 0,0 0-104 0 0,0 0 40 0 0,0 0-8 0 0,23 0 0 0 0,-1 22 0 0 0,1 1 0 0 0,-1-1 8 0 0,1 1 0 0 0,-1-1 0 0 0,1-22 0 0 0,-1 23 64 0 0,1-1 0 0 0,22 1 0 0 0,-23-23-64 0 0,23 0 64 0 0,-22 22 0 0 0,-1-22 0 0 0,1 0 0 0 0,-23-22 0 0 0,22 22 0 0 0,1-23 0 0 0,-1 23 0 0 0,0-22 0 0 0,1-1 72 0 0,-23 23-72 0 0,22-22 80 0 0,1-1-80 0 0,-23 1 64 0 0,22 22-64 0 0,1-23 64 0 0,-23 23-64 0 0,0 0 0 0 0,22-22 0 0 0,1 22 0 0 0,-23 0 0 0 0,22-22 0 0 0,1 22 0 0 0,-23 0 0 0 0,22 0 0 0 0,1 0 0 0 0,-23-23 0 0 0,0 23 0 0 0,22 0 0 0 0,1-22 0 0 0,-23 22 64 0 0,22-23-64 0 0,-22 1 0 0 0,0 22 64 0 0,23-23-64 0 0,-23 1 64 0 0,0-1-64 0 0,0 1 0 0 0,0 22 72 0 0,-23-45-72 0 0,23 45 64 0 0,0-23-64 0 0,-22 1 80 0 0,-1 22-80 0 0,23 0 96 0 0,-22-23-32 0 0,-1 23-64 0 0,23 0 96 0 0,-22 0-96 0 0,-1 0 0 0 0,1 0 64 0 0,-1 0-64 0 0,1 23 0 0 0,-1-23 0 0 0,1 22 0 0 0,-1-22 0 0 0,23 23 0 0 0,-22-23 0 0 0,22 22 0 0 0,-23 1 0 0 0,23-23 0 0 0,0 45 0 0 0,0-45-64 0 0,0 45 64 0 0,0-23 0 0 0,0 1-96 0 0,0 22 96 0 0,23-23-80 0 0,-23 23 80 0 0,22-23 0 0 0,1 23 0 0 0,-23-22-64 0 0,22-1 64 0 0,1 23-64 0 0,-1-22 64 0 0,1-1-64 0 0,-23-22 64 0 0,22 23 0 0 0,1-23 0 0 0,-1 0 0 0 0,-22 0 0 0 0,23 0 0 0 0,-1-23 0 0 0,-22 23 0 0 0,23-22 0 0 0,-23-1 0 0 0,0 1 0 0 0,22-1 88 0 0,-22 1-88 0 0,23-1 0 0 0,-23 1 72 0 0,0-1-72 0 0,22 1 0 0 0,-22-1 0 0 0,23 1 0 0 0,-23 0 64 0 0,22-1-64 0 0,1 1 0 0 0,-23-1 0 0 0,22 1 0 0 0,-22-1 0 0 0,23 1 0 0 0,-23-1 0 0 0,22 1 0 0 0,0-1 0 0 0,-22 1 0 0 0,0-1 0 0 0,0-22 0 0 0,0 23 0 0 0,0-1 88 0 0,0 1-88 0 0,0 22 96 0 0,0-23 64 0 0,0 1 8 0 0,-22-1 8 0 0,22 23 0 0 0,-22-22-80 0 0,22-1-8 0 0,-23 23-8 0 0,1 0 0 0 0,22-22-80 0 0,-23 22 64 0 0,1 0-64 0 0,-1 0 64 0 0,23 0-64 0 0,-22 0-96 0 0,-1 22 16 0 0,23-22 8 0 0,-22 23-40 0 0,22-1-8 0 0,0-22 0 0 0,-23 23 0 0 0,23 22 48 0 0,0-23 8 0 0,0 1 0 0 0,0 22 0 0 0,0-23 64 0 0,0 23-64 0 0,0-22 64 0 0,0-1-64 0 0,0 1 64 0 0,0-1 0 0 0,23 1 0 0 0,-23-1 0 0 0,0-22 0 0 0,0 0 0 0 0,0 0 0 0 0,0 0 0 0 0,0 0 0 0 0,0 0 0 0 0,0 0 0 0 0,0 0 88 0 0,0 0-88 0 0,0 0 0 0 0,0 0-80 0 0,0 0 80 0 0,22 0 0 0 0,1 0-72 0 0,-23 0 72 0 0,22 0 0 0 0,1 0 0 0 0,-23 0-80 0 0,45 0 80 0 0,-23-22 0 0 0,1 22 0 0 0,-1 0 0 0 0,0-23 0 0 0,-22 1 0 0 0,23 22 0 0 0,-1-23 0 0 0,1 1 0 0 0,-23 22 0 0 0,0-23 0 0 0,22 1 0 0 0,-22-1 64 0 0,0 1-64 0 0,0-1 0 0 0,0 23 64 0 0,0-22-64 0 0,0-1 0 0 0,0 1 72 0 0,0-1-72 0 0,0 1 64 0 0,0 22-64 0 0,-22-23 0 0 0,22 23 64 0 0,0 0-64 0 0,0 0 0 0 0,0-22 0 0 0,0 22 0 0 0,-23 0 64 0 0,23 0-64 0 0,0-23 0 0 0,-22 23 0 0 0,-1 0 72 0 0,23 0-72 0 0,-22 0 0 0 0,22-22 0 0 0,-22 22 0 0 0,-1 0 64 0 0,1 0-64 0 0,-1 0 0 0 0,1 22 0 0 0,-23-22 64 0 0,22 0-64 0 0,-22 0 0 0 0,0 23 0 0 0,23-23 64 0 0,-23 22-64 0 0,0-22 0 0 0,22 23 0 0 0,1-1 0 0 0,22 1 0 0 0,-23-1 0 0 0,1 1-80 0 0,22-1 80 0 0,0 23-120 0 0,0-22 32 0 0,0-1 8 0 0,22 1 0 0 0,-22-23 80 0 0,23 22-64 0 0,-23 1 64 0 0,22-1-64 0 0,1-22 64 0 0,22 23 0 0 0,-23-23-72 0 0,1 0 72 0 0,-1 0 0 0 0,1 0 0 0 0,-1 0-72 0 0,1 0 72 0 0,-1-23 0 0 0,1 23 0 0 0,-1-22 0 0 0,1 22 0 0 0,-1-23 0 0 0,1 1 64 0 0,-23 22-64 0 0,45-23 72 0 0,-45 1-72 0 0,22-1 0 0 0,0 1 0 0 0,1-1 0 0 0,-23 23 64 0 0,22-22-64 0 0,-22-1 64 0 0,23 1-64 0 0,-1-1 64 0 0,-22 1-64 0 0,0-1 0 0 0,0 1 64 0 0,0-1-64 0 0,0 1 64 0 0,0 0-64 0 0,0-1 64 0 0,0 1-64 0 0,0-1 0 0 0,-22 1 72 0 0,22-1-72 0 0,0 23 0 0 0,-23-22 0 0 0,23-1 0 0 0,-22 1 0 0 0,-1 22 0 0 0,1-23-104 0 0,0 23 24 0 0,-1 0 8 0 0,1 0-24 0 0,-23 0 0 0 0,0 0 0 0 0,22 0 0 0 0,-22 23 96 0 0,0-23-104 0 0,0 22 40 0 0,23 1 64 0 0,-23-1-64 0 0,0 1 64 0 0,22 22 0 0 0,1-23 0 0 0,22 1 0 0 0,-23-1-72 0 0,1 0 72 0 0,22 1 0 0 0,0-1-96 0 0,0 1 32 0 0,0-1 64 0 0,0 1-104 0 0,22-1 104 0 0,1 1-88 0 0,-23-1 88 0 0,45-22-80 0 0,-45 23 80 0 0,45-23 0 0 0,-23 22 0 0 0,1-22 0 0 0,-1 0 0 0 0,23 0-80 0 0,-22 0 80 0 0,-1 0 0 0 0,1-22 0 0 0,-1 22 0 0 0,1-23 0 0 0,-1 23 0 0 0,1-22 0 0 0,-1 22 0 0 0,1-23 0 0 0,-1 1 0 0 0,1 22 0 0 0,-1-23 0 0 0,0 23 0 0 0,1-22 0 0 0,-1-1 0 0 0,-22 23 0 0 0,23-22 0 0 0,-1-1 0 0 0,1 23 0 0 0,-1-22 0 0 0,-22 0 0 0 0,23-1 72 0 0,-1 1-72 0 0,-22-1 64 0 0,23 1-64 0 0,-1-1 64 0 0,-22-22-64 0 0,23 23 80 0 0,-1-1-80 0 0,-22 1 80 0 0,0-23-80 0 0,23 22 0 0 0,-23 1 0 0 0,22-1 64 0 0,-22 1-64 0 0,0-23 96 0 0,0 22-96 0 0,23 1 96 0 0,-23-1-96 0 0,0 1 0 0 0,0 0 0 0 0,0-1 0 0 0,22 1 0 0 0,-22-23 80 0 0,0 22-80 0 0,0 1 80 0 0,0-1-80 0 0,0 1 0 0 0,0-1 0 0 0,0 1 0 0 0,0 22 0 0 0,0-23 0 0 0,0 1 0 0 0,0 22 0 0 0,-22-23 0 0 0,22 23 0 0 0,0 0 64 0 0,0 0-64 0 0,0 0 0 0 0,0 0 0 0 0,0 0 72 0 0,0 0-72 0 0,0 0 0 0 0,0 0 0 0 0,-23 0 0 0 0,23 0 0 0 0,-22 23 0 0 0,22-23 0 0 0,-23 22 0 0 0,23 1 0 0 0,-22-1 0 0 0,-1 1 0 0 0,23-1 0 0 0,-22 1 0 0 0,-1 22 0 0 0,23-23 0 0 0,-22 23 0 0 0,-1 0 0 0 0,23-23 0 0 0,-22 23 0 0 0,22 0-96 0 0,-23 0 32 0 0,23-22 64 0 0,0 22-80 0 0,0-23 80 0 0,0 23-80 0 0,0-22 80 0 0,0-1-64 0 0,23 23 64 0 0,-23-22-64 0 0,0-1 64 0 0,22-22 0 0 0,-22 0-72 0 0,0 23 72 0 0,0-23 0 0 0,23 0-72 0 0,-23 0 72 0 0,0 0 0 0 0,22-23 0 0 0,1 23 0 0 0,-1-22 0 0 0,-22-1 0 0 0,23 1 0 0 0,-1-23 0 0 0,-22 22 0 0 0,23 1 0 0 0,-1-23 0 0 0,-22 22 0 0 0,23-22 0 0 0,-23 0 0 0 0,22 23 0 0 0,-22-23 0 0 0,23 22 0 0 0,-23-21 0 0 0,22-1 0 0 0,-22 22 0 0 0,0-22 0 0 0,0 23 72 0 0,23-23-72 0 0,-23 22 0 0 0,0 1 0 0 0,0-23 0 0 0,0 22 0 0 0,0 1 0 0 0,22-1 0 0 0,-22-22 0 0 0,0 23 0 0 0,0-1 0 0 0,0 1 64 0 0,0-23-64 0 0,0 23 0 0 0,0-1 0 0 0,23 1 72 0 0,-23-1-72 0 0,-23 1 0 0 0,23 22 64 0 0,0-23-64 0 0,0 23 0 0 0,0 0 64 0 0,0 0-64 0 0,0 0 64 0 0,0 0-64 0 0,0 0 72 0 0,0 0-72 0 0,0 0 96 0 0,-22 0-96 0 0,22 23 64 0 0,-23-1-64 0 0,23 1 0 0 0,-22-1 0 0 0,22 1 0 0 0,-23-1 0 0 0,23 0 0 0 0,0 1 0 0 0,0-1 0 0 0,-22-22 0 0 0,22 45 0 0 0,0-45-72 0 0,0 23 72 0 0,0-1-64 0 0,0 1 64 0 0,-23-23-64 0 0,23 22-16 0 0,0-22 0 0 0,23 0 0 0 0,-23 0 0 0 0,0 23 8 0 0,0-23 0 0 0,0 0 0 0 0,0 22 0 0 0,0-22 72 0 0,22 0-80 0 0,-22 0 80 0 0,0 0-80 0 0,0 0 80 0 0,0 0 0 0 0,0 0-72 0 0,0 0 72 0 0,23 0 0 0 0,-23 0 0 0 0,0 0 0 0 0,0 0 0 0 0,22 0 0 0 0,-22-22 0 0 0,23 22 0 0 0,-23-23 0 0 0,0 23 0 0 0,22-22 0 0 0,-22-1 0 0 0,0 1 0 0 0,23-1 0 0 0,-23 23 64 0 0,22-22-64 0 0,-22-1 64 0 0,0-22-64 0 0,22 23 80 0 0,-22 0-80 0 0,23-23 80 0 0,-23 22-80 0 0,0-22 96 0 0,0 0-96 0 0,22 23 96 0 0,-22-23-96 0 0,0 0 80 0 0,0 0-80 0 0,0 22 80 0 0,0-22-80 0 0,0 0 80 0 0,0 1-80 0 0,0 21 80 0 0,0-22-80 0 0,-22 0 64 0 0,22 23-64 0 0,0-23 64 0 0,0 22-64 0 0,0 1 0 0 0,-23-1 72 0 0,23-22-72 0 0,0 45 0 0 0,0-22 64 0 0,-22 22-64 0 0,22 0 0 0 0,0 0 64 0 0,0 0-64 0 0,0-23 80 0 0,0 23-80 0 0,0 0 0 0 0,0 0 64 0 0,0 0-64 0 0,0 23 0 0 0,-22-23 0 0 0,22 22 0 0 0,-23-22 0 0 0,23 23 0 0 0,0-1 0 0 0,0-22 0 0 0,0 23 0 0 0,0-1-80 0 0,0-22 80 0 0,-22 0 0 0 0,22 23-72 0 0,0-1 72 0 0,0-22 0 0 0,0 0-72 0 0,0 23 72 0 0,0-1 0 0 0,22-22-96 0 0,-22 23 32 0 0,0-1 64 0 0,0-22-104 0 0,0 23-8 0 0,0-1 0 0 0,23 1 0 0 0,-23-1 0 0 0,0-22 24 0 0,22 22 8 0 0,-22 1 0 0 0,0-1 0 0 0,22 1 80 0 0,-22-23-80 0 0,0 22 80 0 0,23 1-80 0 0,-23-23 80 0 0,0 0 0 0 0,0 0 0 0 0,0 0 0 0 0,0 0 0 0 0,0 0 0 0 0,22 0 0 0 0,-22-23 0 0 0,0 1 0 0 0,23-1 0 0 0,-23 1 64 0 0,0-23-64 0 0,0 23 64 0 0,0-1-64 0 0,0-22 80 0 0,0 0-80 0 0,0 23 128 0 0,0-23-16 0 0,0 0-8 0 0,-23 22 0 0 0,23-22 8 0 0,0 23 0 0 0,0-1 0 0 0,0 1 0 0 0,0-1-112 0 0,23 1 88 0 0,-23 22-88 0 0,0-23 80 0 0,0 23-80 0 0,0 0 0 0 0,0 0 0 0 0,0 0 0 0 0,0-22 0 0 0,22 22 0 0 0,-22 0 0 0 0,0 0 0 0 0,0-23 0 0 0,0 23 0 0 0,0 0 0 0 0,0 0 0 0 0,23 0 0 0 0,-23 0 0 0 0,0 0 0 0 0,0 0 0 0 0,0 0 0 0 0,0 0 0 0 0,0 0 0 0 0,0 0 0 0 0,0 23 0 0 0,22-23 0 0 0,-22 22 0 0 0,0 1 0 0 0,0-1-80 0 0,0 23 80 0 0,0-22 0 0 0,0-1-72 0 0,0 23 72 0 0,0 0 0 0 0,0 0 0 0 0,0 0 0 0 0,-22 0 0 0 0,22 0 0 0 0,0 0 0 0 0,0 0 0 0 0,0 0 0 0 0,0 22 0 0 0,0 1 0 0 0,0-23-64 0 0,22 0 64 0 0,-22 0 0 0 0,23 0 0 0 0,-23 0 0 0 0,0-1 0 0 0,22-21 0 0 0,-22-1 0 0 0,0-22-64 0 0,0 23 64 0 0,23-1 0 0 0,-23-22 0 0 0,0 0-64 0 0,22 0 64 0 0,-22-22 0 0 0,23-1-72 0 0,-23 23 72 0 0,22-45 0 0 0,-22 1 0 0 0,0-1 0 0 0,23 0 0 0 0,-23 0 0 0 0,0-23 0 0 0,22 1 0 0 0,-22-1 0 0 0,23 23 0 0 0,-23-22 0 0 0,0 0 0 0 0,0-1 0 0 0,22 1 0 0 0,-22-1 0 0 0,0 1 0 0 0,0-23 96 0 0,23 22-32 0 0,-23 24-64 0 0,0-24 96 0 0,22 1-32 0 0,-22 22-64 0 0,0 0 0 0 0,23 0 0 0 0,-23 22 64 0 0,0-22-64 0 0,0 23 0 0 0,22-1 0 0 0,-22 23 0 0 0,0-22 0 0 0,0-1 0 0 0,0 23 0 0 0,0 0 64 0 0,0 0-64 0 0,0 0 96 0 0,0 0-96 0 0,0 23 96 0 0,0-1-24 0 0,0 23 0 0 0,0-22 0 0 0,0 44 0 0 0,0 1-72 0 0,0-1 0 0 0,0 23 0 0 0,0 0 64 0 0,0 0-64 0 0,-22 22 0 0 0,22-22 0 0 0,0 23 0 0 0,0-24-96 0 0,0 24 96 0 0,0-23-96 0 0,0 0 96 0 0,0 0-64 0 0,0-23 64 0 0,0 0 0 0 0,0 23 0 0 0,0-45 0 0 0,22 23 0 0 0,-22-46 0 0 0,0 23 0 0 0,0-22 0 0 0,0-1 0 0 0,0 1 0 0 0,0-23 0 0 0,0 0 0 0 0,0 0 0 0 0,0 0-72 0 0,0-23 72 0 0,0 23 0 0 0,0-45-80 0 0,23 23 80 0 0,-23-23-64 0 0,0 0 64 0 0,22-23 0 0 0,-22 1 0 0 0,0-1 0 0 0,23-21 0 0 0,-23-1 0 0 0,0 0 0 0 0,22 0 0 0 0,-22 22 0 0 0,0-21 0 0 0,0-1 0 0 0,0 0 0 0 0,0 0 0 0 0,22 0 0 0 0,-22 22 0 0 0,0-21 0 0 0,0 21 0 0 0,23 1 72 0 0,-23-1-72 0 0,0 23 0 0 0,0 0 88 0 0,0 23-88 0 0,0-1 80 0 0,0 1-80 0 0,0-1 64 0 0,22 1-64 0 0,-22 22 0 0 0,0 0 72 0 0,0 0-72 0 0,0 0 0 0 0,0 0 72 0 0,0 0-72 0 0,0 22 64 0 0,0 23-64 0 0,0-22 80 0 0,0 22-80 0 0,0 0 0 0 0,0 22 64 0 0,0 1-64 0 0,0-1 0 0 0,0 0 0 0 0,0 1-96 0 0,-22 22 24 0 0,22 0 0 0 0,0 0-24 0 0,-23-23-8 0 0,23 1 0 0 0,0-1 0 0 0,0 0 104 0 0,0 1 0 0 0,0-1 0 0 0,-22 1-72 0 0,22-23 72 0 0,0 22-80 0 0,0-22 80 0 0,0 0-80 0 0,0-23-8 0 0,22 1 0 0 0,-22-1 0 0 0,0 1 0 0 0,0-23 24 0 0,0 0 0 0 0,0 0 0 0 0,0 0 0 0 0,0 0 64 0 0,0-23-96 0 0,23 1 96 0 0,-23-1-96 0 0,22-22 96 0 0,-22 1 0 0 0,23-1 0 0 0,-23-23 0 0 0,22 23 0 0 0,1-22 0 0 0,-23 22 0 0 0,22-23 0 0 0,1 1 0 0 0,-23 22 0 0 0,22-22 64 0 0,1-1-64 0 0,-23 23 64 0 0,22-22-64 0 0,1 22 64 0 0,-1 0-64 0 0,1 0 0 0 0,-23 0 64 0 0,22 0-64 0 0,1 0 0 0 0,-23 0 64 0 0,22 0-64 0 0,-22 23 64 0 0,23-23-64 0 0,-23 22 64 0 0,0 1-64 0 0,22-1 64 0 0,-22 1-64 0 0,0 22 64 0 0,0 0-64 0 0,0 0 80 0 0,0 0-80 0 0,0 0 104 0 0,0 45-24 0 0,0-23-8 0 0,0 23 0 0 0,0 0-72 0 0,-22 0 80 0 0,22 0-80 0 0,0 22 80 0 0,0-22-80 0 0,-23 23 0 0 0,23-23 0 0 0,-22 22 0 0 0,22-22 0 0 0,-23 0 0 0 0,23 0 64 0 0,0 0-64 0 0,-22 0 0 0 0,22 0 0 0 0,0 0 0 0 0,0 0 0 0 0,-23 0 0 0 0,23 0 0 0 0,0-23 0 0 0,0 1 0 0 0,0 22 0 0 0,0-23 0 0 0,0 1 0 0 0,0-23 0 0 0,0 22 0 0 0,0-22 0 0 0,0 23 0 0 0,0-23 0 0 0,0 0-120 0 0,0 0 40 0 0,23 0 8 0 0,-1 0 0 0 0,1-23-8 0 0,-23 1 0 0 0,22-1 0 0 0,1 1 0 0 0,-1-1 80 0 0,-22-22 0 0 0,23 23-72 0 0,-1-23 72 0 0,-22 0 0 0 0,23 0 0 0 0,-23 0 0 0 0,22 0 0 0 0,-22 23 0 0 0,22-23 0 0 0,-22 0 0 0 0,23 0 0 0 0,-23 0 0 0 0,0 22 64 0 0,22-22 0 0 0,-22 0 0 0 0,-22 23 72 0 0,22-23 16 0 0,22 22 0 0 0,-22 1 0 0 0,0-1-64 0 0,0 1-16 0 0,0 22 0 0 0,0 0 0 0 0,0 0-72 0 0,0 0 80 0 0,0 0-80 0 0,0 0 80 0 0,0 0-80 0 0,0 0 64 0 0,0 0-64 0 0,0 22 64 0 0,0-22-64 0 0,0 23 0 0 0,0-1 72 0 0,0 1-72 0 0,0-1 0 0 0,0 1 0 0 0,0-1 0 0 0,-22 23 64 0 0,22-22-64 0 0,-23 22 0 0 0,23-23 0 0 0,0 1 0 0 0,0 22 0 0 0,-22-23 0 0 0,22 1 0 0 0,-22-1 0 0 0,22 1 0 0 0,0-1 0 0 0,0 0 0 0 0,0 1 0 0 0,0-23 0 0 0,-23 22-64 0 0,23-22 64 0 0,0 0 0 0 0,0 0-72 0 0,0 0 72 0 0,0 0-80 0 0,0 0 80 0 0,0 0-96 0 0,0 0 24 0 0,0 0 8 0 0,0 0 0 0 0,23-22 64 0 0,-23 22 0 0 0,22-23-72 0 0,-22 23 72 0 0,22-22 0 0 0,-22 0 0 0 0,23-1-72 0 0,-23 1 72 0 0,22-1 0 0 0,-22 1-64 0 0,23-23 64 0 0,-23 22 0 0 0,22-22 0 0 0,-22 23 0 0 0,23-23 0 0 0,-23 0 0 0 0,22-23 0 0 0,-22 23 0 0 0,0 0 0 0 0,0-22 0 0 0,0 22 0 0 0,23 0 0 0 0,-23-22 0 0 0,0 22 0 0 0,0 22 0 0 0,0-22 64 0 0,-23 23-64 0 0,23-1 96 0 0,0 1 0 0 0,0-1-8 0 0,0 23 0 0 0,0 0 0 0 0,0 0-88 0 0,0 0 96 0 0,0 0-96 0 0,0 0 96 0 0,0 0-96 0 0,0 0 0 0 0,23 23 0 0 0,-23-23 0 0 0,0 22 0 0 0,0 1 0 0 0,0-1 0 0 0,0 1 0 0 0,0-23 0 0 0,0 22 0 0 0,0 1 64 0 0,0-23-64 0 0,0 0 0 0 0,0 0 0 0 0,0 0 0 0 0,0 22 0 0 0,0-22 0 0 0,0 0 0 0 0,0 0 0 0 0,0 0 0 0 0,0 0 0 0 0,0 23 0 0 0,0-23 0 0 0,0 0 0 0 0,0 0 0 0 0,0 0 0 0 0,0 22 0 0 0,0-22 0 0 0,0 23 0 0 0,0-23 0 0 0,0 22 0 0 0,0 1-88 0 0,0-23 88 0 0,0 0 0 0 0,0 0-72 0 0,0 22 72 0 0,0-22 0 0 0,0 0 0 0 0,0 0 0 0 0,22 0 0 0 0,-22 0-64 0 0,0 0 64 0 0,0 0 0 0 0,0 0 0 0 0,0 23 0 0 0,0-23-72 0 0,0 0 72 0 0,23-23 0 0 0,-1 23-72 0 0,-22 0 72 0 0,23-22 0 0 0,-23-1-72 0 0,22 1 72 0 0,-22-1 0 0 0,0 1 0 0 0,23-1-64 0 0,-23 1 64 0 0,0-1 0 0 0,0-22 0 0 0,22 23 0 0 0,-22-1 0 0 0,0 1 0 0 0,0-23 64 0 0,0 22-64 0 0,0 1 80 0 0,0-1-16 0 0,0 23-64 0 0,0-22 96 0 0,0 0-96 0 0,0 22 72 0 0,0 0-72 0 0,0-23 64 0 0,0 23-64 0 0,0 0 0 0 0,0-22 0 0 0,0 22 0 0 0,0 0 0 0 0,0 0 0 0 0,23 0 0 0 0,-23 0 0 0 0,0 0 0 0 0,0 0 0 0 0,0 0 0 0 0,0 0 0 0 0,0 0 0 0 0,0 0 0 0 0,0 0 0 0 0,0 0 0 0 0,0 0 64 0 0,0 0-64 0 0,0 0 64 0 0,0 0-64 0 0,0 0 64 0 0,0 0-64 0 0,-23 22 0 0 0,23-22 64 0 0,0 23-64 0 0,0-23 0 0 0,0 22 0 0 0,-22 0 0 0 0,22 1 0 0 0,0-1 0 0 0,-23 1 0 0 0,23-1-88 0 0,0 1 88 0 0,0 22-64 0 0,0-23 64 0 0,0 1-64 0 0,0 22 64 0 0,0-23 0 0 0,0 23 0 0 0,0-22 0 0 0,0-1 0 0 0,0 23 0 0 0,-22-22 0 0 0,22-1 0 0 0,0 1 0 0 0,0-1 0 0 0,0 0 0 0 0,0 23 0 0 0,-23-22 0 0 0,23-23 0 0 0,0 22 0 0 0,0 1 0 0 0,-22-1 0 0 0,22 1 0 0 0,0-1 0 0 0,0 1 0 0 0,-23-1 0 0 0,23-22 0 0 0,0 0 0 0 0,0 0 0 0 0,0 0 0 0 0,0 0 0 0 0,0 0 0 0 0,0 0 0 0 0,0 0 0 0 0,0 0-80 0 0,0 0 80 0 0,0 0 0 0 0,0-22-80 0 0,0-1 80 0 0,0 1-64 0 0,0-1 64 0 0,0 1 0 0 0,0-1-64 0 0,0-22 64 0 0,0 23 0 0 0,0-23 0 0 0,-22 23 0 0 0,22-23 0 0 0,0 22 0 0 0,0-22 0 0 0,0 23 0 0 0,0-1 0 0 0,-23 1 0 0 0,23-1 0 0 0,0 1 0 0 0,0 22 0 0 0,-22-23 64 0 0,22 23-64 0 0,-23 0 64 0 0,23 0-64 0 0,0 23 64 0 0,-22-23-64 0 0,-1 22 0 0 0,23 1 0 0 0,0-1 0 0 0,-22 1 0 0 0,22-1 0 0 0,-23 23-64 0 0,23 0 64 0 0,-22-22 0 0 0,22 21-80 0 0,0 24 80 0 0,-22-23 0 0 0,22 0-136 0 0,0 0 24 0 0,-23 22 8 0 0,23-22 0 0 0,0 0 8 0 0,-22-22 0 0 0,22 22 0 0 0,0-23 0 0 0,0 1 96 0 0,0 21 0 0 0,-23-21 0 0 0,23-23 0 0 0,0 22 0 0 0,0-22 0 0 0,0 0 0 0 0,0 0 0 0 0,-22 0 0 0 0,22 0 0 0 0,-23-22 0 0 0,23-1 0 0 0,-22 1 0 0 0,22 0 0 0 0,-23-23-96 0 0,1 0 96 0 0,22-23-80 0 0,-23 23 80 0 0,1-22-80 0 0,22-1 80 0 0,0 1 0 0 0,-23-1-72 0 0,23 1 72 0 0,-22 0 0 0 0,22-1 0 0 0,-23 1 0 0 0,1-1 72 0 0,22 23-72 0 0,-23 0 96 0 0,23 0-32 0 0,-22 23 0 0 0,22-23-64 0 0,0 23 88 0 0,-23-1-88 0 0,23 1 80 0 0,-22-1-80 0 0,22 23 64 0 0,-23 0-64 0 0,1 0 0 0 0,22 0 0 0 0,0 0 0 0 0,-23 0 0 0 0,1 0 0 0 0,22 23 0 0 0,-22-23 0 0 0,-1 22-64 0 0,23-22 64 0 0,-22 23-80 0 0,-1-23 80 0 0,23 22 0 0 0,-22 0 0 0 0,-1-22-64 0 0,23 23 64 0 0,-22-1 0 0 0,-1 1 0 0 0,23-1 0 0 0,-22 1-96 0 0,22-1 32 0 0,0 1 0 0 0,-23-1 0 0 0,23 1-48 0 0,0 22-8 0 0,-22-23 0 0 0,22 1 0 0 0,0-1 120 0 0,0 1-96 0 0,0-1 96 0 0,0 1-96 0 0,22-23 96 0 0,-22 0 0 0 0,0 22-80 0 0,0-22 80 0 0,0 0 0 0 0,0 0 0 0 0,0 0 0 0 0,0 0 0 0 0,0 0 0 0 0,0 0 0 0 0,-22 0 0 0 0,22-22 0 0 0,-23-1 0 0 0,23 23 0 0 0,-22-22 0 0 0,22-23 64 0 0,-23 22-64 0 0,23 1 0 0 0,-22-23 0 0 0,-1 22 0 0 0,23 1 0 0 0,-22-1-72 0 0,-1 1 72 0 0,23-1-104 0 0,-22 1 0 0 0,22-1 0 0 0,0 23 0 0 0,0 0 0 0 0,0 0 32 0 0,0 0 8 0 0,0 0 0 0 0,0 0 0 0 0,-23 0 64 0 0,1 0-96 0 0,22 0 96 0 0,0 0-96 0 0,0 23 96 0 0,0-23 0 0 0,0 0-72 0 0,0 22 72 0 0,0-22 0 0 0,0 23 0 0 0,-23-1 0 0 0,23-22 0 0 0,0 23 0 0 0,0-1 0 0 0,0-22 0 0 0,-22 23 0 0 0,22-23 0 0 0,0 22 0 0 0,0 1 0 0 0,0-23 0 0 0,-23 22 0 0 0,23-22 0 0 0,-22 23 0 0 0,22-23 0 0 0,-22 22 0 0 0,22-22 64 0 0,0 0-64 0 0,0 0 0 0 0,0 0 88 0 0,0 0-24 0 0,0 0-64 0 0,0 23 96 0 0,0-23-96 0 0,0 22 72 0 0,0-22-72 0 0,22 23 64 0 0,-22-1-64 0 0,22-22 0 0 0,-22 23 0 0 0,23-1 0 0 0,-1 1 0 0 0,-22-1 0 0 0,23-22 0 0 0,-1 22 0 0 0,-22 1 64 0 0,23-1-64 0 0,-23-22 0 0 0,22 23 64 0 0,-22-23-64 0 0,23 0 0 0 0,-23 22 0 0 0,0-22 0 0 0,22 0 0 0 0,-22 0 0 0 0,0 0 64 0 0,23 0-64 0 0,-1 0 0 0 0,1 0 0 0 0,-1-22 0 0 0,1 22 0 0 0,-1 0 0 0 0,1 0 0 0 0,-1-23 0 0 0,1 23 0 0 0,-1 0 0 0 0,1-22 0 0 0,-1 22 0 0 0,1 0 0 0 0,-1-23 0 0 0,1 23 0 0 0,-1-22 0 0 0,-22 0 0 0 0,22 22 0 0 0,1-23 0 0 0,-23 23 0 0 0,22-22 0 0 0,1-1 72 0 0,-23 1 0 0 0,0 22 0 0 0,22-23 0 0 0,-22 23 8 0 0,0 0 0 0 0,0 0 0 0 0,0 0 0 0 0,0 0-80 0 0,0 0 96 0 0,0 0-96 0 0,0 23 96 0 0,0-1-96 0 0,0 1 80 0 0,0 22-80 0 0,23-23 80 0 0,-23 23-80 0 0,0 0 0 0 0,0 0 0 0 0,0 0 0 0 0,-23 22 0 0 0,23-22 0 0 0,0 23 64 0 0,0-23-64 0 0,0 22 0 0 0,-22-22 0 0 0,22 22 0 0 0,0 1 0 0 0,-23 22 0 0 0,23-23 64 0 0,-22 1-64 0 0,22-1 0 0 0,-23 0 0 0 0,23 1 0 0 0,-22-1 64 0 0,22-22-64 0 0,-22 0 0 0 0,22 0 0 0 0,-23 0 0 0 0,23 0 0 0 0,0-22 0 0 0,0 22 0 0 0,-22-45-72 0 0,22 45 72 0 0,0-23-88 0 0,0 0 88 0 0,22 1-80 0 0,-22-23 80 0 0,0 22 0 0 0,0-22-72 0 0,0 0 72 0 0,0 0 0 0 0,0 0-72 0 0,0 0 72 0 0,23 0-80 0 0,-1-22 80 0 0,-22 22-72 0 0,22-23 72 0 0,-22 1-64 0 0,23 0 64 0 0,-23-23 0 0 0,22 22 0 0 0,1-22 0 0 0,-1 23-64 0 0,1-23 64 0 0,-23 0 0 0 0,22 0 0 0 0,1 0 0 0 0,-1 0 0 0 0,1 0-64 0 0,-1 0 64 0 0,1 0 0 0 0,-1 0 0 0 0,1-22 0 0 0,-23 22 0 0 0,22 0 0 0 0,1 0 0 0 0,-23 0 0 0 0,22 0 0 0 0,-22 22 0 0 0,23-22 0 0 0,-23 23 72 0 0,0-1-72 0 0,22 1 80 0 0,-22 0-80 0 0,23-1 0 0 0,-23 23 72 0 0,0-22-72 0 0,0 22 64 0 0,0 0-64 0 0,0 0 64 0 0,0 0-64 0 0,0 0 72 0 0,0 0-72 0 0,0 0 96 0 0,0 22-96 0 0,0 1 88 0 0,0-1-88 0 0,0 0 80 0 0,0 1-80 0 0,0 22 0 0 0,-23 0 64 0 0,23 0-64 0 0,0 22 0 0 0,-22-22 0 0 0,22 0 0 0 0,-23 23 0 0 0,23-23 0 0 0,-22-1 0 0 0,22 1 0 0 0,-23 0 0 0 0,23 0 0 0 0,-22 0 0 0 0,22 0 0 0 0,-23 0 0 0 0,1-22 0 0 0,22 22 0 0 0,-23-23 0 0 0,23 1 0 0 0,-22 22 0 0 0,22-45 0 0 0,0 45 0 0 0,0-23-72 0 0,0-22 72 0 0,0 22-88 0 0,0-22 88 0 0,0 0-96 0 0,0 0 96 0 0,0 0-120 0 0,0 0 32 0 0,0 0 8 0 0,0 0 0 0 0,0-22 80 0 0,22 0-96 0 0,-22-1 96 0 0,23 1-96 0 0,-23-23 96 0 0,22 22 0 0 0,-22-22 0 0 0,23 0 0 0 0,-23 0 0 0 0,22 0 0 0 0,1 0 0 0 0,-23 0 64 0 0,22 0-64 0 0,1 0 0 0 0,-23 1 64 0 0,22-24-64 0 0,1 23 0 0 0,-23 0 0 0 0,22 0 0 0 0,1 23 64 0 0,-1-23-64 0 0,-22 0 0 0 0,22 22 0 0 0,-22-22 0 0 0,0 23 72 0 0,23-1-72 0 0,-23 1 96 0 0,0 0-96 0 0,0 22 128 0 0,0-23-24 0 0,0 23-8 0 0,0 0 0 0 0,0-22 24 0 0,0 22 0 0 0,0 0 0 0 0,-23 22 0 0 0,1-22-40 0 0,22 23-8 0 0,-22-23 0 0 0,22 22 0 0 0,-23 0-72 0 0,1 23 0 0 0,22 0 0 0 0,-23 0 0 0 0,1 23 0 0 0,-1-23 0 0 0,1 22-64 0 0,22 1 64 0 0,-23-23-80 0 0,1 22 80 0 0,22 0-104 0 0,-23 1 40 0 0,1-23 64 0 0,22 0-64 0 0,-23 0 64 0 0,1 0-64 0 0,-1 0 64 0 0,1 0 0 0 0,-1-23 0 0 0,1 23 0 0 0,-1-23 0 0 0,1 1 0 0 0,-1-1 0 0 0,1 1 0 0 0,-1-1 0 0 0,1 1 0 0 0,22-1 0 0 0,-22-22 0 0 0,-1 23 0 0 0,23-1 0 0 0,-22 1 0 0 0,-1-23 0 0 0,23 22 0 0 0,0 1 0 0 0,-22-23-72 0 0,22 22 72 0 0,0 1-104 0 0,0-23 8 0 0,0 0 8 0 0,0 0 0 0 0,0 0-32 0 0,0 0-8 0 0,0 0 0 0 0,0 0 0 0 0,0 0 8 0 0,0 0 0 0 0,22-23 0 0 0,-22 23 0 0 0,0-22 120 0 0,0-23-88 0 0,0 22 88 0 0,23 1-80 0 0,-23-23 80 0 0,0 22 0 0 0,22 1 0 0 0,-22-1 0 0 0,0 1 0 0 0,23-1 64 0 0,-23-21-64 0 0,22 44 88 0 0,-22-45-88 0 0,22 45 0 0 0,-22-45 0 0 0,23 22 0 0 0,-23 23 0 0 0,0-22 0 0 0,0-1 72 0 0,0 1-72 0 0,0 22 0 0 0,0 0 64 0 0,0-23-64 0 0,0 23 0 0 0,0 0 88 0 0,0 0-24 0 0,-23 0 0 0 0,23 0 0 0 0,-22 0 0 0 0,0 23-64 0 0,-1-23 96 0 0,1 22-32 0 0,-1 1-64 0 0,1-1 0 0 0,-23 23 72 0 0,22-22-72 0 0,1 22 0 0 0,-1-1 0 0 0,1 24 0 0 0,-1-1 0 0 0,1-22-80 0 0,-1 23 80 0 0,23-1-96 0 0,-22 23 96 0 0,22-45-112 0 0,0 22 32 0 0,-23 1 8 0 0,23-23 0 0 0,-22 0-40 0 0,22 22-8 0 0,0-44 0 0 0,0 22 0 0 0,0 0 120 0 0,0-23 0 0 0,0 1 0 0 0,0-1-72 0 0,0 1 72 0 0,0-23 0 0 0,0 0-72 0 0,0 0 72 0 0,0 0 0 0 0,22-23-88 0 0,-22 1 88 0 0,23-1-64 0 0,-23 1 64 0 0,22-23 0 0 0,-22 0 0 0 0,23 22 0 0 0,-1-22 0 0 0,1 0-64 0 0,-23 0 64 0 0,22 0 0 0 0,1 0 0 0 0,-1 1 0 0 0,-22-24 0 0 0,23 23-64 0 0,-1-22 64 0 0,1 22 0 0 0,-1-23 0 0 0,-22 23 0 0 0,23 0 0 0 0,-23 0 0 0 0,22 0 0 0 0,-22 23 0 0 0,0-23 80 0 0,0 0 8 0 0,0 0 0 0 0,0 0 0 0 0,0 23 0 0 0,0-23 0 0 0,0 22 0 0 0,0 1 0 0 0,-22 22-8 0 0,22-23 0 0 0,-23 23 0 0 0,23 0 0 0 0,-22-22 24 0 0,-1 44 8 0 0,1-22 0 0 0,-1 0 0 0 0,23 23-48 0 0,-22-1 0 0 0,-1 1-64 0 0,1-1 96 0 0,-23 1-32 0 0,22 22-64 0 0,1-23 88 0 0,-1 23-88 0 0,1 0 96 0 0,-1 0-96 0 0,1 0 96 0 0,-1 0-96 0 0,23 22 0 0 0,-22 1 0 0 0,-1-23 0 0 0,23 22 0 0 0,-22-22 0 0 0,22 23 0 0 0,-23-23-104 0 0,23-1 40 0 0,0 1-32 0 0,0 0 0 0 0,-22 0 0 0 0,22-22 0 0 0,0-1 96 0 0,0 23 0 0 0,0-22-72 0 0,0-23 72 0 0,0 0 0 0 0,0 0 0 0 0,0 0 0 0 0,0 0 0 0 0,0 0 0 0 0,0 0 0 0 0,0 0 0 0 0,22 0 0 0 0,-22-23-96 0 0,0 1 96 0 0,23-1-96 0 0,-23 1 96 0 0,22-1-80 0 0,-22 1 80 0 0,23-1 0 0 0,-23-22-72 0 0,22 23 72 0 0,1-1 0 0 0,-23-21 0 0 0,22-1 0 0 0,1 22 0 0 0,-1-22 0 0 0,-22 0 0 0 0,23 0-64 0 0,-1 0 64 0 0,1 23 0 0 0,-23-23 0 0 0,22 22 0 0 0,1-22 0 0 0,-23 23 0 0 0,22-1 0 0 0,-22 1 0 0 0,23-1 0 0 0,-23 1 0 0 0,0 22 64 0 0,0 0-64 0 0,0 0 72 0 0,0 0-72 0 0,0 0 96 0 0,0 0-96 0 0,0 0 136 0 0,0 0-24 0 0,-23 0-8 0 0,1 0 0 0 0,-1 22-8 0 0,1 1-8 0 0,22-1 0 0 0,-45 1 0 0 0,45-1-16 0 0,-45 23 0 0 0,22-22 0 0 0,1 22 0 0 0,-23 22 0 0 0,0-22 0 0 0,22 0 0 0 0,1 0 0 0 0,-23 0-8 0 0,23 0-64 0 0,-1-23 96 0 0,1 23-32 0 0,-1-22-64 0 0,1 22 0 0 0,-1-23 0 0 0,23 23 0 0 0,-22-22 0 0 0,22 22 0 0 0,-23-23 0 0 0,23 1 0 0 0,0-1-80 0 0,0 1 80 0 0,0-1-104 0 0,0 1 40 0 0,23-23 64 0 0,-23 0-104 0 0,0 22 40 0 0,0-22 64 0 0,0 0-120 0 0,22 0 40 0 0,-22 0 8 0 0,0 0 0 0 0,23 0 72 0 0,-1-22-104 0 0,-22 22 40 0 0,23-23 64 0 0,-1 1-96 0 0,1-1 96 0 0,-1 1-80 0 0,1-23 80 0 0,-1 22 0 0 0,0-22 0 0 0,1 23-64 0 0,22-1 64 0 0,-23-22 0 0 0,1 23 0 0 0,-1-1 0 0 0,1 1 0 0 0,-23-23 0 0 0,22 23 0 0 0,1-1 0 0 0,-23 1 0 0 0,0-1 0 0 0,22 1 0 0 0,-22-1 0 0 0,0 23 0 0 0,0 0 0 0 0,0 0 0 0 0,0 0 0 0 0,0 0 0 0 0,0 0 96 0 0,0 0-96 0 0,-22 0 96 0 0,-1 23-96 0 0,1-1 88 0 0,-1 1-88 0 0,1-1 80 0 0,-1 1-80 0 0,-22-1 64 0 0,23 0-64 0 0,-23 23 0 0 0,23-22 0 0 0,-23 22 88 0 0,22 0-88 0 0,-22 0 96 0 0,0 0-96 0 0,23 0 0 0 0,-1 0 0 0 0,1 0 0 0 0,-1 0 0 0 0,1 0 0 0 0,-1-1 0 0 0,23 1 0 0 0,-22 0 0 0 0,22 0 0 0 0,0-22-72 0 0,0-1 72 0 0,-23 1-64 0 0,23-1 64 0 0,0-22 0 0 0,0 0 0 0 0,0 0-64 0 0,0 0 64 0 0,0 0-64 0 0,23-22 64 0 0,-23-1-64 0 0,0 1 64 0 0,22-1 0 0 0,-22-22-72 0 0,23 23 72 0 0,-23-23 0 0 0,22 22-72 0 0,1-21 72 0 0,-23 21 0 0 0,22-22-72 0 0,1 23 72 0 0,-23-1 0 0 0,22-22-72 0 0,-22 23 0 0 0,23-1 0 0 0,-1 1 0 0 0,-22-1 0 0 0,23 1 72 0 0,-1-1 0 0 0,-22 23 0 0 0,23-22 0 0 0,-23 22 0 0 0,0 0 0 0 0,0 0 0 0 0,0 0 0 0 0,0 0 0 0 0,0 0 0 0 0,0 0 0 0 0,-23 22 0 0 0,23 1 96 0 0,0-1-8 0 0,0-22-8 0 0,-22 23 0 0 0,-1 22 40 0 0,23-45 8 0 0,-22 45 0 0 0,-1-23 0 0 0,1 1-16 0 0,-1-1 0 0 0,1 23 0 0 0,-1-22 0 0 0,23-1-112 0 0,-22 0 88 0 0,-1 1-88 0 0,1-1 80 0 0,-1 1-80 0 0,23-1 0 0 0,-22 1 0 0 0,-1-1 0 0 0,1-22 0 0 0,22 23 0 0 0,-23-23 0 0 0,1 22 0 0 0,22-22 0 0 0,-23 0 0 0 0,23 0 0 0 0,0 23 0 0 0,0-23-72 0 0,0 0 72 0 0,0 0-96 0 0,0 0 96 0 0,0 0-96 0 0,0 0 32 0 0,0 0 64 0 0,0 0-104 0 0,0 0 8 0 0,0 0 8 0 0,0 0 0 0 0,0 0 0 0 0,23 0 8 0 0,-1 0 0 0 0,1-23 0 0 0,-1 23 0 0 0,1-22 80 0 0,-1-1 0 0 0,-22 1-72 0 0,23-1 72 0 0,-1 1 0 0 0,1-1 0 0 0,-1 1-72 0 0,-22-1 72 0 0,23 1 0 0 0,-23 0 0 0 0,0-1 0 0 0,22 23 0 0 0,-22-22 0 0 0,0 22 0 0 0,0 0 0 0 0,0 0 0 0 0,0 0 64 0 0,0 0-64 0 0,0 0 0 0 0,0 0 0 0 0,0 0 72 0 0,0 0-72 0 0,0 0 64 0 0,0 0-64 0 0,0 0 0 0 0,0 0 0 0 0,0 0 64 0 0,0 0-64 0 0,0 22 0 0 0,0 1 0 0 0,-22-23 0 0 0,22 22 0 0 0,0 0 0 0 0,-23 23 0 0 0,23-22 0 0 0,-22-1 0 0 0,-1 1 0 0 0,23-1 0 0 0,-22 1 0 0 0,-1-1 0 0 0,1 1 0 0 0,-1-1 0 0 0,1-22 72 0 0,-1 23-72 0 0,-22-1 88 0 0,23 1-24 0 0,-23-23 0 0 0,23 22 0 0 0,-23 1-64 0 0,0-1 0 0 0,0-22 0 0 0,22 23 0 0 0,1-23 0 0 0,-1 22 0 0 0,1-22 0 0 0,-1 23 0 0 0,1-1-64 0 0,-1-22 64 0 0,1 23 0 0 0,-1-23 0 0 0,1 22-72 0 0,22-22 72 0 0,-23 22-96 0 0,1-22 96 0 0,22 0 0 0 0,0 0 0 0 0,0 0 0 0 0,0 0 0 0 0,-23 0-64 0 0,23 0-16 0 0,0 0 0 0 0,0 0 0 0 0,0 0 80 0 0,0 0-64 0 0,0 0 64 0 0,0 0-64 0 0,0 0 128 0 0,0 0 32 0 0,23 0 8 0 0,-1 0 0 0 0,-22-22-216 0 0,23 22-48 0 0,-1 0 0 0 0,1 0-8 0 0,-1 0 168 0 0,1 0-72 0 0,-1 0 72 0 0,1 0 0 0 0,-1 0 0 0 0,1 0-64 0 0,-1 0 64 0 0,1 0 0 0 0,-1 0 0 0 0,1 0 0 0 0,-1 0 0 0 0,-22-22 0 0 0,23 22 0 0 0,-23 0 72 0 0,0 0-72 0 0,0 0 64 0 0,22-23-64 0 0,-22 23 96 0 0,0 0-96 0 0,0 0 96 0 0,0 0-96 0 0,0 0 80 0 0,0 0-80 0 0,0 0 80 0 0,0 0-16 0 0,-22 0-64 0 0,-1 0 96 0 0,1 0-32 0 0,22 0-64 0 0,-23 23 64 0 0,1-23-64 0 0,-1 0 64 0 0,-22 22-64 0 0,23-22 0 0 0,-1 22 0 0 0,1-22 0 0 0,-1 23 0 0 0,1-23 0 0 0,-1 0 64 0 0,1 22-64 0 0,-1-22 0 0 0,1 0 0 0 0,-1 0 0 0 0,1 0 0 0 0,0 0 0 0 0,-1 0 0 0 0,23 0 0 0 0,-22 0 0 0 0,22 0 0 0 0,0 0 0 0 0,-23-22 0 0 0,1 22 0 0 0,22 0 0 0 0,0 0-88 0 0,0 0 88 0 0,0 0-64 0 0,0 0 64 0 0,0 0-96 0 0,0 0 96 0 0,0 0-96 0 0,0 0 24 0 0,0 0 0 0 0,0 0 0 0 0,0 0 0 0 0,0 0 72 0 0,0 0-64 0 0,0-23 64 0 0,0 23-64 0 0,0 0 64 0 0,0 0 0 0 0,0 0 0 0 0,0 0 0 0 0,0 0-64 0 0,0 0 64 0 0,0 0-64 0 0,22 0 64 0 0,-22 0 0 0 0,23 0 0 0 0,-1-22 0 0 0,-22 22-64 0 0,0 0 64 0 0,23 0 0 0 0,-1 0 0 0 0,0 0 0 0 0,-22 0 0 0 0,23-22 0 0 0,-23 22 0 0 0,0 0-64 0 0,0 0 64 0 0,22 0 0 0 0,-22 0 0 0 0,0 0 0 0 0,0 0 0 0 0,23-23 0 0 0,-23 23 0 0 0,0 0 0 0 0,0 0 0 0 0,0 0 64 0 0,0 0-64 0 0,0 0 0 0 0,0 0 0 0 0,0 0 72 0 0,0 0-72 0 0,0 0 0 0 0,0 0 72 0 0,0 23-72 0 0,0-23 0 0 0,0 22 72 0 0,-23-22-72 0 0,23 22 0 0 0,-22-22 0 0 0,-1 0 0 0 0,1 23-112 0 0,0-23-16 0 0,-1 0 0 0 0,23 22 0 0 0,-22-22-88 0 0,-1 0-16 0 0,23 0-8 0 0,0 23 0 0 0,0-23-48 0 0,0 0-16 0 0,0 0 0 0 0,0 0 0 0 0,0 0-272 0 0,0 0-48 0 0,0 0-16 0 0,0 0 0 0 0,0 0-256 0 0,0-23-64 0 0,23 23 0 0 0,-23-22-6191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7-11-30T14:28:06.070"/>
    </inkml:context>
    <inkml:brush xml:id="br0">
      <inkml:brushProperty name="width" value="0.15" units="cm"/>
      <inkml:brushProperty name="height" value="0.3" units="cm"/>
      <inkml:brushProperty name="color" value="#0099FF"/>
      <inkml:brushProperty name="tip" value="rectangle"/>
      <inkml:brushProperty name="rasterOp" value="maskPen"/>
    </inkml:brush>
  </inkml:definitions>
  <inkml:trace contextRef="#ctx0" brushRef="#br0">20455 10453 6800 0 0,'0'0'192'0'0,"0"0"48"0"0,0 0-240 0 0,-23-23 0 0 0,23 23 0 0 0,-22 0 0 0 0,22 0 704 0 0,-23 0 96 0 0,23 0 24 0 0,-22 0 0 0 0,-1 0-80 0 0,23 0-8 0 0,-22 0-8 0 0,0-22 0 0 0,-1 22-240 0 0,23 0-40 0 0,-22 0-16 0 0,-1-23 0 0 0,23 23-72 0 0,-22 0-8 0 0,22-22-8 0 0,-23 22-1 0 0,1-23 41 0 0,-1 1 0 0 0,23 22 8 0 0,-22 0 0 0 0,22-23-184 0 0,-23 23-40 0 0,23 0-8 0 0,0 0 0 0 0,0 0-160 0 0,0 0 72 0 0,0 0-72 0 0,-22 23 0 0 0,22-23 104 0 0,0 0-32 0 0,0 22-8 0 0,0 1 0 0 0,0-23 64 0 0,0 22 16 0 0,0-22 0 0 0,22 23 0 0 0,-22-1-80 0 0,23 1-64 0 0,-1-1 72 0 0,1 1-72 0 0,-1-1 0 0 0,1 1 0 0 0,-1 22 0 0 0,1-23 0 0 0,22 23 0 0 0,-1 0 0 0 0,-21 0 0 0 0,22 0 0 0 0,0 0 0 0 0,-23 0 0 0 0,23 0 0 0 0,-22 0 0 0 0,-1-23 0 0 0,1 23 0 0 0,-1-22 80 0 0,1-1-16 0 0,-23 1 104 0 0,22-1 24 0 0,-22-22 8 0 0,0 0 0 0 0,0 0 48 0 0,0 0 8 0 0,-22-22 0 0 0,22-1 0 0 0,-23 1-32 0 0,23-23 0 0 0,-45 22 0 0 0,23-44 0 0 0,-1 22-128 0 0,-22 0-24 0 0,23-23-8 0 0,-23 23 0 0 0,-23-22-64 0 0,24 0 64 0 0,21 22-64 0 0,-22-23 64 0 0,0 23-64 0 0,0 0 80 0 0,23 0-80 0 0,-1 23 80 0 0,1-1-80 0 0,-1 1 0 0 0,1-1 0 0 0,22 23 0 0 0,-23-22 0 0 0,23 22 0 0 0,0 0 0 0 0,0 0 0 0 0,0 0-96 0 0,0 0 96 0 0,0 0-96 0 0,0 0 96 0 0,0 0-96 0 0,23 22 96 0 0,-23 1-80 0 0,22-1 80 0 0,1 23-88 0 0,-1-22 88 0 0,1 22-96 0 0,22 0 96 0 0,-23 0-80 0 0,23 0 80 0 0,0 0-64 0 0,0 22 64 0 0,0-22 0 0 0,0 22-80 0 0,0 1 80 0 0,0-23 0 0 0,0 45-72 0 0,-23-23 72 0 0,23 1 0 0 0,-22-23-72 0 0,22-1 72 0 0,-23 1 0 0 0,1-22 0 0 0,-23-1 0 0 0,22 1 0 0 0,1-23 0 0 0,-23 0 0 0 0,0 0 0 0 0,0-23 64 0 0,-23 1 8 0 0,23-1 0 0 0,-22-44 0 0 0,22 22 16 0 0,-45-22 0 0 0,22-1 0 0 0,1 1 0 0 0,-23-23-88 0 0,0 22 96 0 0,-23-22-96 0 0,23 1 96 0 0,-22 21-96 0 0,22-22 0 0 0,0 23 72 0 0,0-1-72 0 0,0 23 0 0 0,23-22 0 0 0,-23 22 0 0 0,22 23 0 0 0,1-1 0 0 0,-1-22 64 0 0,1 45-64 0 0,22-22 0 0 0,-23 22 0 0 0,23 0 72 0 0,0 0-72 0 0,0 0 0 0 0,0 0 72 0 0,0 0-72 0 0,23 22 0 0 0,-23 23 72 0 0,22-22-152 0 0,1-1-32 0 0,22 1-8 0 0,-23 21 0 0 0,23-21 120 0 0,0 22-88 0 0,23 0 88 0 0,-1 22-80 0 0,0-22 80 0 0,-22 23-80 0 0,23-23 80 0 0,-1 22-80 0 0,-22-22 80 0 0,0 22 0 0 0,23-22 0 0 0,-46-22 0 0 0,23 22 0 0 0,-23 0 0 0 0,23-23 0 0 0,-22 1-64 0 0,-1-1 64 0 0,-22-22 64 0 0,23 23-64 0 0,-23-23 88 0 0,0 0 16 0 0,0 0 8 0 0,-23-23 0 0 0,1 1 0 0 0,-1-23 16 0 0,1 22 0 0 0,-23-22 0 0 0,0 0 0 0 0,0-22-128 0 0,0 22 72 0 0,0-22-72 0 0,-22-23 64 0 0,-1 0-128 0 0,-22 0-32 0 0,45 0-8 0 0,-44-22 0 0 0,44 22-32 0 0,-23 0-8 0 0,23 22 0 0 0,23 23 0 0 0,-23-22 144 0 0,45 44-64 0 0,-23 1 64 0 0,23-1 0 0 0,0 23-72 0 0,0 0 72 0 0,0 45 0 0 0,23-22-72 0 0,-1 22 72 0 0,1-23 0 0 0,22 23-72 0 0,0 23 72 0 0,-23-23 0 0 0,23 0 0 0 0,-22 22 0 0 0,21-22 0 0 0,1 22 0 0 0,0 1 0 0 0,23-23 0 0 0,-23 22 0 0 0,0 1 0 0 0,0-23 64 0 0,0 22-64 0 0,0-22 0 0 0,0 0 0 0 0,-23 0 0 0 0,23-23 0 0 0,-23 23 0 0 0,1-22 0 0 0,-1-1 64 0 0,1 1-64 0 0,-1-1 0 0 0,-22 1 80 0 0,0-23-80 0 0,0 0 96 0 0,0 0-96 0 0,0 0 104 0 0,-22-23-32 0 0,-1 1-8 0 0,1-1 0 0 0,-23-22-64 0 0,23 0 64 0 0,-46-22-64 0 0,23 0 64 0 0,-22-1-64 0 0,-1-22-128 0 0,23 0 32 0 0,-22 0 8 0 0,-1-22-104 0 0,23 0-32 0 0,-22 22 0 0 0,45 0 0 0 0,-23 0 128 0 0,22 22 16 0 0,1 24 8 0 0,22-1 0 0 0,0 0 72 0 0,0 22 0 0 0,22 1 0 0 0,-22 22 0 0 0,0 0 0 0 0,23 22 0 0 0,22 1-96 0 0,-23-1 32 0 0,23 23 64 0 0,0-22 0 0 0,0 44 0 0 0,0-22-64 0 0,0 22 64 0 0,0 1 64 0 0,0-1-64 0 0,0 1 88 0 0,22-1-24 0 0,-22 23-64 0 0,0-23 96 0 0,22 23-32 0 0,-22-22-64 0 0,0-1 80 0 0,0 1-80 0 0,-22-1 80 0 0,22 0-80 0 0,-23-22 64 0 0,1 23-64 0 0,-1-23 64 0 0,1 0 0 0 0,-23 0-64 0 0,22 0 96 0 0,-22-23-32 0 0,0 1 0 0 0,0-23 0 0 0,0 0 0 0 0,0 0 0 0 0,0 0 32 0 0,0 0 8 0 0,-22-23 0 0 0,-1-22 0 0 0,-22 23-104 0 0,0-23 0 0 0,0-23 0 0 0,23 23 0 0 0,-23-22-128 0 0,0 22 32 0 0,0-22 8 0 0,0-23 0 0 0,-22 22 0 0 0,22 1 0 0 0,0-23 0 0 0,0 22 0 0 0,0 1 88 0 0,22 0 0 0 0,-22-1 0 0 0,23 23-64 0 0,-1 0 64 0 0,1 23 0 0 0,-1-1 0 0 0,23 1 64 0 0,0 22-64 0 0,0-23 0 0 0,0 23 0 0 0,0 0 0 0 0,0 23 0 0 0,23-23-96 0 0,-1 22 96 0 0,1 1-96 0 0,-1-1 96 0 0,23 23-64 0 0,-22 0 64 0 0,22 0-64 0 0,0 0 64 0 0,0 0 0 0 0,0 22 0 0 0,0-22-64 0 0,0 23 64 0 0,-1-1 88 0 0,24 1-24 0 0,-23-23 0 0 0,0 0-64 0 0,-23 22 0 0 0,23-22-80 0 0,-22 0 80 0 0,-1 0 0 0 0,1-23 120 0 0,-1 23-16 0 0,-22-22 0 0 0,23-1 32 0 0,-23-22 8 0 0,0 23 0 0 0,0-23 0 0 0,0 0 32 0 0,-23 0 8 0 0,23-45 0 0 0,-45 22 0 0 0,23-22-72 0 0,-1 0-16 0 0,-22 0 0 0 0,0 1 0 0 0,-22-46-96 0 0,22 22 0 0 0,-22-22 0 0 0,-1-22-80 0 0,1 22-16 0 0,-23-22 0 0 0,22 22 0 0 0,1 0 0 0 0,-1 0 96 0 0,1 22-64 0 0,0-21 64 0 0,22 44-64 0 0,0 0 64 0 0,22 22-80 0 0,1 1 80 0 0,-23-1-80 0 0,22 23 0 0 0,1 0 0 0 0,22 0 0 0 0,-23 23 0 0 0,23-1 80 0 0,-22 1 0 0 0,22-1-72 0 0,0 23 72 0 0,22 0-64 0 0,-22 22 64 0 0,23-22-80 0 0,-23 23 80 0 0,45-1-72 0 0,-23 1 72 0 0,1-1-64 0 0,-1 23 64 0 0,1-23 0 0 0,22 23-80 0 0,-23-22 80 0 0,23-1 0 0 0,0 1-64 0 0,-23-23 64 0 0,23 0 0 0 0,-22 22 0 0 0,-1-45 0 0 0,1 1 0 0 0,-1-1 0 0 0,1 1 0 0 0,-1-23 0 0 0,-22 0 0 0 0,0 0 0 0 0,0 0 72 0 0,0-23 40 0 0,0 1 8 0 0,-22-23 0 0 0,-1 0 0 0 0,1 0-40 0 0,-1 0-8 0 0,-22-22 0 0 0,0-1 0 0 0,-22-22-72 0 0,22 23 80 0 0,-22-23-80 0 0,-1 0 80 0 0,1 0-80 0 0,22 0 0 0 0,-23 0 0 0 0,1 0 0 0 0,0 23-96 0 0,22 0-56 0 0,-23 22-8 0 0,23 0-8 0 0,0 22-48 0 0,23 1-8 0 0,-1-1 0 0 0,1 1 0 0 0,-1 22 120 0 0,23 0 16 0 0,0 0 8 0 0,23 22 0 0 0,-23 23 80 0 0,22-22-64 0 0,-22-1 64 0 0,23 23-64 0 0,-1 0 64 0 0,1 0 0 0 0,-1 0 0 0 0,23 22 0 0 0,-22-22 0 0 0,22 23 0 0 0,-23-1 0 0 0,23 1 0 0 0,0-1 0 0 0,0 23 0 0 0,0-23 0 0 0,0 1 0 0 0,0-23 0 0 0,0 0 0 0 0,0 22 0 0 0,0-44 0 0 0,0 22 0 0 0,-23-23 0 0 0,1 1 0 0 0,-1-1 0 0 0,23-22 0 0 0,-45 23 0 0 0,0-23 0 0 0,22-23 0 0 0,-22 23 0 0 0,0 0 0 0 0,-22-22 0 0 0,0-1 0 0 0,-1-22 64 0 0,1 23 8 0 0,-23-23 0 0 0,0-23 0 0 0,0 1-72 0 0,-23-1 96 0 0,1 1-96 0 0,-1-23 96 0 0,1-22-96 0 0,-23 22-96 0 0,0-23 16 0 0,0 1 8 0 0,0 0-56 0 0,0-1-16 0 0,23 23 0 0 0,0 0 0 0 0,22 23 80 0 0,0 22 64 0 0,22 0-96 0 0,1 0 96 0 0,22 23-96 0 0,-23-1 96 0 0,23 23-96 0 0,0 0 96 0 0,0 0-144 0 0,0 45 24 0 0,23-22 8 0 0,-1 22 0 0 0,-22 0 112 0 0,23-1 0 0 0,22 1 0 0 0,-23 23 0 0 0,23-1 0 0 0,-23-22 64 0 0,23 23 8 0 0,0-1 0 0 0,23 1-72 0 0,-23-1 0 0 0,0 0 72 0 0,0 1-72 0 0,22-1 0 0 0,-22 1 64 0 0,0-1-64 0 0,-22 1 0 0 0,21-1 0 0 0,-21-22 0 0 0,22 0 0 0 0,-23 0 64 0 0,1 0-64 0 0,-1-23 72 0 0,-22 1-72 0 0,23-1 80 0 0,-23 1 0 0 0,0-23 0 0 0,0 0 0 0 0,0 0 0 0 0,-23-23 40 0 0,23 23 8 0 0,-22-45 0 0 0,-23 23 0 0 0,22-23-64 0 0,-22-23-64 0 0,1 1 88 0 0,-1-23-88 0 0,-23 23 0 0 0,1-23-112 0 0,-1 0 8 0 0,-22-23 0 0 0,23 24 8 0 0,-1-24 0 0 0,1 23 0 0 0,0 0 0 0 0,22 0 96 0 0,0 23 0 0 0,22 0 0 0 0,1-1 0 0 0,-1 46 256 0 0,-22-23-8 0 0,45 22 0 0 0,0 23 0 0 0,0 0-248 0 0,0 0 0 0 0,0 23 0 0 0,23 22 0 0 0,-1 22-88 0 0,1 1-64 0 0,-1-1-8 0 0,1 23-8 0 0,-1 0 104 0 0,23 0 64 0 0,-22-23-80 0 0,-1 23 80 0 0,1 0 0 0 0,22 0 0 0 0,-23 0 0 0 0,0-23 0 0 0,1 1 0 0 0,-1-1 0 0 0,1 23 0 0 0,-1-45 0 0 0,1 0 72 0 0,-1 0-72 0 0,-22 0 0 0 0,23-23 72 0 0,-1 1-72 0 0,-22-1 0 0 0,0-22 0 0 0,0 0 0 0 0,0 0 72 0 0,0 0-72 0 0,0-22 80 0 0,-22-1-80 0 0,22 1 72 0 0,-23-23-72 0 0,1 0 64 0 0,-23-23-64 0 0,22 1 0 0 0,-22 0-128 0 0,1-23 24 0 0,21 22 0 0 0,-44-22-144 0 0,44 0-24 0 0,-22 1-8 0 0,0-1 0 0 0,0 22 104 0 0,0-44 16 0 0,0 22 8 0 0,0 0 0 0 0,23 23 24 0 0,-1 22 8 0 0,1 0 0 0 0,0 0 0 0 0,22 0 232 0 0,-23 22 48 0 0,23 23 0 0 0,0-22 8 0 0,0 22-72 0 0,0 0-24 0 0,0 0 0 0 0,0 22 0 0 0,23 1-72 0 0,-23 22 0 0 0,22-23 0 0 0,0 1 0 0 0,-22 22 64 0 0,23 0-64 0 0,-1-1 0 0 0,23 1 64 0 0,-22 0-64 0 0,-1 0 64 0 0,23 0-64 0 0,0 0 64 0 0,-22 0-64 0 0,22 0 0 0 0,0 0 0 0 0,0 0 0 0 0,0 0 0 0 0,-1-22 0 0 0,1 21 0 0 0,0 1 0 0 0,0-22 0 0 0,0-1 0 0 0,-22-22 0 0 0,22 23 0 0 0,-23-23-96 0 0,1 0 24 0 0,-1 0 0 0 0,-22-23 0 0 0,0 23-8 0 0,23-22 0 0 0,-23-23 0 0 0,-23 0 0 0 0,23 0-64 0 0,-22 0-16 0 0,-1-22 0 0 0,-22 22 0 0 0,23-23-56 0 0,-1 1-8 0 0,-22-1-8 0 0,0 23 0 0 0,23-22 232 0 0,-1 22 0 0 0,1 0 0 0 0,-1 0 0 0 0,23 23 352 0 0,-22-1 32 0 0,22 1 16 0 0,0 22 0 0 0,0-23-184 0 0,0 23-40 0 0,0 0-8 0 0,22 23 0 0 0,1-23-64 0 0,22 22-8 0 0,-23 1-8 0 0,23 22 0 0 0,0 0-88 0 0,0 0 96 0 0,0-1-96 0 0,-22 1 96 0 0,22 23-96 0 0,0-23 64 0 0,0 0-64 0 0,-23 0 64 0 0,23 0-64 0 0,0-23 0 0 0,-23 23 72 0 0,1-22-72 0 0,-1-1 0 0 0,1 1 72 0 0,22-1-72 0 0,-45 1 0 0 0,22-23 112 0 0,-22 22-32 0 0,0-22-8 0 0,0 0 0 0 0,0 0 48 0 0,0 0 8 0 0,0-22 0 0 0,0 22 0 0 0,-22-23 0 0 0,22 1 0 0 0,-45-1 0 0 0,22 1 0 0 0,1-23-128 0 0,-23 22 88 0 0,22-22-88 0 0,-21 0 80 0 0,21 0-80 0 0,-22 23 0 0 0,0-23-96 0 0,0 22 96 0 0,0-22-96 0 0,0 23 96 0 0,23-1-96 0 0,-1 1 96 0 0,1 22-72 0 0,-1-22 72 0 0,1 22 0 0 0,-1 0 0 0 0,23 0 0 0 0,0 0 0 0 0,0 0 0 0 0,0 0 72 0 0,0 0-72 0 0,0 0 0 0 0,0 0 0 0 0,23 0-88 0 0,-1 0 88 0 0,-22-23 0 0 0,0 23-72 0 0,23 0 72 0 0,-1 0 0 0 0,1 0 0 0 0,-1 23 0 0 0,-22-23 0 0 0,0 0 0 0 0,23 0 0 0 0,-1 22 0 0 0,-22 0 0 0 0,23-22-104 0 0,-1 23 40 0 0,-22-1 64 0 0,23 1-104 0 0,-23-1 104 0 0,0 23 0 0 0,0-22 0 0 0,0-1 0 0 0,0 23 0 0 0,0-22 0 0 0,-23-1 0 0 0,23 23 80 0 0,-22-22 32 0 0,-1 22 8 0 0,-22-23 0 0 0,0 23 0 0 0,0-22 104 0 0,0-1 32 0 0,0 0 0 0 0,0-22 0 0 0,-22 23-256 0 0,22-46 0 0 0,0 23 0 0 0,-22-44 0 0 0,22 21-128 0 0,-23-22 8 0 0,23-22 0 0 0,0 22 0 0 0,0 0-16 0 0,1 0-8 0 0,-1 0 0 0 0,22 0 0 0 0,1-23 144 0 0,-23 46 88 0 0,45-23-16 0 0,-23 23 0 0 0,23-23 88 0 0,0 22 24 0 0,0 1 0 0 0,-22 22 0 0 0,22-23-184 0 0,0 23 64 0 0,0 0-64 0 0,0 0 0 0 0,0 0 0 0 0,22 23 0 0 0,1 22 0 0 0,-1-23 0 0 0,1 23-104 0 0,-1 0-32 0 0,23 0-8 0 0,-22 22 0 0 0,21-22 40 0 0,-21 23 8 0 0,22-1 0 0 0,0 1 0 0 0,0-1 96 0 0,-23 0 0 0 0,23 1 0 0 0,0-1 0 0 0,0-22 0 0 0,-22 23 0 0 0,-1-23 0 0 0,1-23-96 0 0,-1 23 96 0 0,1-22 0 0 0,-23-1 0 0 0,22-22 0 0 0,-22 23 72 0 0,0-23-8 0 0,0 0-64 0 0,0 0 96 0 0,0-23 72 0 0,-22 23 16 0 0,22-45 0 0 0,-23 23 0 0 0,-22-23-56 0 0,23 22 0 0 0,-23-22-8 0 0,0-22 0 0 0,0 22-56 0 0,0-23 0 0 0,-23 1-64 0 0,23 0 96 0 0,-22-1-96 0 0,0-22 0 0 0,-1 0 64 0 0,1 23-64 0 0,-1-23 0 0 0,23 23 0 0 0,-22-1 0 0 0,22 23-80 0 0,22-22 80 0 0,1 44 0 0 0,-23-22 0 0 0,45 23-64 0 0,0 22 64 0 0,-22-23-80 0 0,22 23 80 0 0,0 0-80 0 0,0 23 8 0 0,22-1 0 0 0,-22 1 0 0 0,22-1 0 0 0,1 1 72 0 0,-1 22 0 0 0,1 0-72 0 0,-1 0 72 0 0,1-23 0 0 0,-1 23 0 0 0,23 0 0 0 0,-22 0 0 0 0,22 0 0 0 0,-23 0 0 0 0,23 0 0 0 0,-22 0 0 0 0,22 0-80 0 0,-23-23 80 0 0,23 23 0 0 0,-22-22-72 0 0,-1-1-16 0 0,0 1 0 0 0,1-1 0 0 0,-1 1 0 0 0,-22-23 88 0 0,0 22 0 0 0,0-22 0 0 0,0 0 0 0 0,0 0 88 0 0,0 0 32 0 0,0-22 8 0 0,-22-1 0 0 0,-1 1-128 0 0,1-23 0 0 0,0 0-96 0 0,-1 0 96 0 0,-44-23-64 0 0,22-22 64 0 0,0 0 0 0 0,-23 1 0 0 0,1-1-128 0 0,-1 0 32 0 0,1-23 8 0 0,0 23 0 0 0,-1 0 88 0 0,23 1 0 0 0,-22 21 0 0 0,22 1-64 0 0,0-23 64 0 0,22 45 0 0 0,1 0 0 0 0,-1 22-64 0 0,1 1 64 0 0,-1 22 0 0 0,23-23 0 0 0,0 23 0 0 0,0 23 0 0 0,0-1-80 0 0,23 46 80 0 0,-1-23-80 0 0,1 22 80 0 0,-1 1-96 0 0,1-1 96 0 0,-1 1-96 0 0,23 21 96 0 0,-22 1 0 0 0,22 0-72 0 0,0 0 72 0 0,-23 23 0 0 0,23-24 0 0 0,-22 24 0 0 0,-1-23 0 0 0,23 0 0 0 0,-23-23 0 0 0,1 1 0 0 0,-1 21 0 0 0,1-44 0 0 0,-1 0 0 0 0,1 0 0 0 0,-1 0 0 0 0,-22-22 0 0 0,23-1 0 0 0,-23-22 72 0 0,0 0-72 0 0,0 0 64 0 0,0 0-64 0 0,0 0 80 0 0,0-22-80 0 0,0-1 96 0 0,-23-22-32 0 0,1 23-64 0 0,-23-23 96 0 0,22 0-96 0 0,1-22 88 0 0,-23 22-88 0 0,0-23 80 0 0,0-22-80 0 0,0 23 0 0 0,-22-23 0 0 0,-1 0 64 0 0,23-22-64 0 0,-22 22 0 0 0,-1 0 0 0 0,23 0 0 0 0,0 22 0 0 0,-22-22 64 0 0,22 23-64 0 0,0 0 0 0 0,0-1 0 0 0,23 23 64 0 0,-23-22-64 0 0,22 44 0 0 0,1-22 136 0 0,-1 23-8 0 0,23-1-8 0 0,0 23 0 0 0,0 0-120 0 0,0 0 0 0 0,0 23 0 0 0,0-1 0 0 0,23 1-96 0 0,-1 22 96 0 0,1 0-96 0 0,-1 0 96 0 0,23 0-72 0 0,-22 22 72 0 0,22-22 0 0 0,-23 22-72 0 0,23 23 72 0 0,-22-22-64 0 0,21 22 64 0 0,-21-23-64 0 0,22 1 64 0 0,-23 22 0 0 0,23-1 0 0 0,0-21 0 0 0,-22 22-72 0 0,22-45 72 0 0,-23 22-80 0 0,23-22 80 0 0,-45 0 0 0 0,45 0 0 0 0,-45 0 0 0 0,23-23 0 0 0,-23 1-72 0 0,0-23 72 0 0,22 22-64 0 0,-22-22 64 0 0,0 0-80 0 0,-22-22 80 0 0,22-1-96 0 0,-23-21 96 0 0,-22 21 0 0 0,23-22 0 0 0,-1 0 0 0 0,1 0 0 0 0,-23 0 0 0 0,22 0 0 0 0,-22-22 0 0 0,0-1 0 0 0,23 1-72 0 0,-23 22 72 0 0,22-22 0 0 0,-21 22-72 0 0,21 0 0 0 0,1 0 0 0 0,-1 0 0 0 0,1 0 0 0 0,-1 22 72 0 0,1-22 0 0 0,-1 23 0 0 0,23-1-64 0 0,-22 23 64 0 0,-1-22 0 0 0,23 22 0 0 0,0 0-64 0 0,0 0 64 0 0,0 0 0 0 0,0 0 64 0 0,0 0-64 0 0,0 0 0 0 0,0 22 64 0 0,0 1-64 0 0,0-1 0 0 0,23 1 0 0 0,-23-1 0 0 0,22 23 0 0 0,1-22 0 0 0,-1 22 0 0 0,1 22-64 0 0,-1 1 64 0 0,23-23-64 0 0,0 22 0 0 0,0 23 0 0 0,0-23 0 0 0,0 1 0 0 0,22-23 64 0 0,-22 22-96 0 0,0-22 96 0 0,0-22-96 0 0,0 22 96 0 0,-22-23 0 0 0,-1 0 0 0 0,1-22 0 0 0,-1 23 0 0 0,-22-23 0 0 0,0 0 64 0 0,0-23-64 0 0,0 1 192 0 0,0 0 0 0 0,-22-23 0 0 0,-1 0 0 0 0,-22 0 32 0 0,0-23 16 0 0,0 1 0 0 0,0-23 0 0 0,0 0-240 0 0,-22 23 0 0 0,-1-23-88 0 0,1 0 88 0 0,0 0 0 0 0,-1-23 0 0 0,1 46 0 0 0,-1-23 0 0 0,-22 0 0 0 0,45 23 0 0 0,-22-23 0 0 0,0 22 0 0 0,22 1 64 0 0,0 22-64 0 0,0 0 0 0 0,22 23 64 0 0,1 22-64 0 0,22-23 0 0 0,0 23 0 0 0,-23 23 0 0 0,23-1-128 0 0,23 23-8 0 0,-23 0-8 0 0,22 0 0 0 0,1 22 48 0 0,22 1 0 0 0,0 22 8 0 0,22-23 0 0 0,0 23 88 0 0,1 0-104 0 0,22 0 40 0 0,-23 22 64 0 0,23-22-96 0 0,0 23 96 0 0,0-24-80 0 0,0 24 80 0 0,0-23 0 0 0,0-23 0 0 0,0 23 0 0 0,-23-22 0 0 0,23-1 0 0 0,-45-22 0 0 0,22 22 0 0 0,-22-22 0 0 0,0-22 0 0 0,-22-1 0 0 0,22 1 0 0 0,-23-1 80 0 0,1 1-80 0 0,-23-23 64 0 0,22 22-64 0 0,-22-22 64 0 0,0 0 8 0 0,0-22 0 0 0,-22-1 0 0 0,22 1 0 0 0,-45-1 40 0 0,22-22 8 0 0,-22 0 0 0 0,-22 0 0 0 0,22-22-24 0 0,-23 0-8 0 0,1-1 0 0 0,-23-22 0 0 0,23 23-24 0 0,-23-23-64 0 0,0 0 96 0 0,22 0-32 0 0,-22 23-64 0 0,46-1 0 0 0,-24 23 0 0 0,1 0 0 0 0,22 23-144 0 0,-23-23 32 0 0,46 22 8 0 0,-1 1 0 0 0,-22 22 104 0 0,45-23-96 0 0,-22 23 96 0 0,22 0-96 0 0,0 0-8 0 0,0 0 0 0 0,22 23 0 0 0,-22-1 0 0 0,23 1 24 0 0,22-1 8 0 0,-23 1 0 0 0,23 22 0 0 0,0-23 72 0 0,0 46-96 0 0,23-23 96 0 0,-1 22-96 0 0,23 0 96 0 0,0 23 0 0 0,0-22 0 0 0,0-1 0 0 0,0 1 0 0 0,-23-1 0 0 0,23 1 0 0 0,0-1 0 0 0,-23 0 0 0 0,-22-22 0 0 0,23 0 0 0 0,-23-22 0 0 0,0-1 0 0 0,-23 1 0 0 0,23-23 0 0 0,-23 22 0 0 0,-22-22 72 0 0,23-22 8 0 0,-23 22 0 0 0,-23-23 0 0 0,23 1 136 0 0,-44-23 24 0 0,21 22 8 0 0,-22-22 0 0 0,-22 0-88 0 0,22-22-8 0 0,-45 22-8 0 0,22-22 0 0 0,-22-1-80 0 0,1 1-64 0 0,-1 22 72 0 0,0-23-72 0 0,-23 1-160 0 0,23-1-72 0 0,0 24-24 0 0,-22-1 0 0 0,22 0 16 0 0,23 0 0 0 0,-23 22 0 0 0,22 1 0 0 0,1-23 176 0 0,0 45 64 0 0,22-23 0 0 0,0 1-72 0 0,0 22 72 0 0,22 0 0 0 0,23 0 0 0 0,-22 0 0 0 0,22 0 0 0 0,0 0-104 0 0,0 0 40 0 0,22 22 64 0 0,-22-22-104 0 0,23 23 40 0 0,-1 22 64 0 0,23-23-104 0 0,23 23 104 0 0,-24 0-72 0 0,24 0 72 0 0,-1 0-64 0 0,23 0 64 0 0,-45 22 0 0 0,23-22-72 0 0,-1 0 72 0 0,-22 0 0 0 0,22 0 0 0 0,-22 0 0 0 0,-22-22 0 0 0,22 22 0 0 0,-23-23 0 0 0,23 1 0 0 0,-22-1 64 0 0,-1 1-64 0 0,-22-23 0 0 0,23 22 0 0 0,-23-22 0 0 0,0 0 152 0 0,0 0-16 0 0,-23-22 0 0 0,1-1 0 0 0,-1-22 8 0 0,1 0 0 0 0,-23 0 0 0 0,0-22 0 0 0,-23-1-72 0 0,24-22-8 0 0,-46 0-64 0 0,22 1 96 0 0,-22-1-96 0 0,0 0 0 0 0,0-23 64 0 0,1 23-64 0 0,-1 1 0 0 0,22-1 72 0 0,1 0-72 0 0,22 0 64 0 0,0 45 16 0 0,22-23 0 0 0,-22 23 0 0 0,45 23 0 0 0,-22-1-80 0 0,22 1 0 0 0,-23 22 0 0 0,23 0 0 0 0,0 0 0 0 0,0 0 0 0 0,0 0-96 0 0,0 0 96 0 0,0 0-80 0 0,23 0 80 0 0,-1 0 0 0 0,-22 0-72 0 0,0 0 72 0 0,0 0 0 0 0,0 0 0 0 0,0 0 0 0 0,0 0 0 0 0,0 22 0 0 0,23-22 0 0 0,-1 45 0 0 0,-22-22-248 0 0,45 22-32 0 0,-22 0-8 0 0,-1 0 0 0 0,23 0 80 0 0,-22 22 16 0 0,22 1 0 0 0,0-23 0 0 0,0 22 192 0 0,-23-22-64 0 0,23 0 64 0 0,-23 0 0 0 0,1 0 0 0 0,-1 0 112 0 0,-22-23-16 0 0,23 1 0 0 0,-23-23 32 0 0,0 0 0 0 0,-23 0 0 0 0,23-23 0 0 0,-22 1 0 0 0,-1-1 0 0 0,1-22 0 0 0,0 0 0 0 0,-23-22-128 0 0,0 0-96 0 0,0-23 24 0 0,-23 0 0 0 0,23 0-24 0 0,0-23-8 0 0,-22 1 0 0 0,22 22 0 0 0,0-22 104 0 0,0 22 0 0 0,0-23-80 0 0,0 46 80 0 0,0 0 0 0 0,23-1-72 0 0,-1 1 72 0 0,1 44 0 0 0,-23-22 0 0 0,22 23 0 0 0,1 22 0 0 0,22-23 0 0 0,-23 23 0 0 0,23 23 64 0 0,-22-23-64 0 0,22 22 72 0 0,0 1-72 0 0,0 22 96 0 0,0-23-96 0 0,0 1 96 0 0,0-1-96 0 0,0 23 0 0 0,0-22 0 0 0,0-1 0 0 0,0 1 0 0 0,22-1 0 0 0,-22 0 0 0 0,0 1 0 0 0,23-1-96 0 0,-23 23-32 0 0,0-22 0 0 0,22-1-8 0 0,-22 23-72 0 0,23-22-16 0 0,-23 22 0 0 0,22 0 0 0 0,1-23 128 0 0,-23 23 16 0 0,0 0 8 0 0,22-22 0 0 0,1 21 72 0 0,-23 1 0 0 0,22-22 0 0 0,-22-1 0 0 0,23 1 0 0 0,-23-23 0 0 0,0 0 0 0 0,0 0 0 0 0,0 0 0 0 0,0 0 0 0 0,0-45 0 0 0,0 0 0 0 0,0-22-72 0 0,-23-1 72 0 0,23 1-80 0 0,-22-23 80 0 0,-1 0-120 0 0,1-23 24 0 0,-1 1 8 0 0,1 0 0 0 0,-23-1 88 0 0,22-22 0 0 0,1 23-72 0 0,-1 0 72 0 0,23-1 0 0 0,-22 23 144 0 0,22 0-24 0 0,-23 1-8 0 0,23 21 88 0 0,0 1 24 0 0,0 22 0 0 0,0 0 0 0 0,0 45-104 0 0,0-23-24 0 0,0 23 0 0 0,0 0 0 0 0,0 23-96 0 0,0-1 0 0 0,23 23 64 0 0,-23 23-64 0 0,0-23 0 0 0,0 22 0 0 0,0 0 0 0 0,0 23 0 0 0,0-22 0 0 0,0-1 64 0 0,0 23-64 0 0,0-22 0 0 0,0 21 0 0 0,0 1 0 0 0,0-22 64 0 0,0 22-64 0 0,22-23 0 0 0,-22 23 0 0 0,0-22 0 0 0,0-1 0 0 0,23-22 0 0 0,-23 22 0 0 0,0-22-64 0 0,0 0 64 0 0,22 0-64 0 0,-22 0 64 0 0,0-22-96 0 0,23-1 96 0 0,-23 1-104 0 0,0-1 32 0 0,0-22 8 0 0,0 0 0 0 0,0 0 64 0 0,0 0 0 0 0,0-22 0 0 0,0-1 0 0 0,22 1 0 0 0,-22-23 0 0 0,-22 22 0 0 0,22-22 0 0 0,0 0 0 0 0,0-22 0 0 0,-23 22 0 0 0,23-23-64 0 0,-22-21 64 0 0,22-1 0 0 0,-23 0 0 0 0,23 0-64 0 0,-22 22 64 0 0,22-22-64 0 0,0 1 64 0 0,0-1-64 0 0,0 22 64 0 0,0 1 0 0 0,0-1 0 0 0,0 1 64 0 0,0-1 72 0 0,0 24 24 0 0,0-1 0 0 0,0 22 0 0 0,0 1-48 0 0,0 22-8 0 0,0 0 0 0 0,0 0 0 0 0,0 22-104 0 0,22 1 0 0 0,-22 22 0 0 0,23-23 0 0 0,-23 45 0 0 0,0-22 0 0 0,0 0 0 0 0,0 23 0 0 0,0-1 0 0 0,0 23 0 0 0,0-22 0 0 0,22 21 0 0 0,-22 1 64 0 0,0 0-64 0 0,0 0 0 0 0,0 0 0 0 0,0 23 0 0 0,0-46 64 0 0,0 23-64 0 0,0-23 0 0 0,0-22 0 0 0,0 23 0 0 0,0-23 0 0 0,0-23 0 0 0,0 1 0 0 0,23-1 0 0 0,-23-22 0 0 0,0-22 0 0 0,0-1-104 0 0,0-22-24 0 0,22 0 0 0 0,-22-22 0 0 0,23-23 128 0 0,-23 0-96 0 0,0 0 96 0 0,0 0-96 0 0,22-22 96 0 0,-22-1 0 0 0,0 1-80 0 0,23 0 80 0 0,-23-1 0 0 0,0 23 0 0 0,0-22 0 0 0,0 22 0 0 0,0 0 168 0 0,0 0-8 0 0,0 0 0 0 0,0 23 0 0 0,0-23 40 0 0,0 22 8 0 0,0 1 0 0 0,0 0 0 0 0,0-1 24 0 0,0 23 8 0 0,-23 23 0 0 0,23-1 0 0 0,0 1-48 0 0,0 22-16 0 0,0 0 0 0 0,0 22 0 0 0,0 1-176 0 0,0 44 72 0 0,0 1-72 0 0,0-1 0 0 0,0 45 0 0 0,0 1-152 0 0,0-1 24 0 0,0 1 0 0 0,0-1-8 0 0,0 0 0 0 0,0 1 0 0 0,0 22 0 0 0,0-1 136 0 0,23-44-64 0 0,-23 23 64 0 0,0-46 0 0 0,22 23-64 0 0,-22-22 64 0 0,23-23 0 0 0,-23-1 0 0 0,22 1-72 0 0,-22-22 72 0 0,23-1 0 0 0,-23 1-72 0 0,0-1-16 0 0,0-22 0 0 0,0 0 0 0 0,0 0 0 0 0,22-22 16 0 0,-22-23 0 0 0,0 22 0 0 0,0-22 0 0 0,0-22 72 0 0,0 22 0 0 0,-22-45 0 0 0,22 0 0 0 0,-23 0 0 0 0,1-22 0 0 0,22 0 0 0 0,0 44 0 0 0,-23-22 0 0 0,23 0 0 0 0,0 0 0 0 0,-22-22-64 0 0,22 22 64 0 0,0-22 0 0 0,0 22 0 0 0,22 22-64 0 0,-22-22 64 0 0,0 23 88 0 0,0 0-24 0 0,0 22 0 0 0,0 0 24 0 0,23 0 0 0 0,-23 0 0 0 0,0 22 0 0 0,0 1-88 0 0,0 22 64 0 0,0 0-64 0 0,0 0 64 0 0,0 0-64 0 0,0 22 96 0 0,22 23-96 0 0,-22-22 96 0 0,0 22-96 0 0,23 22 80 0 0,-23 23-80 0 0,0-23 80 0 0,22 46-80 0 0,1-23-128 0 0,-23 22 32 0 0,0-22 8 0 0,22 45-40 0 0,1-23-16 0 0,-23 23 0 0 0,0-22 0 0 0,22 21 144 0 0,-22-21-80 0 0,22-1 80 0 0,-22-22-64 0 0,0 0 64 0 0,0-23 0 0 0,23-22 0 0 0,-23 0 0 0 0,0 0 0 0 0,0-22 0 0 0,22-1 0 0 0,-22-22 0 0 0,0 0 0 0 0,0 0 88 0 0,0 0-88 0 0,0-45 96 0 0,0 0-96 0 0,0 0 0 0 0,0-22 0 0 0,-22 0 0 0 0,44-46 0 0 0,-22 23 0 0 0,-22-22-96 0 0,22-1 96 0 0,0-21-104 0 0,0 21 40 0 0,-23-22 64 0 0,23 0-104 0 0,0 1 40 0 0,0-1 64 0 0,0 22-104 0 0,-22-22 40 0 0,22 23 64 0 0,0 22 0 0 0,0-22 0 0 0,0 22 0 0 0,0 22 0 0 0,-22 1 0 0 0,22 0 0 0 0,0 22 0 0 0,0 0 0 0 0,0 22 152 0 0,0 1-24 0 0,0 22-8 0 0,0 45-48 0 0,-23-23-8 0 0,23 23 0 0 0,0 23 0 0 0,0-1-64 0 0,-22 23 0 0 0,22 0 0 0 0,0 22 0 0 0,0 1 0 0 0,0 21 0 0 0,0 1 0 0 0,22-22 0 0 0,-22-1 0 0 0,0 0 0 0 0,23 1-72 0 0,-23-23 72 0 0,22 22 0 0 0,0 1 0 0 0,-22-24 0 0 0,23 1 0 0 0,-1 0 0 0 0,-22-22 0 0 0,23-1 0 0 0,-23-22 0 0 0,22 23 0 0 0,-22-23 0 0 0,0-1 0 0 0,23-21 0 0 0,-23-1 0 0 0,0 1 0 0 0,0-1 0 0 0,0-22 0 0 0,0 0 0 0 0,0 0 88 0 0,0-22-88 0 0,0-1 80 0 0,0 1-80 0 0,-23-23 0 0 0,23 0 0 0 0,0 0 0 0 0,0-45 0 0 0,-22 0 0 0 0,22 0 0 0 0,-23 23 0 0 0,23-23 0 0 0,0-22 0 0 0,-22 22-64 0 0,22-23 64 0 0,0 1 0 0 0,-23 22 0 0 0,23-22 0 0 0,0-1 0 0 0,-22 23 0 0 0,22 0 0 0 0,0 0 0 0 0,0 1 0 0 0,0 44-72 0 0,0-23 72 0 0,0 23 0 0 0,0 23 0 0 0,0-1-64 0 0,0 23 64 0 0,0 0 0 0 0,0 0 0 0 0,22 45-64 0 0,-22 0 64 0 0,0 0 0 0 0,0 23 0 0 0,23 21 0 0 0,-23 1 0 0 0,22 23 0 0 0,-22-1 0 0 0,0 1 0 0 0,23 21-64 0 0,-23 1 64 0 0,22 0 0 0 0,-22 23 0 0 0,0-24 0 0 0,23-21 0 0 0,-23 22 0 0 0,22-23 0 0 0,-22 0 0 0 0,0-22 0 0 0,23 0 0 0 0,-23-22 0 0 0,22 22 0 0 0,-22-45 0 0 0,0-1 0 0 0,0 1 0 0 0,0-22 0 0 0,0-1 0 0 0,0-22 0 0 0,0 0 128 0 0,0-22-16 0 0,0-23-8 0 0,0 0 0 0 0,0 0-104 0 0,-22-22 72 0 0,22-23-72 0 0,-23 0 64 0 0,1 0-64 0 0,-1 0-96 0 0,23-45 16 0 0,-22 45 8 0 0,22 0-16 0 0,-23-22 0 0 0,23 0 0 0 0,-22-1 0 0 0,22 1 88 0 0,-23-1 0 0 0,23 1-72 0 0,0 0 72 0 0,0 22 0 0 0,0 0 0 0 0,0 0 0 0 0,0 22 0 0 0,-22 1 0 0 0,22 0 0 0 0,0-1 0 0 0,0 23 0 0 0,0 0 136 0 0,0 45-8 0 0,0-22-8 0 0,0 22 0 0 0,0 0-24 0 0,0 0-8 0 0,0 22 0 0 0,22 1 0 0 0,-22 22-88 0 0,0 0 0 0 0,23 22 72 0 0,-23 23-72 0 0,22 0 0 0 0,1 0 0 0 0,-1 0 0 0 0,-22 0-96 0 0,23-1 16 0 0,-1 24 0 0 0,1-1 0 0 0,-1 1 0 0 0,1 22-32 0 0,-1-1-8 0 0,1-21 0 0 0,-1-1 0 0 0,1 1 120 0 0,-1-24 0 0 0,-22 1 0 0 0,0 0-72 0 0,23-22 72 0 0,-23-1 0 0 0,0-22 0 0 0,0 0 64 0 0,0-22 24 0 0,0-1 8 0 0,0-22 0 0 0,0-22 0 0 0,-23-1 8 0 0,23-22 8 0 0,-45 0 0 0 0,23-22 0 0 0,-1-23-112 0 0,1 0 0 0 0,-1 0 0 0 0,-22-45 0 0 0,23 0 0 0 0,-1 45 0 0 0,1-22 0 0 0,-23 0 0 0 0,22-23-88 0 0,-21 0 88 0 0,44 0-80 0 0,-45 0 80 0 0,45 23-88 0 0,-23-1 88 0 0,23-22-96 0 0,-22 46 96 0 0,22-1-80 0 0,0 0 80 0 0,0 22-64 0 0,0-22 64 0 0,0 23 0 0 0,0 22 0 0 0,0 0 0 0 0,0 45 64 0 0,0-22-64 0 0,0 22 64 0 0,0 0-64 0 0,0 22 64 0 0,0 0-64 0 0,0 23 88 0 0,0-22-88 0 0,0 22 96 0 0,0 0-96 0 0,0 0 0 0 0,0 0 0 0 0,0-23 0 0 0,0 23 0 0 0,0 0 0 0 0,0 0 0 0 0,0 0 0 0 0,0 22 0 0 0,22 1 0 0 0,-44-1 0 0 0,44 23 0 0 0,-22 0 0 0 0,0 0-112 0 0,23 0 16 0 0,-23 22 0 0 0,0-22-40 0 0,0 23-8 0 0,0-1 0 0 0,0 0 0 0 0,0-22 144 0 0,0 0 0 0 0,0-22 0 0 0,0-1 0 0 0,0-22 0 0 0,0 0 0 0 0,0 0 0 0 0,0-45 0 0 0,0 0 96 0 0,0 0-24 0 0,0-22-8 0 0,0-1 0 0 0,-23-22-64 0 0,23-22 0 0 0,-22-23 0 0 0,-1 0 0 0 0,1-23 0 0 0,22 24 0 0 0,-23 21 0 0 0,1-44 0 0 0,-1 22 0 0 0,1-23 0 0 0,-1-21 0 0 0,1 21 0 0 0,-1 1 0 0 0,1-1 0 0 0,-1 1 0 0 0,23 22 0 0 0,-22 0 0 0 0,22 23 0 0 0,-23-23 0 0 0,23 0 0 0 0,-22 22 0 0 0,22 24 0 0 0,0-1 0 0 0,0 22 0 0 0,0 23 0 0 0,0 0 0 0 0,0 0 0 0 0,-23 0 0 0 0,23 23 96 0 0,0 22-16 0 0,0-23-8 0 0,0 23 0 0 0,-22 0-72 0 0,22 0 0 0 0,0 0 0 0 0,0 0 64 0 0,0 0-64 0 0,0 0 0 0 0,22 22 0 0 0,-22-22 64 0 0,23 23-64 0 0,-23-1 0 0 0,0 0 0 0 0,22 23 0 0 0,1 0 0 0 0,-23-22 0 0 0,22-1-72 0 0,1 23 72 0 0,-23-23-64 0 0,22 1 64 0 0,-22 22-96 0 0,23-23 96 0 0,-23 23 0 0 0,0-22 0 0 0,22-1 0 0 0,-22-22 0 0 0,0 0 0 0 0,0 0 0 0 0,0-23 0 0 0,0-22 0 0 0,0 0 0 0 0,0 0 0 0 0,23-45 0 0 0,-23 0 0 0 0,0 0 0 0 0,0-22-64 0 0,0-23 64 0 0,0 45 0 0 0,0-45 0 0 0,0 0 0 0 0,-23 0 0 0 0,23-22 0 0 0,-22 22 0 0 0,22-22 0 0 0,-23-1 0 0 0,23-22 0 0 0,-22 46 0 0 0,22-24 0 0 0,0 1-64 0 0,0-23 64 0 0,0 23 0 0 0,-23-1 0 0 0,23 46 0 0 0,0-23 0 0 0,0 45 0 0 0,0 0 0 0 0,-22 22 0 0 0,22 1 72 0 0,0-1-72 0 0,0 23 80 0 0,0 0-80 0 0,0 23 80 0 0,0-1-80 0 0,0 23 64 0 0,0 23-64 0 0,0-1 64 0 0,0 23-64 0 0,0-22 0 0 0,0-1 0 0 0,0 0 0 0 0,0 1 0 0 0,0 22 64 0 0,0-23-64 0 0,22 23 64 0 0,-22 0-64 0 0,0 22 0 0 0,0 1-96 0 0,23-23 96 0 0,-23 0 0 0 0,22 0 0 0 0,-22-1 0 0 0,0 1 0 0 0,23 23 0 0 0,-23-23 0 0 0,0 22 0 0 0,22 0 0 0 0,1-22 0 0 0,-23 0 0 0 0,0 0 0 0 0,22-22 0 0 0,-22-1 0 0 0,23 1 0 0 0,-23-24 72 0 0,0 1-72 0 0,22-22 0 0 0,-22-1 0 0 0,23 1-80 0 0,-23-23 80 0 0,0 0-64 0 0,0-23 64 0 0,0 1 0 0 0,0-23 0 0 0,0 0 0 0 0,0-22 0 0 0,0-1 0 0 0,0 1 0 0 0,-23-23 0 0 0,23 22 0 0 0,-22-22 0 0 0,22 1 0 0 0,-23-24 0 0 0,23 1 72 0 0,-22 22-72 0 0,-1-45 96 0 0,1 0-96 0 0,22 68 0 0 0,-23-23-96 0 0,23 22 96 0 0,-22-22-64 0 0,22 45 64 0 0,0-22 0 0 0,-23 22 0 0 0,23 0 0 0 0,0 23 0 0 0,-22-23 0 0 0,22 45 0 0 0,0-23 0 0 0,0 23 0 0 0,0 0 0 0 0,0 0 64 0 0,0 0 8 0 0,0 0 0 0 0,-23 23 0 0 0,1 22 0 0 0,22-23-72 0 0,0 23 0 0 0,0 0-80 0 0,0 22 80 0 0,0 23-192 0 0,0-22 0 0 0,0-1 8 0 0,0 1 0 0 0,0 22-32 0 0,0-1-8 0 0,22-21 0 0 0,-22 22 0 0 0,23 0 144 0 0,-23 22 80 0 0,22 1-96 0 0,1-24 96 0 0,-1 1 0 0 0,1 23-64 0 0,-1-23 64 0 0,1 22 0 0 0,-1-22 0 0 0,1 0 0 0 0,22 0 0 0 0,-23-23 0 0 0,1 23 0 0 0,-23-22 0 0 0,22-24 0 0 0,1 1 0 0 0,-23 0 0 0 0,0-22 88 0 0,22-1-24 0 0,-22 1-64 0 0,0-23 120 0 0,23 0-32 0 0,-23 0-8 0 0,0 0 0 0 0,0-23-80 0 0,0 1 0 0 0,0-23 72 0 0,0 22-72 0 0,-23-22 0 0 0,23 23 0 0 0,-22-23 0 0 0,22 0 64 0 0,-23 23-64 0 0,23-23 0 0 0,-22 0-64 0 0,-1-23 64 0 0,1 23-88 0 0,-23 0 88 0 0,0-22-104 0 0,0 22 40 0 0,0-22 64 0 0,0-1-96 0 0,0 1 96 0 0,22 22-96 0 0,-21-23 96 0 0,21 23-64 0 0,1 23 64 0 0,-1-1-64 0 0,1 1 64 0 0,-1 22 0 0 0,23 0-72 0 0,0 0 72 0 0,0 0-72 0 0,0 22 72 0 0,0 1-96 0 0,0 22 96 0 0,0 0-104 0 0,23 0 32 0 0,-23 0 8 0 0,22 0 0 0 0,1 22 64 0 0,-1-22-80 0 0,1 22 80 0 0,-1 1-80 0 0,0-1 80 0 0,23 23-96 0 0,0-22 96 0 0,-22 22-96 0 0,22-23 96 0 0,0 23 0 0 0,-23-23 0 0 0,23 23 0 0 0,-22-22 0 0 0,22-23 0 0 0,-45 0 0 0 0,22 0 0 0 0,1 0 0 0 0,-1-23 0 0 0,-22 0 0 0 0,23 1 0 0 0,-23-23 0 0 0,0 0 0 0 0,0 0 80 0 0,0 0-80 0 0,0 0 88 0 0,0-23-88 0 0,0 1 96 0 0,0 0-96 0 0,-23-1 0 0 0,23-22 0 0 0,-22-22 0 0 0,22 22 0 0 0,-23-23 0 0 0,1 1-96 0 0,22-1 0 0 0,-23-22 0 0 0,1 23 16 0 0,-1-23 8 0 0,1 23 0 0 0,-1-1 0 0 0,23 1 72 0 0,-22 22 0 0 0,22 0-72 0 0,0 0 72 0 0,0 23-160 0 0,-23-1 8 0 0,23 23 0 0 0,-22 0 0 0 0,22 0 48 0 0,0 23 8 0 0,0-1 0 0 0,22 0 0 0 0,-22 1 96 0 0,0 22 0 0 0,23 0 0 0 0,-23 22 0 0 0,22-22 64 0 0,1 23-64 0 0,-23-1 0 0 0,22 1 0 0 0,1-1 0 0 0,-1 23 64 0 0,1 0-64 0 0,-1 0 0 0 0,23 0 120 0 0,-22-23-32 0 0,-1 23-8 0 0,23 22 0 0 0,-23-44 32 0 0,23-1 8 0 0,-22 1 0 0 0,-1-1 0 0 0,1-22-8 0 0,-1-22 0 0 0,1 21 0 0 0,-1-21 0 0 0,1-23-8 0 0,-23 0 0 0 0,22 0 0 0 0,-22 0 0 0 0,0-23 56 0 0,0 1 0 0 0,0-23 8 0 0,0 0 0 0 0,-22 0-80 0 0,22 0-24 0 0,-23 0 0 0 0,1-22 0 0 0,-1-1-64 0 0,1 23 80 0 0,-1-22-80 0 0,1 0 80 0 0,-23-1-176 0 0,22 1-40 0 0,-22-1-8 0 0,23 1 0 0 0,-23 22-240 0 0,23-23-40 0 0,-23 23-16 0 0,45 0 0 0 0,-23 23 88 0 0,1 0 24 0 0,-1-1 0 0 0,23 1 0 0 0,0 22 128 0 0,0 0 24 0 0,-22 0 8 0 0,22 0 0 0 0,0 0 168 0 0,0 0 0 0 0,22 0 0 0 0,-22 22 0 0 0,23 1 120 0 0,-1-1 32 0 0,1 0 8 0 0,-1 23 0 0 0,1 0-32 0 0,-1 0 0 0 0,23 0 0 0 0,-23 0 0 0 0,23 23 48 0 0,0-23 8 0 0,0 0 0 0 0,0 22 0 0 0,23 0-88 0 0,-1 1-8 0 0,1-23-8 0 0,-1 22 0 0 0,0 1-80 0 0,23-23 0 0 0,-22 22 0 0 0,-1-22 0 0 0,1 0 0 0 0,-1 0 0 0 0,-22 0-80 0 0,0 0 80 0 0,0-23-80 0 0,-23 1 80 0 0,1-1-80 0 0,-1-22 80 0 0,1 23 0 0 0,-1-23 0 0 0,-22 22 0 0 0,0-22 0 0 0,0 0 0 0 0,0 0 120 0 0,0 0-16 0 0,-22-22 0 0 0,-1 22 56 0 0,-22-23 16 0 0,23 1 0 0 0,-23-1 0 0 0,0-22-16 0 0,0 23 0 0 0,-22-45 0 0 0,-1 22 0 0 0,-22-23-160 0 0,23 1 0 0 0,-23-1 0 0 0,23 1 64 0 0,-1-1-176 0 0,1-22-32 0 0,22 23-8 0 0,-23 0 0 0 0,23 22-8 0 0,0 0 0 0 0,23 0 0 0 0,-1 0 0 0 0,-22 22 160 0 0,45 1-80 0 0,-22 22 80 0 0,0 0-64 0 0,22 0-16 0 0,0 0 0 0 0,0 0 0 0 0,0 0 0 0 0,0 22 80 0 0,0 1-96 0 0,0-1 96 0 0,22 1-96 0 0,0-1 96 0 0,-22 1 0 0 0,23-1 0 0 0,-1 1-64 0 0,1-1 64 0 0,22 23-64 0 0,0-22 64 0 0,0-1-64 0 0,0 23 64 0 0,22-23-80 0 0,1 1 80 0 0,-1 22-80 0 0,0-23 80 0 0,1 23 0 0 0,-1-22 0 0 0,1-1 0 0 0,-1 23 0 0 0,-22-22 0 0 0,23 22 0 0 0,-23-23 0 0 0,0 1 0 0 0,-1 22 0 0 0,1-23 0 0 0,-22 23 0 0 0,-1-22 0 0 0,23 21 0 0 0,-22-21 0 0 0,-1-1 64 0 0,-22 1-64 0 0,23 22 96 0 0,-23-23-32 0 0,0 1 0 0 0,0-1 0 0 0,0 1 8 0 0,0-23 0 0 0,0 0 0 0 0,0 0-72 0 0,-23 0 80 0 0,1 0-80 0 0,-1-23 80 0 0,1 1-200 0 0,-1-23-40 0 0,-44 0 0 0 0,22 0-8 0 0,0-45-48 0 0,-22 23-8 0 0,-1-1 0 0 0,1-22 0 0 0,-23 0 224 0 0,22 23 72 0 0,1-1 0 0 0,0 1 0 0 0,-1 0-584 0 0,1-1-128 0 0,44 23-16 0 0,-22 23-8 0 0,0-23 568 0 0,23 45 96 0 0,-1-23 0 0 0,-22 1 72 0 0,45 22 80 0 0,-22 0 8 0 0,-1 0 8 0 0,23 0 0 0 0,0 0-24 0 0,0 0-8 0 0,-22 0 0 0 0,22 0 0 0 0,0 0-136 0 0,0 0 0 0 0,-23 0 0 0 0,23 0 0 0 0,-22 0 0 0 0,22 0 0 0 0,0 0 0 0 0,0 0 0 0 0,-23 0 0 0 0,23 0 0 0 0,0-23 0 0 0,-22 23 0 0 0,22 0 0 0 0,0 0 0 0 0,0 0-80 0 0,22 23 80 0 0,-22-23-144 0 0,23 22 8 0 0,-1 1 0 0 0,1 22 0 0 0,22-23 16 0 0,-23 23 8 0 0,23 0 0 0 0,0-22 0 0 0,23 22 48 0 0,-23 0 64 0 0,22-1-104 0 0,-22 1 40 0 0,22 0 64 0 0,-22 0 0 0 0,23-22 0 0 0,-23-1 0 0 0,0 1 0 0 0,-23-1 0 0 0,23-22 80 0 0,-22 23-80 0 0,-1-23 136 0 0,1 0-16 0 0,-1 0-8 0 0,-22-23 0 0 0,0 23 160 0 0,0-22 32 0 0,0-1 8 0 0,0 23 0 0 0,0-45 32 0 0,-22 23 8 0 0,-1-1 0 0 0,-22-22 0 0 0,23 23-128 0 0,-1-23-32 0 0,-22 0 0 0 0,-22-22 0 0 0,22 22-104 0 0,-23-23-24 0 0,24 1-64 0 0,-1-23 96 0 0,-23 22-96 0 0,23 1 0 0 0,0 0-96 0 0,0-1 96 0 0,23 23-216 0 0,-1 0 16 0 0,1 23 0 0 0,-1-1 0 0 0,23 1-120 0 0,-22-1-32 0 0,22 23 0 0 0,0 0 0 0 0,0 0 144 0 0,0 0 24 0 0,0 23 8 0 0,22-1 0 0 0,-22 1 176 0 0,0 22 0 0 0,23-23 64 0 0,-1 1-64 0 0,-22 22 88 0 0,23 0-24 0 0,22 0-64 0 0,-23-1 96 0 0,23 1-96 0 0,-22 23 0 0 0,44-23 0 0 0,-22 0 0 0 0,0 22 96 0 0,22-22-32 0 0,-22 0-64 0 0,23 0 96 0 0,-1 0-96 0 0,-22 0 88 0 0,0-23-88 0 0,0 23 80 0 0,0-22-80 0 0,0-1 80 0 0,-22 1-80 0 0,21-1 80 0 0,-44 1-8 0 0,23-23 0 0 0,-1 22 0 0 0,-22-22 0 0 0,0 0 152 0 0,0 0 24 0 0,0 0 8 0 0,0-22 0 0 0,0-1 72 0 0,-22 23 24 0 0,-1-45 0 0 0,1 0 0 0 0,0 0-208 0 0,-23 1-40 0 0,0-24-8 0 0,-23 1 0 0 0,23-23-96 0 0,-45 0 0 0 0,23 0-96 0 0,-1 0 96 0 0,-21 23-216 0 0,44-23 16 0 0,-23 22 0 0 0,23 23 0 0 0,23 0-264 0 0,-1 23-48 0 0,1-1-16 0 0,-1 1 0 0 0,23 22 168 0 0,0 0 32 0 0,0 0 8 0 0,0 0 0 0 0,23 22 208 0 0,-23 1 48 0 0,22-1 64 0 0,-22-22-104 0 0,23 23 208 0 0,-1-1 48 0 0,-22 1 8 0 0,23-1 0 0 0,-23 1 152 0 0,0-23 32 0 0,22 22 8 0 0,-22 1 0 0 0,0-23-24 0 0,0 0 0 0 0,0 0 0 0 0,0 0 0 0 0,0 0-192 0 0,23 0-40 0 0,-23 0 0 0 0,0 0-8 0 0,22 22-232 0 0,-22 1-48 0 0,0-23 0 0 0,23 22-8 0 0,-1 1 0 0 0,1-1 0 0 0,21 1 0 0 0,-21-1 0 0 0,22 23 88 0 0,0 0 16 0 0,0 0 8 0 0,0 0 0 0 0,0 0 88 0 0,0-23 0 0 0,0 23 0 0 0,0 0-64 0 0,-23-22 64 0 0,23-1 0 0 0,-22 1 0 0 0,-1-1 0 0 0,0 1 0 0 0,1-1 0 0 0,-1-22 0 0 0,-22 0 0 0 0,0 0 0 0 0,0 0 72 0 0,0 0-72 0 0,0 0 0 0 0,0 0 96 0 0,-22-22-96 0 0,-1 22 96 0 0,23-23-96 0 0,-22 1 96 0 0,0-1-32 0 0,-23 1 0 0 0,22-1-64 0 0,-22-22 104 0 0,23 23-32 0 0,-23-23-8 0 0,0 22 0 0 0,0 1-64 0 0,22-1-88 0 0,1 1 24 0 0,-1 22 0 0 0,1 0-168 0 0,22 0-32 0 0,0 0-8 0 0,0 0 0 0 0,0 0 144 0 0,0 45 24 0 0,22-45 8 0 0,1 45 0 0 0,-1-23 96 0 0,1 1 104 0 0,-1 22-16 0 0,23-23-8 0 0,-22 23 96 0 0,22 0 16 0 0,0 0 8 0 0,0-22 0 0 0,-23 21-32 0 0,45 1-8 0 0,-22 23 0 0 0,0-23 0 0 0,23 0-160 0 0,-1 0 64 0 0,1 22-64 0 0,-1-44 0 0 0,-22 22 0 0 0,23 0 0 0 0,-24 0 0 0 0,24-23 64 0 0,-1 23-64 0 0,-22-23 0 0 0,0 1 0 0 0,0-23 0 0 0,0 45-64 0 0,0-45 0 0 0,-22 22 0 0 0,-1 1 0 0 0,23-1 0 0 0,-22 1 0 0 0,-23-23 0 0 0,22 22 0 0 0,-22 1-40 0 0,0-1-8 0 0,0 1 0 0 0,0-23 0 0 0,0 22-8 0 0,-22-22 0 0 0,-1 23 0 0 0,1-23 0 0 0,-1 0-104 0 0,-22 0-32 0 0,23 0 0 0 0,-23-23 0 0 0,-23 1-32 0 0,1-1-16 0 0,22-22 0 0 0,-23 23 0 0 0,1-23-127 0 0,-23 0-25 0 0,23 0-8 0 0,-1 0 0 0 0,23 0 216 0 0,-22 0 48 0 0,44 23 8 0 0,-22-1 0 0 0,23 1 304 0 0,-1 22 64 0 0,1-23 16 0 0,22 23 0 0 0,-23 0-32 0 0,23 0-8 0 0,0 0 0 0 0,0 0 0 0 0,0 0-152 0 0,0 0 64 0 0,0 0-64 0 0,0 0 0 0 0,23 23 136 0 0,-23-23-24 0 0,0 0-8 0 0,22 22 0 0 0,1-22-8 0 0,-1 23-8 0 0,1-23 0 0 0,-1 22 0 0 0,1-22 40 0 0,-1 23 0 0 0,1-23 8 0 0,22 22-1 0 0,-23 0 57 0 0,23 1 16 0 0,23 22 0 0 0,-23-23 0 0 0,22 23-112 0 0,-22-22-16 0 0,45 22-8 0 0,-45 0 0 0 0,45 0-72 0 0,-45-23 0 0 0,0 23 72 0 0,22 0-72 0 0,-22-22 0 0 0,0 22 64 0 0,0-1-64 0 0,0-44 0 0 0,-23 45 88 0 0,23-22-24 0 0,-22-1 0 0 0,-1 1 0 0 0,1-23 112 0 0,-1 22 16 0 0,-22-22 8 0 0,0 0 0 0 0,0 0 184 0 0,0 0 40 0 0,0 0 8 0 0,-22 0 0 0 0,-1 0-112 0 0,1-22-16 0 0,-1 22-8 0 0,-22-23 0 0 0,0 1-176 0 0,0-1-40 0 0,1-22-8 0 0,-1 1 0 0 0,-23 21-72 0 0,-22-22-96 0 0,0-22 16 0 0,23 22 8 0 0,-23-23-280 0 0,0 1-64 0 0,-22-23 0 0 0,22 0-8 0 0,22 23-336 0 0,-22-1-64 0 0,23 1-8 0 0,0 22-8 0 0,-1 0 352 0 0,23 22 73 0 0,0-22 7 0 0,23 23 8 0 0,-1-1 592 0 0,1 23 128 0 0,-1 0 16 0 0,23 0 7 0 0,-22 0-151 0 0,22 0-32 0 0,-23 23-8 0 0,23-23 0 0 0,0 22-152 0 0,23-22 0 0 0,-23 45 0 0 0,0-45 0 0 0,22 23 0 0 0,1-1 0 0 0,-1 1 0 0 0,1-1 0 0 0,-1 1 0 0 0,23-1-88 0 0,0 1 88 0 0,0-1-80 0 0,0 1 80 0 0,22 22 0 0 0,1-23 0 0 0,-1 23-64 0 0,1 0 64 0 0,-1-23 0 0 0,23 23 64 0 0,-22 0-64 0 0,-1-22 72 0 0,0 22-72 0 0,1-23 96 0 0,-1 23-96 0 0,-22-22 192 0 0,0 22-24 0 0,0-23 0 0 0,0 1 0 0 0,-22-1 88 0 0,-1 1 24 0 0,1-1 0 0 0,-1 1 0 0 0,-22-23 72 0 0,0 0 24 0 0,0 22 0 0 0,0-22 0 0 0,0 22-88 0 0,0-22-8 0 0,-22 0-8 0 0,-23 0 0 0 0,22 0-88 0 0,-22 0-24 0 0,0-22 0 0 0,-22 0 0 0 0,-1-1-88 0 0,1-22-72 0 0,-23 23 96 0 0,23-46-96 0 0,-23 23 0 0 0,0-22-96 0 0,0-1 0 0 0,22 1 0 0 0,-22-1-544 0 0,23 1-112 0 0,0 22-16 0 0,-1 0-8 0 0,23 23 360 0 0,0-23 80 0 0,23 45 16 0 0,-1-23 0 0 0,-22 23 320 0 0,45 0 0 0 0,0-22 0 0 0,0 22 0 0 0,0 0-72 0 0,0 0 0 0 0,0 22 0 0 0,23 1 0 0 0,-1-1-216 0 0,1-22-48 0 0,-1 23-8 0 0,1-23-4087 0 0,-1 22-817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7-11-30T14:28:06.391"/>
    </inkml:context>
    <inkml:brush xml:id="br0">
      <inkml:brushProperty name="width" value="0.15" units="cm"/>
      <inkml:brushProperty name="height" value="0.3" units="cm"/>
      <inkml:brushProperty name="color" value="#0099FF"/>
      <inkml:brushProperty name="tip" value="rectangle"/>
      <inkml:brushProperty name="rasterOp" value="maskPen"/>
    </inkml:brush>
  </inkml:definitions>
  <inkml:trace contextRef="#ctx0" brushRef="#br0">17196 8610 9296 0 0,'0'-23'200'0'0,"0"23"48"0"0,0 0 8 0 0,0 0 8 0 0,0 0-264 0 0,0 0 0 0 0,0 0 0 0 0,0 23 0 0 0,45-1 0 0 0,-22 0 0 0 0,-1 23 0 0 0,23-22-96 0 0,0 22 240 0 0,22-23 48 0 0,1 23 16 0 0,-1 0 0 0 0,1 23 104 0 0,22-23 16 0 0,-23 0 8 0 0,23 0 0 0 0,-23 22 64 0 0,23-22 16 0 0,0 0 0 0 0,-22 22 0 0 0,21-22-80 0 0,1 0-16 0 0,-22 0 0 0 0,-1-22 0 0 0,1 22-184 0 0,-23-23-40 0 0,0 23 0 0 0,0-22-8 0 0,0-1 24 0 0,-1 1 8 0 0,-21-1 0 0 0,-1 0 0 0 0,1 1 56 0 0,-23-1 15 0 0,22-22 1 0 0,-22 0 0 0 0,0 0-48 0 0,0 0-8 0 0,0 0 0 0 0,-22-22 0 0 0,-1-1-936 0 0,-22 23-191 0 0,23-44-41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7-11-30T14:26:15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6699 6768 0 0,'-22'-22'144'0'0,"22"-1"32"0"0,0 23 8 0 0,0 0 8 0 0,0 0-192 0 0,0 0 0 0 0,-23 0 0 0 0,23 0 0 0 0,-22 0 448 0 0,22 0 40 0 0,0 0 16 0 0,-23 0 0 0 0,23 0 40 0 0,0 0 0 0 0,0 0 8 0 0,-22 0 0 0 0,22 0 104 0 0,0 0 16 0 0,0 0 8 0 0,0 0 0 0 0,0 0-8 0 0,0 0 0 0 0,0 0 0 0 0,0 0-1 0 0,0 0-263 0 0,0 0-56 0 0,0 0-16 0 0,0 0 0 0 0,0 0-80 0 0,0 0-24 0 0,0 0 0 0 0,0 0 0 0 0,0 0-80 0 0,0 0-24 0 0,0 0 0 0 0,-23 0 0 0 0,23 0-32 0 0,0 0-16 0 0,0 0 0 0 0,0 0 0 0 0,-22 0 16 0 0,22 0 8 0 0,0 0 0 0 0,0 0 0 0 0,0 0 64 0 0,0 23 16 0 0,-23-23 0 0 0,23 0 0 0 0,0 0-8 0 0,0 22 0 0 0,-22-22 0 0 0,22 0 0 0 0,0 0-16 0 0,0 0-8 0 0,0 0 0 0 0,0 22 0 0 0,0-22-88 0 0,0 0-64 0 0,0 0 72 0 0,0 0-72 0 0,-23 0 88 0 0,23 0-88 0 0,0 0 96 0 0,0 0-96 0 0,0 0 104 0 0,0 0-32 0 0,0 23-8 0 0,0-23 0 0 0,0 0-64 0 0,0 0 0 0 0,0 0 72 0 0,0 0-72 0 0,0 22 64 0 0,0-22-64 0 0,0 0 80 0 0,0 0-80 0 0,0 23 192 0 0,0-23-16 0 0,0 0 0 0 0,0 22 0 0 0,0-22-16 0 0,0 0 0 0 0,0 0 0 0 0,0 0 0 0 0,0 0-48 0 0,0 0-16 0 0,0 0 0 0 0,0 0 0 0 0,0 0-96 0 0,0 0 88 0 0,0 0-88 0 0,0 0 80 0 0,23-22-16 0 0,-23 22 0 0 0,0 0 0 0 0,0 0 0 0 0,0 0-64 0 0,0 0 64 0 0,0 0-64 0 0,0 0 64 0 0,0 0-64 0 0,22 0 0 0 0,-22 0 0 0 0,0 0 0 0 0,0 0 0 0 0,23-23 0 0 0,-23 23 0 0 0,0 0 0 0 0,0 0 0 0 0,0 0 0 0 0,0 0 0 0 0,22 0 0 0 0,-22 0 0 0 0,0 0 0 0 0,0 0 64 0 0,23-22-64 0 0,-23 22 0 0 0,0 0 0 0 0,0 0 0 0 0,0 0 0 0 0,22 0 0 0 0,-22 0 0 0 0,0 0 0 0 0,0 0 0 0 0,0 0 0 0 0,0 22 0 0 0,23-22 0 0 0,-23 0 0 0 0,0 0 0 0 0,0 23 0 0 0,0-23 0 0 0,0 0 0 0 0,0 0 0 0 0,22 0 0 0 0,-22 22 0 0 0,0-22 0 0 0,0 0 0 0 0,0 0 0 0 0,0 0 0 0 0,0 0 0 0 0,0 0 64 0 0,0 0-64 0 0,0 0 0 0 0,0 0 64 0 0,0 0-64 0 0,0 0 0 0 0,0 0 0 0 0,-22 0 64 0 0,22 0-64 0 0,0 0 0 0 0,0 0 0 0 0,0 0 0 0 0,-23 0 0 0 0,23 0 0 0 0,0 0 0 0 0,0 0 0 0 0,0 0 0 0 0,0 0 0 0 0,0 0 0 0 0,23 0 0 0 0,-23 0 0 0 0,0 0 0 0 0,0 0 0 0 0,0 0 0 0 0,0 0 0 0 0,0 0 0 0 0,0 0 0 0 0,0 0 0 0 0,0 0 64 0 0,0 0-64 0 0,0 0 64 0 0,0 0-64 0 0,0 0 88 0 0,0 0-24 0 0,0 0-64 0 0,0-22 96 0 0,-23-1-96 0 0,23 23 72 0 0,0 0-72 0 0,0 0 64 0 0,0-22-64 0 0,0 22 0 0 0,-22-23 72 0 0,22 23-72 0 0,0 0 0 0 0,0 0 0 0 0,0 0 0 0 0,0 0 64 0 0,0-22-64 0 0,0 22 0 0 0,0-22 0 0 0,0 22 0 0 0,0 0 0 0 0,0 0 0 0 0,0 0 0 0 0,0-23 0 0 0,0 23 0 0 0,0 0 0 0 0,0 0 0 0 0,0 0 0 0 0,0-22 0 0 0,0 22 0 0 0,0 0 0 0 0,0 0 0 0 0,0-23 0 0 0,0 23 0 0 0,0 0 0 0 0,22-22 0 0 0,-22 22 0 0 0,0 0 0 0 0,0 0 0 0 0,0-23 0 0 0,23 23 0 0 0,-23 0 0 0 0,0 0 0 0 0,0 0 0 0 0,0 0 0 0 0,0-22 0 0 0,0 22 0 0 0,0-23 0 0 0,0 23 0 0 0,0 0 0 0 0,0-22 0 0 0,0 22 64 0 0,0-23-64 0 0,0 23 0 0 0,22 0 0 0 0,-22-22 0 0 0,0 22 64 0 0,0-23-64 0 0,0 1 64 0 0,0 22-64 0 0,0 0 0 0 0,0-23 72 0 0,0 1-72 0 0,0 22 0 0 0,0 0 64 0 0,0 0-64 0 0,0-23 0 0 0,0 1 0 0 0,0 22 0 0 0,23 0 0 0 0,-23-23 0 0 0,0 1 0 0 0,-23 22 64 0 0,23 0-64 0 0,23 0 0 0 0,-23 0 0 0 0,0 0 64 0 0,0 0-64 0 0,0 0 96 0 0,0-23-96 0 0,0 23 112 0 0,0-22-32 0 0,0-1-8 0 0,0 1 0 0 0,0 0-8 0 0,0-1 0 0 0,0 1 0 0 0,0-1 0 0 0,0 1-64 0 0,0 22 64 0 0,0-23-64 0 0,0 1 64 0 0,0-1-64 0 0,0 1 0 0 0,22-1 0 0 0,-22 23 0 0 0,0-22 0 0 0,0 22 0 0 0,23-23 0 0 0,-23 23 0 0 0,0-22 0 0 0,0-1 0 0 0,0 23 0 0 0,22 0 0 0 0,-22-22 0 0 0,0-1 64 0 0,0 1-64 0 0,22-1 0 0 0,-22 1 0 0 0,0-1 64 0 0,0-22-64 0 0,0 23 0 0 0,23-23 0 0 0,-23 23 64 0 0,0-1-64 0 0,0-22 0 0 0,22 23 0 0 0,-22-1 64 0 0,0 1-64 0 0,0-1 0 0 0,23 1 0 0 0,-23 22 0 0 0,0-23 64 0 0,0 23-64 0 0,22-22 0 0 0,-22 22 0 0 0,0-23 0 0 0,23 23 0 0 0,-23 0 0 0 0,0-22 0 0 0,0 22 0 0 0,22 0 0 0 0,-22-23 0 0 0,23 23 0 0 0,-23-22 0 0 0,0-1 0 0 0,0 23 0 0 0,22-22 0 0 0,-22-1 0 0 0,23 1 0 0 0,-23-1 0 0 0,0 23 0 0 0,0-22 64 0 0,22-1-64 0 0,-22 23 0 0 0,0-22 0 0 0,23 22 0 0 0,-23-23 0 0 0,22 1 0 0 0,-22 22 0 0 0,0-22 0 0 0,23 22 0 0 0,-23-23 0 0 0,0 23 0 0 0,22-22 0 0 0,-22-1 0 0 0,23 23 0 0 0,-23-22 0 0 0,0-1 0 0 0,22 1 0 0 0,-22 22 0 0 0,0-23 0 0 0,23 1 0 0 0,-23-1 0 0 0,22 23 0 0 0,-22-22 0 0 0,23-1 0 0 0,-1 1 0 0 0,-22 22 0 0 0,23-23 0 0 0,-23 1 0 0 0,22 22 0 0 0,0 0 0 0 0,-22-23 0 0 0,23 23 0 0 0,-23-22 0 0 0,22 22 0 0 0,1 0 0 0 0,-23-23 0 0 0,22 23 0 0 0,-22-22 0 0 0,23 22 0 0 0,-23 0 0 0 0,22-23 0 0 0,-22 23 0 0 0,0 0 0 0 0,0-22 64 0 0,23 22-64 0 0,-23 0 0 0 0,0-23 0 0 0,0 23 0 0 0,22 0 0 0 0,-22 0 0 0 0,0 0 0 0 0,0 0 0 0 0,23 0 0 0 0,-23 0 0 0 0,0 0 0 0 0,0 0 0 0 0,22-22 0 0 0,1 22 0 0 0,-1 0 0 0 0,-22 0 0 0 0,23 0 0 0 0,-23 0 0 0 0,22 0 0 0 0,-22 0 0 0 0,23 0 0 0 0,-1-23 0 0 0,-22 23 0 0 0,23 0 0 0 0,-1 0 0 0 0,-22 0 0 0 0,23-22 0 0 0,-23 22 0 0 0,22 0 0 0 0,-22 0 0 0 0,23 0 0 0 0,-23 0 0 0 0,22-22 0 0 0,-22 22 0 0 0,22 0 0 0 0,-22 0 0 0 0,0 0 0 0 0,0 0 0 0 0,23 0 0 0 0,-23-23 0 0 0,0 23 0 0 0,22 0 0 0 0,-22 0 0 0 0,23 0 0 0 0,-23 0 0 0 0,22 0 0 0 0,1 0 0 0 0,-23 0 0 0 0,0 0 0 0 0,0 0 0 0 0,22 0 0 0 0,1 0 0 0 0,-23 0 0 0 0,0 0 0 0 0,22 0 0 0 0,-22 0 0 0 0,23-22 0 0 0,-23 22 0 0 0,22 0 0 0 0,1-23 0 0 0,-23 23 0 0 0,22 0 0 0 0,-22 0 0 0 0,23-22 0 0 0,-1 22 0 0 0,-22 0 0 0 0,0 0 0 0 0,23-23 0 0 0,-1 23 0 0 0,1-22 0 0 0,-1 22 0 0 0,1 0 0 0 0,-1-23 0 0 0,1 23 0 0 0,-1 0 0 0 0,0-22 0 0 0,1 22 0 0 0,-1-23 0 0 0,1 23 0 0 0,-1 0 0 0 0,1-22 0 0 0,-1-1 0 0 0,1 23 0 0 0,22 0 0 0 0,-23-22 0 0 0,1-1 0 0 0,22 23 0 0 0,-23 0 0 0 0,23-22 0 0 0,-22 22 0 0 0,22 0 0 0 0,-23 0 0 0 0,23 0 0 0 0,-23-23 0 0 0,1 23 0 0 0,22 0 0 0 0,-23 0 0 0 0,1 0 0 0 0,-1 0 0 0 0,1-22 0 0 0,22 22 0 0 0,-23 0 0 0 0,1 0 0 0 0,-1 0 0 0 0,1 0 0 0 0,-1-23 0 0 0,23 23 0 0 0,-22 0 0 0 0,-1 0 0 0 0,1 0 0 0 0,-1-22 0 0 0,0 22 0 0 0,23 0 0 0 0,-22 0 0 0 0,-1-23 0 0 0,1 23 0 0 0,-1 0 0 0 0,1-22 0 0 0,-1 22 0 0 0,23 0 0 0 0,-22 0 0 0 0,-1-23 0 0 0,1 23 0 0 0,-1 0 0 0 0,23 0 0 0 0,-22 0 0 0 0,-1 0 0 0 0,1 0 0 0 0,-1 0 0 0 0,1 0 0 0 0,-1 0 0 0 0,0 0 0 0 0,1-22 0 0 0,-1 22 0 0 0,1-22 0 0 0,-1 22 0 0 0,1 0 0 0 0,-1 0 0 0 0,1-23 0 0 0,-1 23 0 0 0,1 0 0 0 0,-1-22 0 0 0,1 22 0 0 0,-1 0 0 0 0,1-23 0 0 0,-1 23 0 0 0,1 0 0 0 0,-1 0 0 0 0,1 0 0 0 0,22 0 0 0 0,-23 0 0 0 0,1 0 0 0 0,-23 0 0 0 0,22 0 0 0 0,0 0 0 0 0,1 0 0 0 0,-1 0 0 0 0,1 0 0 0 0,-1 0 0 0 0,1-22 0 0 0,-1 22 0 0 0,1 0 0 0 0,-23 0 0 0 0,22 0 0 0 0,1 0 0 0 0,-1 0 0 0 0,1 0 0 0 0,-1-23 0 0 0,1 23 0 0 0,-1 0 0 0 0,1 23 0 0 0,-23-23 0 0 0,45 0 0 0 0,-45 0 0 0 0,22 0 0 0 0,1 0 0 0 0,-1 0 0 0 0,1 0 0 0 0,-23 0 0 0 0,22 0 0 0 0,0 0 0 0 0,1 0 0 0 0,-23 0 0 0 0,0 0 0 0 0,22 0 0 0 0,1 0 0 0 0,-23 0 0 0 0,0 0 0 0 0,22-23 0 0 0,1 23 0 0 0,-23 0 0 0 0,0 0 0 0 0,22-22 0 0 0,-22 22 0 0 0,23 0 0 0 0,-23 0 0 0 0,22 0 0 0 0,-22-23 0 0 0,0 23 0 0 0,0 0 0 0 0,23 0 0 0 0,-23 0 0 0 0,22-22 0 0 0,-22 22 0 0 0,23 0 0 0 0,-1 0 0 0 0,1 0 0 0 0,-1 0 0 0 0,1-23 0 0 0,-1 23 0 0 0,-22 0 0 0 0,23 0 0 0 0,-1 0 0 0 0,1 0 0 0 0,-1 0 0 0 0,-22-22 0 0 0,23 22 0 0 0,-1 0 0 0 0,-22 0 0 0 0,0 0 0 0 0,22-23 0 0 0,-22 23 0 0 0,23-22 0 0 0,-23 22 0 0 0,0-23 0 0 0,22 23 0 0 0,-22 0 0 0 0,23-22 0 0 0,-23 22 0 0 0,0 0 0 0 0,0-23 0 0 0,22 23 0 0 0,1-22 0 0 0,-23 22 0 0 0,0 0 0 0 0,0 0 0 0 0,22-23 0 0 0,-22 23 0 0 0,23-22 0 0 0,-23-1 0 0 0,22 23 0 0 0,-22-22 0 0 0,23-1 0 0 0,-23 23 0 0 0,22-22 0 0 0,-22-1 0 0 0,23 1 0 0 0,-23 22 0 0 0,22-45 0 0 0,-22 45 0 0 0,23-22 0 0 0,-23-1 0 0 0,0 1 0 0 0,22-1 0 0 0,-22 1 0 0 0,23-1 0 0 0,-23 1 0 0 0,22-1 0 0 0,-22 1 0 0 0,23-1 0 0 0,-23 1 0 0 0,22-1 0 0 0,-22 23 0 0 0,23-22 0 0 0,-1-1 0 0 0,-22 1 0 0 0,22 22 0 0 0,-22-45 0 0 0,23 45 0 0 0,-23-23 0 0 0,22 1 0 0 0,-22-1 0 0 0,23 23 0 0 0,-23-22 0 0 0,22-1 0 0 0,-22 23 0 0 0,23-22 0 0 0,-23 0 0 0 0,0 22 0 0 0,22-23 0 0 0,-22 23 0 0 0,0-22 0 0 0,23 22 0 0 0,-23-23 0 0 0,0 23 0 0 0,0 0 0 0 0,0-22 0 0 0,0 22 64 0 0,22-23-64 0 0,-22 1 0 0 0,23 22 0 0 0,-23-23 0 0 0,0 1 0 0 0,0 22 0 0 0,0-23 0 0 0,22 1 0 0 0,-22-1 0 0 0,23 1 0 0 0,-23-1 0 0 0,0 1 0 0 0,0-1 0 0 0,22 1 0 0 0,-22-1 0 0 0,0 1 64 0 0,0-1-64 0 0,0 1 0 0 0,23-1 0 0 0,-23 1 0 0 0,0 0 0 0 0,0 22 0 0 0,0-23 0 0 0,0 1 64 0 0,0-1-64 0 0,0 1 0 0 0,0-1 0 0 0,0 23 0 0 0,0-22 64 0 0,-23-1-64 0 0,23 1 0 0 0,0-1 0 0 0,0 1 0 0 0,0-1 0 0 0,23 1 0 0 0,-46-1 64 0 0,23 1-64 0 0,23-1 0 0 0,-23 23 0 0 0,0-22 0 0 0,0 22 0 0 0,0-23 0 0 0,0 23 0 0 0,0-22 0 0 0,0 22 0 0 0,0 0 0 0 0,0 0 0 0 0,0-23 0 0 0,0 23 0 0 0,22 0 0 0 0,-22-22 0 0 0,0 22 0 0 0,0-23 0 0 0,0 23 0 0 0,0-22 0 0 0,0-1 0 0 0,23 23 0 0 0,-23-22 0 0 0,0 0 0 0 0,0-1 0 0 0,0 23 0 0 0,0-22 0 0 0,0-1 0 0 0,0 23 0 0 0,0-22 0 0 0,0-1 0 0 0,22 23 0 0 0,-22-22 64 0 0,0-1-64 0 0,0 23 0 0 0,0-22 0 0 0,0-1 0 0 0,0 23 0 0 0,0-22 0 0 0,0 22 0 0 0,0-23 0 0 0,23 23 0 0 0,-23 0 0 0 0,0 0 0 0 0,0 0 0 0 0,0-22 0 0 0,0 22 0 0 0,0-23 0 0 0,0 23 0 0 0,0-22 0 0 0,0-1 0 0 0,0 1 0 0 0,0-1 64 0 0,0 1-64 0 0,0-23 0 0 0,0 22 0 0 0,0 1 72 0 0,0-1-72 0 0,0-21 72 0 0,0 21-72 0 0,0 1 96 0 0,0 22-96 0 0,0-23 64 0 0,-23 1-64 0 0,23 22 0 0 0,0 0 0 0 0,0 0 64 0 0,0-23-64 0 0,0 23 0 0 0,23 0 0 0 0,-23-22 0 0 0,0 22 0 0 0,0 0 0 0 0,0-23 0 0 0,0 23 0 0 0,0-22 0 0 0,0 22 0 0 0,0-23 0 0 0,0 23 64 0 0,0-22-64 0 0,0-1 0 0 0,0 23 0 0 0,0-22 0 0 0,0-1 0 0 0,-23 23 0 0 0,23-22 0 0 0,0-1 0 0 0,0 23 0 0 0,0-22 0 0 0,0 22 0 0 0,0-23 64 0 0,0 1-64 0 0,-22 22 0 0 0,22 0 0 0 0,0-23 0 0 0,0 23 0 0 0,0 0 0 0 0,0 0 0 0 0,0 0 0 0 0,0 0 0 0 0,0-22 0 0 0,0 22 0 0 0,0 0 0 0 0,0-23 0 0 0,0 1 0 0 0,0-1 0 0 0,0 23 0 0 0,0-22 0 0 0,0 0 0 0 0,0-1 0 0 0,0 1 0 0 0,0-1 0 0 0,0 1 0 0 0,0-1 0 0 0,0 1 0 0 0,0 22 0 0 0,0-23 0 0 0,0 23 0 0 0,0-22 0 0 0,0 22 0 0 0,0 0 0 0 0,0 0 0 0 0,0 0 0 0 0,0 0 0 0 0,-23 0 0 0 0,23 0 0 0 0,0 0 0 0 0,0-23 0 0 0,0 23 0 0 0,0 0 0 0 0,0 0 0 0 0,0 0 0 0 0,0-22 0 0 0,0 22 0 0 0,-22 0 0 0 0,22 0 0 0 0,0 0 0 0 0,0 0 0 0 0,0-23 0 0 0,0 23 0 0 0,0-22 0 0 0,-23 22 0 0 0,23 0 0 0 0,0 0 0 0 0,0 0 0 0 0,0 0 0 0 0,0 0 0 0 0,0 0 0 0 0,0 0 0 0 0,-22 0 0 0 0,22 0 0 0 0,0 0 0 0 0,0 0 0 0 0,0 0 0 0 0,0-23 0 0 0,0 23 0 0 0,0 0 0 0 0,0 0 0 0 0,0 0 0 0 0,0-22 0 0 0,0 22 0 0 0,0-23 0 0 0,0 23 0 0 0,0 0 0 0 0,0-22 0 0 0,0 22 0 0 0,-23 0 0 0 0,23 0 0 0 0,0 0 0 0 0,0 0 0 0 0,0 0 0 0 0,0 0 0 0 0,0 0 0 0 0,0 0 0 0 0,0 0 0 0 0,0 0 0 0 0,0 0 0 0 0,0 22 0 0 0,0-22 0 0 0,0 0 0 0 0,0 0 0 0 0,0 0 0 0 0,0 0 0 0 0,0 0 0 0 0,0 23 0 0 0,0-23 0 0 0,0 0 0 0 0,0 0 0 0 0,0 0 0 0 0,0-23 0 0 0,23 23 0 0 0,-23-22 0 0 0,0 22 0 0 0,0-23 0 0 0,0 23 0 0 0,0-22 0 0 0,0 22 0 0 0,0 0 0 0 0,0 0 0 0 0,0 0 0 0 0,0 0 0 0 0,0 0 0 0 0,0 0 0 0 0,0 0 0 0 0,0 0 0 0 0,0 0 0 0 0,0 0 0 0 0,0 0 0 0 0,0 0 0 0 0,0 0 0 0 0,0 0 0 0 0,0 0 0 0 0,0 0 0 0 0,0 0 0 0 0,0 0 0 0 0,0 0 0 0 0,0-23 0 0 0,0 23 0 0 0,0 0 0 0 0,0 0 0 0 0,0 0 0 0 0,0 0 0 0 0,0-22 0 0 0,0 22 0 0 0,0 0 0 0 0,0 0 0 0 0,0 0 0 0 0,0 0 0 0 0,0 0 0 0 0,0 0 0 0 0,0 0 0 0 0,0 0 0 0 0,0 0 0 0 0,0 0 0 0 0,0 0 0 0 0,0 22 0 0 0,0-22 0 0 0,0 0 0 0 0,0 0 64 0 0,0 0-64 0 0,0 0 0 0 0,0 0 0 0 0,0 0 64 0 0,0 0-64 0 0,0 0 0 0 0,0 0 0 0 0,0 0 64 0 0,0 0-64 0 0,0 0 0 0 0,0 0 0 0 0,0 0 0 0 0,0 0 0 0 0,0 0 0 0 0,0 0 0 0 0,0 0 0 0 0,0 0 0 0 0,0 0 0 0 0,0 0 0 0 0,0 0 0 0 0,0 0 0 0 0,0 0 0 0 0,0 0 0 0 0,22 0-72 0 0,-22-22 8 0 0,23 22 0 0 0,-23-23 0 0 0,22 23-264 0 0,-22 0-56 0 0,23-22 0 0 0,-23 0-8 0 0,22 22-208 0 0,-22-23-40 0 0,23 1 0 0 0,-23 22-8 0 0,0-23 96 0 0,0 1 16 0 0,0 22 8 0 0,0-23 0 0 0,0 23 304 0 0,0 0 56 0 0,0 0 8 0 0,0 0 8 0 0,0 0 152 0 0,-23 23 0 0 0,1-23 0 0 0,22 0 0 0 0,-23 22 232 0 0,23-22 80 0 0,-22 0 8 0 0,22 0 8 0 0,-23 0 88 0 0,23 0 24 0 0,0 0 0 0 0,0 0 0 0 0,-22 0-128 0 0,22 0-24 0 0,0 0-8 0 0,0 0 0 0 0,0 0-120 0 0,0-22-32 0 0,0 22 0 0 0,0 0 0 0 0,0 0-128 0 0,0 0 64 0 0,0 0-64 0 0,0 0 0 0 0,0 0 64 0 0,0 0-64 0 0,0 0 0 0 0,-23 0 0 0 0,23 0 0 0 0,0 0 0 0 0,0 0 64 0 0,0 0-64 0 0,-22 0 0 0 0,22 0 0 0 0,0 0 0 0 0,0 0 0 0 0,0 0-1080 0 0,0 0-216 0 0,0 0-48 0 0</inkml:trace>
  <inkml:trace contextRef="#ctx0" brushRef="#br0" timeOffset="3626.325">6609 68 7080 0 0,'0'0'152'0'0,"0"0"32"0"0,0 0 8 0 0,0 0 16 0 0,0 0-208 0 0,0 0 0 0 0,0 0 0 0 0,0 0 0 0 0,0 0 352 0 0,0 0 32 0 0,0 0 8 0 0,0 0 0 0 0,0 0 152 0 0,0 0 24 0 0,0-23 8 0 0,0 23 0 0 0,0 0 0 0 0,0 0 0 0 0,0 0 0 0 0,0 0 0 0 0,0 0-56 0 0,0 0-8 0 0,0 0 0 0 0,0 0 0 0 0,0 0 23 0 0,0 0 1 0 0,0 0 0 0 0,0 0 0 0 0,0 0-56 0 0,0 0-16 0 0,0 0 0 0 0,0 0 0 0 0,0 0-96 0 0,0 0-16 0 0,0 0-8 0 0,0 0 0 0 0,0 0-128 0 0,0 0-24 0 0,0 0-8 0 0,0 0 0 0 0,0 23-88 0 0,0-23-8 0 0,0 22-8 0 0,0-22 0 0 0,0 0-80 0 0,0 23 96 0 0,0-1-96 0 0,0-22 96 0 0,0 0-16 0 0,0 22 0 0 0,0-22 0 0 0,0 23 0 0 0,0-23 56 0 0,0 0 16 0 0,0 22 0 0 0,0 1 0 0 0,0-23-8 0 0,0 22 0 0 0,0 1 0 0 0,0-1 0 0 0,23 1-40 0 0,-23-1-8 0 0,0 1 0 0 0,0-1 0 0 0,0 1-32 0 0,0 22 0 0 0,0-23-64 0 0,0 1 96 0 0,0 22-32 0 0,0-23 0 0 0,0 23-64 0 0,0-22 96 0 0,0-1 0 0 0,-23 23-8 0 0,23-23 0 0 0,0 23 0 0 0,0-22-16 0 0,0 22 0 0 0,0-23 0 0 0,0 23 0 0 0,23-22-72 0 0,-23-1 80 0 0,-23 23-80 0 0,23-22 80 0 0,23-1-80 0 0,-23 1 0 0 0,0-1 72 0 0,0 1-72 0 0,0 22 64 0 0,22-23-64 0 0,-22 1 64 0 0,0 21-64 0 0,0-21 0 0 0,0-1 72 0 0,0 23-72 0 0,0-22 0 0 0,0-1 88 0 0,0 23-88 0 0,0-22 80 0 0,0-1-80 0 0,23 23 72 0 0,-23-22-72 0 0,0 22 64 0 0,0-23-64 0 0,0 1 72 0 0,0-1-72 0 0,0 23 80 0 0,0-22-80 0 0,0-1 88 0 0,0 1-88 0 0,0-1 96 0 0,22 0-96 0 0,-22-22 96 0 0,0 23-32 0 0,0-1 0 0 0,0-22-64 0 0,23 23 104 0 0,-23-23-32 0 0,0 0-8 0 0,0 0 0 0 0,0 0-64 0 0,0 22 0 0 0,0-22 0 0 0,0 23 0 0 0,0-23 0 0 0,22 22 64 0 0,-22 1-64 0 0,0-1 0 0 0,23 23 0 0 0,-23-22 0 0 0,0 22 64 0 0,0-23-64 0 0,0 23 0 0 0,0-22 0 0 0,0 22 0 0 0,0-23 64 0 0,0 1-64 0 0,0-1 64 0 0,0 1-64 0 0,0-1 64 0 0,0 0-64 0 0,22 1 0 0 0,-22-23 0 0 0,0 0 64 0 0,0 0 0 0 0,0 22 0 0 0,0-22 0 0 0,0 23 0 0 0,23-23 0 0 0,-23 0-64 0 0,0 22 96 0 0,0-22-32 0 0,0 23-64 0 0,0-23 64 0 0,0 22-64 0 0,0-22 64 0 0,0 23-64 0 0,0-1 0 0 0,0-22 0 0 0,0 0 64 0 0,0 0-64 0 0,0 0 0 0 0,22 23 0 0 0,-22-23 0 0 0,0 0 0 0 0,0 22 64 0 0,0-22-64 0 0,0 0 0 0 0,0 0 0 0 0,0 0 64 0 0,23 23-64 0 0,-23-23 0 0 0,0 0 0 0 0,0 22 64 0 0,0-22-64 0 0,22 0 0 0 0,-22 23 0 0 0,0-23 64 0 0,22 22-64 0 0,-22-22 0 0 0,0 23 0 0 0,23-1 64 0 0,-23-22-64 0 0,0 0 0 0 0,0 23 0 0 0,22-1 64 0 0,-22-22-64 0 0,0 0 0 0 0,23 23 0 0 0,-23-1 64 0 0,0-22-64 0 0,22 0 0 0 0,-22 0 0 0 0,0 23 64 0 0,0-23-64 0 0,23 0 0 0 0,-23 0 0 0 0,0 22 64 0 0,22-22-64 0 0,-22 22 0 0 0,0-22 64 0 0,23 0-64 0 0,-23 0 64 0 0,22 23-64 0 0,1-23 0 0 0,-23 22 64 0 0,22-22-64 0 0,-22 0 0 0 0,23 23 0 0 0,-1-23 0 0 0,-22 22 0 0 0,23 1 0 0 0,-1-23 0 0 0,1 22 0 0 0,-23 1 0 0 0,22-1 0 0 0,1 1 0 0 0,-1-23 0 0 0,-22 22 0 0 0,23-22 0 0 0,-1 23 0 0 0,1-1 0 0 0,-23-22 64 0 0,22 23-64 0 0,0-23 0 0 0,1 0 0 0 0,-23 22 0 0 0,22-22 0 0 0,-22 23 0 0 0,23-23 0 0 0,-1 0 0 0 0,-22 22 64 0 0,0-22-64 0 0,23 23 0 0 0,-1-23 0 0 0,1 22 64 0 0,-1-22-64 0 0,-22 23 0 0 0,23-23 0 0 0,-1 22 0 0 0,1-22 0 0 0,-1 23 0 0 0,1-1 0 0 0,-1-22 0 0 0,1 0 0 0 0,-1 23 0 0 0,1-1 0 0 0,-1-22 0 0 0,1 0 0 0 0,-1 22 0 0 0,1-22 0 0 0,-1 0 0 0 0,0 0 0 0 0,1 23 0 0 0,22-23 64 0 0,-23 0-64 0 0,1 22 0 0 0,-1-22 0 0 0,1 0 0 0 0,-1 23 0 0 0,1-23 0 0 0,-1 0 0 0 0,1 22 0 0 0,-1-22 0 0 0,1 23 0 0 0,22-23 0 0 0,-45 22 0 0 0,45-22 0 0 0,-45 0 0 0 0,45 23 0 0 0,-23-23 0 0 0,1 22 0 0 0,-1-22 0 0 0,0 0 0 0 0,1 0 0 0 0,-1 23 0 0 0,1-23 0 0 0,-1 0 0 0 0,23 0 0 0 0,-22 0 0 0 0,-1 22 0 0 0,23-22 0 0 0,-45 0 0 0 0,45 23 64 0 0,-45-23-64 0 0,45 22 0 0 0,-22-22 72 0 0,-1 0-72 0 0,1 23 0 0 0,-1-23 72 0 0,1 22-72 0 0,21-22 0 0 0,-21 23 80 0 0,-1-23-80 0 0,1 0 64 0 0,-1 0-64 0 0,1 22 64 0 0,-1-22-64 0 0,1 0 0 0 0,-1 23 64 0 0,1-23-64 0 0,-1 0 0 0 0,-22 0 0 0 0,23 22 0 0 0,-1-22 0 0 0,1 0 64 0 0,-1 23-64 0 0,1-23 0 0 0,-1 0 0 0 0,-22 0 0 0 0,23 0 0 0 0,-1 22 0 0 0,-22-22 0 0 0,23 0 0 0 0,-1 0 0 0 0,-22 0 0 0 0,23 23 0 0 0,-1-23 0 0 0,-22 0 64 0 0,22 22-64 0 0,1-22 0 0 0,-23 23 0 0 0,22-23 0 0 0,1 22 0 0 0,-23-22 0 0 0,22 0 0 0 0,-22 22 0 0 0,23-22 64 0 0,-1 23-64 0 0,1-23 0 0 0,-23 22 0 0 0,22-22 0 0 0,1 0 0 0 0,-23 23 0 0 0,22-23 0 0 0,1 22 0 0 0,-1 1 0 0 0,-22-23 0 0 0,23 22 0 0 0,-1 1 0 0 0,-22-23 0 0 0,23 22 0 0 0,-23 1 0 0 0,22-1 0 0 0,1-22 64 0 0,-1 23-64 0 0,1-1 0 0 0,-23-22 64 0 0,22 23-64 0 0,1-1 0 0 0,-1-22 0 0 0,0 23 0 0 0,-22-23 0 0 0,23 22 0 0 0,-1-22 64 0 0,1 23-64 0 0,-1-23 0 0 0,1 0 0 0 0,-1 22 0 0 0,-22-22 0 0 0,23 0 0 0 0,-1 23 0 0 0,1-23 0 0 0,-23 22 0 0 0,22-22 0 0 0,1 23 64 0 0,-23-23-64 0 0,22 22 0 0 0,-22-22 0 0 0,23 23 0 0 0,-23-23 64 0 0,22 22-64 0 0,-22 0 0 0 0,23 1 0 0 0,-23-23 0 0 0,22 22 64 0 0,-22 1-64 0 0,23-23 0 0 0,-23 22 0 0 0,22 1 0 0 0,-22-23 0 0 0,23 22 0 0 0,-23 1 0 0 0,0-23 0 0 0,22 22 0 0 0,-22 1 0 0 0,23-23 0 0 0,-23 22 0 0 0,0-22 0 0 0,0 0 0 0 0,22 23 64 0 0,-22-23-64 0 0,0 0 0 0 0,22 22 0 0 0,-22-22 0 0 0,0 23 64 0 0,0-23-64 0 0,23 0 80 0 0,-23 22-80 0 0,22 1 80 0 0,-22-23-80 0 0,23 22 0 0 0,-23 1 72 0 0,0-23-72 0 0,22 22 0 0 0,-22-22 0 0 0,23 23 0 0 0,-23-1 64 0 0,0 1-64 0 0,22-1 0 0 0,-22 0 0 0 0,0-22 64 0 0,23 23-64 0 0,-1-1 0 0 0,-22-22 0 0 0,0 23 0 0 0,23-1 0 0 0,-23-22 0 0 0,0 23 0 0 0,22-1 0 0 0,-22-22 0 0 0,0 0 0 0 0,0 0 0 0 0,0 0 64 0 0,0 23-64 0 0,23-23 0 0 0,-23 0 0 0 0,0 22 64 0 0,22-22-64 0 0,-22 0 64 0 0,0 0-64 0 0,0 23 64 0 0,0-23-64 0 0,0 0 88 0 0,0 0-88 0 0,0 22 96 0 0,0-22-32 0 0,23 23-64 0 0,-23-23 96 0 0,0 0-32 0 0,0 0-64 0 0,0 22 0 0 0,0 1 0 0 0,0-23 64 0 0,0 0-64 0 0,0 22 0 0 0,0-22 0 0 0,22 0 0 0 0,-22 23 0 0 0,0-23 0 0 0,0 0 64 0 0,0 22-64 0 0,0-22 0 0 0,23 23 0 0 0,-23-23 0 0 0,0 22 0 0 0,0-22 0 0 0,0 0 0 0 0,0 0 0 0 0,0 0 0 0 0,0 23 0 0 0,0-23 0 0 0,22 0 0 0 0,-22 0 0 0 0,0 0 0 0 0,0 0 0 0 0,0 22 0 0 0,0-22 0 0 0,23 0 0 0 0,-23 23 0 0 0,0-23 0 0 0,0 0 0 0 0,0 22 0 0 0,22-22 0 0 0,-22 23 0 0 0,0-1 0 0 0,0-22 0 0 0,0 0 0 0 0,0 0 0 0 0,23 0 0 0 0,-23 22 0 0 0,0-22 0 0 0,0 0 0 0 0,22 23 0 0 0,-22-23 0 0 0,0 0 0 0 0,0 22 0 0 0,0-22 0 0 0,23 0 0 0 0,-23 23 0 0 0,0-23 0 0 0,0 0 0 0 0,22 0 0 0 0,-22 0 0 0 0,0 0 0 0 0,0 0 0 0 0,0 0 0 0 0,22 22 0 0 0,-22-22 64 0 0,0 0-64 0 0,0 0 0 0 0,23 23 0 0 0,-23-23 0 0 0,0 0 0 0 0,0 0 0 0 0,0 0 0 0 0,0 22 0 0 0,0-22 0 0 0,22 0 0 0 0,-22 0 0 0 0,0 23 0 0 0,0-23 0 0 0,0 22 0 0 0,0-22 0 0 0,23 0 0 0 0,-23 0 0 0 0,0 23 0 0 0,0-23 0 0 0,0 0 0 0 0,0 0 0 0 0,22 22 0 0 0,-22-22 0 0 0,0 0 0 0 0,0 23 0 0 0,0-23 0 0 0,23 22 0 0 0,-23-22 64 0 0,0 23-64 0 0,0-1 0 0 0,22-22 0 0 0,-22 23 0 0 0,0-1 0 0 0,0 1 0 0 0,0-23 0 0 0,0 22 0 0 0,0 1 0 0 0,23-23 0 0 0,-23 22 0 0 0,0 1 0 0 0,0-1 0 0 0,0-22 0 0 0,0 23 0 0 0,0-23 0 0 0,22 0 0 0 0,-22 22 0 0 0,0 0 0 0 0,0-22 0 0 0,0 0 0 0 0,0 23 0 0 0,0-23 0 0 0,23 22 0 0 0,-23-22 0 0 0,0 0 0 0 0,0 23 0 0 0,0-1 64 0 0,0-22-64 0 0,0 0 0 0 0,0 23 0 0 0,0-1 0 0 0,0-22 0 0 0,0 23 0 0 0,0-23 0 0 0,0 22 0 0 0,0-22 0 0 0,0 0 0 0 0,0 23 0 0 0,22-23 0 0 0,-22 0 0 0 0,0 0 0 0 0,0 0 0 0 0,0 0 0 0 0,0 0 0 0 0,0 22 0 0 0,0-22 0 0 0,0 0 0 0 0,0 0 0 0 0,0 0 0 0 0,0 23 0 0 0,0-23 0 0 0,0 0 0 0 0,0 22 0 0 0,0-22 0 0 0,0 0 0 0 0,23 0 0 0 0,-23 23 0 0 0,0-23 0 0 0,0 0 64 0 0,0 0-64 0 0,0 0 0 0 0,0 0 0 0 0,0 0 0 0 0,0 0 0 0 0,0 22 0 0 0,0-22 0 0 0,0 0 0 0 0,0 0 0 0 0,0 23 0 0 0,0-23 0 0 0,0 0 0 0 0,0 0 0 0 0,0 0 0 0 0,0 22 0 0 0,0-22 0 0 0,0 0 0 0 0,0 0 0 0 0,0 0 0 0 0,0 0 0 0 0,0 0 0 0 0,0 0 0 0 0,0 0 0 0 0,0 0 0 0 0,0 0 0 0 0,0 0 0 0 0,0 0 0 0 0,0 0 0 0 0,0 0 0 0 0,0 23 0 0 0,0-23 0 0 0,0 0 0 0 0,0 0 0 0 0,0 0-224 0 0,0 0 24 0 0,0 0 0 0 0,0 0 0 0 0,0 0-832 0 0,0 0-168 0 0,0 0-32 0 0,0-23-6312 0 0,0-22-1255 0 0</inkml:trace>
  <inkml:trace contextRef="#ctx0" brushRef="#br0" timeOffset="121263.205">9644 7014 7848 0 0,'0'67'224'0'0,"22"-22"48"0"0,-22-22-272 0 0,0-23 0 0 0,0-23 0 0 0,0 1 0 0 0,0-1 576 0 0,0 1 64 0 0,0 22 16 0 0,0 0 0 0 0,0 0-368 0 0,23 0-80 0 0,-46-23-16 0 0,23 23 0 0 0,0 0-112 0 0,0 0-80 0 0,0-22 96 0 0,0 22-96 0 0,0 0 80 0 0,0 0-80 0 0,0 0 64 0 0,0 0-64 0 0,0 0 120 0 0,0 0-24 0 0,0 0 0 0 0,0 0 0 0 0,0 0 168 0 0,0 0 32 0 0,0 0 8 0 0,0 0 0 0 0,0 0 16 0 0,0 0 0 0 0,0 0 0 0 0,0 0 0 0 0,0 0-80 0 0,0 0-16 0 0,0 0 0 0 0,0 0 0 0 0,0 0 128 0 0,0 0 15 0 0,0 0 9 0 0,0 0 0 0 0,0 0 8 0 0,0 0 8 0 0,0 0 0 0 0,0 0 0 0 0,0 0-176 0 0,0 0-40 0 0,0 0-8 0 0,0 0 0 0 0,0 0-168 0 0,0 0 72 0 0,0 0-72 0 0,0 0 0 0 0,0 0 0 0 0,23 0 0 0 0,-23 0 0 0 0,0 0 0 0 0,0 0 0 0 0,0 0 0 0 0,0 0 0 0 0,22 0 0 0 0,-22 0 160 0 0,0 0-16 0 0,0-23-8 0 0,23 23 0 0 0,-23 0 16 0 0,0 0 0 0 0,0 0 0 0 0,0 0 0 0 0,22-22-40 0 0,-22 22-8 0 0,0-23 0 0 0,23 23 0 0 0,-23-22-24 0 0,0-1-8 0 0,0 23 0 0 0,0-22 0 0 0,0-1-8 0 0,0 23-64 0 0,0 0 96 0 0,0-22-32 0 0,0 22 48 0 0,0 0 8 0 0,0-23 0 0 0,0 23 0 0 0,0 0 80 0 0,0 0 24 0 0,-23 0 0 0 0,23 0 0 0 0,0-22-72 0 0,0 22-16 0 0,0 0 0 0 0,0-23 0 0 0,0 23-136 0 0,0 0 80 0 0,0 0-80 0 0,0-22 64 0 0,0-1-64 0 0,0 23 80 0 0,0-22-80 0 0,0 22 80 0 0,0 0-80 0 0,0 0 96 0 0,0-22-96 0 0,0 22 96 0 0,0-23-32 0 0,0 23-64 0 0,0 0 96 0 0,0 0-32 0 0,0 0 0 0 0,23 0 0 0 0,-23-22 0 0 0,0 22 0 0 0,0-23-64 0 0,0 23 80 0 0,0 0-80 0 0,0-22 80 0 0,0 22-80 0 0,0 0 80 0 0,0 0-80 0 0,0 0 80 0 0,0 0-16 0 0,0-23-64 0 0,0 23 96 0 0,0 0-32 0 0,22-22 32 0 0,-22 22 8 0 0,0-23 0 0 0,0 23 0 0 0,0-22 16 0 0,0 22 0 0 0,0-23 0 0 0,0 23 0 0 0,-22-22-56 0 0,22 22 0 0 0,0 0-64 0 0,0 0 96 0 0,0 0-96 0 0,0 0 64 0 0,0 0-64 0 0,0 0 0 0 0,0 0 0 0 0,0-23 64 0 0,0 23-64 0 0,0-22 0 0 0,22 22 96 0 0,-22 0-8 0 0,0-23 0 0 0,0 23 0 0 0,0-22 32 0 0,0 22 8 0 0,0 0 0 0 0,0 0 0 0 0,0 0-56 0 0,-22-23-8 0 0,22 23 0 0 0,0-22 0 0 0,0 22-64 0 0,0-23 64 0 0,0 23-64 0 0,0-22 64 0 0,-23 22-64 0 0,23 0 0 0 0,0 0 72 0 0,0 0-72 0 0,0 0 64 0 0,0-23-64 0 0,0 23 64 0 0,0-22-64 0 0,-22 22 0 0 0,22 0 72 0 0,0 0-72 0 0,0 0 0 0 0,0 0 64 0 0,0 0-64 0 0,0 0 0 0 0,0 0 0 0 0,22-22 0 0 0,-22-1 0 0 0,0 23 0 0 0,0 0 0 0 0,0 0 0 0 0,0 0 0 0 0,0-22 0 0 0,0 22 0 0 0,0 0 0 0 0,0 0 0 0 0,0 0 0 0 0,-22-23 0 0 0,22 23 0 0 0,0 0 0 0 0,0-22 0 0 0,0 22 0 0 0,0-23 64 0 0,0 23-64 0 0,0 0 0 0 0,0 0 0 0 0,0 0 0 0 0,0 0 0 0 0,0 0 0 0 0,0-22 0 0 0,0 22 0 0 0,0 0 0 0 0,0-23 0 0 0,0 23 0 0 0,0 0 0 0 0,0 0 0 0 0,0 0 0 0 0,0 0 0 0 0,0-22 0 0 0,0 22 0 0 0,0 0 0 0 0,0 0 0 0 0,0-23 0 0 0,0 23 0 0 0,0 0 0 0 0,0 0 0 0 0,0 0 0 0 0,0-22 0 0 0,0 22 0 0 0,0 0 0 0 0,0 0 0 0 0,0-23 0 0 0,0 23 0 0 0,0 0 0 0 0,0-22 0 0 0,0-1 0 0 0,0 23 0 0 0,0 0 0 0 0,0 0 0 0 0,0 0 0 0 0,0-22 0 0 0,0 22 0 0 0,0 0 64 0 0,0 0-64 0 0,0 0 0 0 0,0 0 0 0 0,-23-23 0 0 0,23 23 0 0 0,0 0 64 0 0,0 0-64 0 0,0 0 0 0 0,0 0 0 0 0,-22-22 0 0 0,22 22 0 0 0,0 0 64 0 0,0 0-64 0 0,0 0 0 0 0,0 0 0 0 0,0 0 0 0 0,0 0 0 0 0,0-23 64 0 0,0 23-64 0 0,-23 0 0 0 0,23 0 0 0 0,0 0 64 0 0,0-22-64 0 0,0 22 0 0 0,0 0 0 0 0,0 0 0 0 0,0 0 0 0 0,0-23 0 0 0,0 23 0 0 0,0 0 0 0 0,0 0 0 0 0,0 0 64 0 0,0 0-64 0 0,0-22 0 0 0,0 22 0 0 0,0 0 80 0 0,0 0-80 0 0,0 0 64 0 0,0 0-64 0 0,0 0 88 0 0,0 0-24 0 0,0 0-64 0 0,-22 0 96 0 0,22 0-32 0 0,0 0-64 0 0,0 0 88 0 0,0 0-88 0 0,0 0 64 0 0,0-23-64 0 0,-23 23 0 0 0,23 0 0 0 0,0 0 0 0 0,0 0 0 0 0,0 0 0 0 0,0-22 0 0 0,0 22 0 0 0,0 0 0 0 0,0 0 0 0 0,0 0 0 0 0,0-22 64 0 0,-22 22-64 0 0,22-23 0 0 0,0 23 0 0 0,0 0 64 0 0,0 0-64 0 0,0-22 72 0 0,0 22-72 0 0,0 0 104 0 0,0 0-24 0 0,0 0-8 0 0,0 0 0 0 0,0 0-72 0 0,0 0 96 0 0,0 0-96 0 0,0 0 96 0 0,0 0-96 0 0,0 0 0 0 0,0 0 0 0 0,0 0 0 0 0,0 0 0 0 0,0 0 0 0 0,0 0 0 0 0,0 0 0 0 0,0 0 0 0 0,0 0 0 0 0,0 0 0 0 0,0 0 0 0 0,0 0 0 0 0,0 0 0 0 0,0 0 0 0 0,0 0 0 0 0,0 0 0 0 0,0 0 0 0 0,0 0 0 0 0,0 0 0 0 0,0 0 0 0 0,0 22 0 0 0,0-22 0 0 0,0 23 0 0 0,0-1 0 0 0,0-22 0 0 0,0 22 0 0 0,22 1 0 0 0,-22-23 0 0 0,23 22 0 0 0,-23 1 0 0 0,22-23 0 0 0,-22 22 0 0 0,23 1 0 0 0,-23-1 0 0 0,0 1 0 0 0,22-1 0 0 0,1 1 0 0 0,-23-1 0 0 0,0-22 0 0 0,22 23 0 0 0,-22-1 0 0 0,0 1 0 0 0,23-1 0 0 0,-23-22 0 0 0,0 23 0 0 0,0-1 64 0 0,0 1-64 0 0,0-1 0 0 0,0-22 0 0 0,0 23 0 0 0,0 22 0 0 0,0-23 0 0 0,0 0 64 0 0,0 1-64 0 0,0-1 0 0 0,0 23 0 0 0,0-22 0 0 0,0-1 64 0 0,0 1-64 0 0,0-1 0 0 0,0 1 0 0 0,0-1 0 0 0,0-22 0 0 0,0 0 0 0 0,0 0 64 0 0,0 0-64 0 0,0 0 0 0 0,0 0 64 0 0,0 0-64 0 0,0 0 64 0 0,0 0-64 0 0,0 0 0 0 0,0 0 64 0 0,0 0-64 0 0,0 0 0 0 0,0 0 0 0 0,0 0 0 0 0,-23-22 0 0 0,23-1 0 0 0,0 23 0 0 0,-22 0 0 0 0,22-22 0 0 0,0-1 0 0 0,0 1 0 0 0,0 22-88 0 0,-23-23 24 0 0,23 1 0 0 0,0-1-24 0 0,0 1 0 0 0,-22-1 0 0 0,22 23 0 0 0,0-22-8 0 0,0 0 0 0 0,0-1 0 0 0,0 1 0 0 0,0 22 32 0 0,0 0 0 0 0,0-23 0 0 0,0 1 0 0 0,0 22 64 0 0,0 0 0 0 0,0 0-72 0 0,0 0 72 0 0,0 0 0 0 0,0 0 0 0 0,0 0 0 0 0,0 0 0 0 0,0 0 0 0 0,0 0 0 0 0,-23 22 0 0 0,23 1 0 0 0,0-23 0 0 0,0 22 0 0 0,0 1 72 0 0,0-23-72 0 0,23 22 64 0 0,-23 0-64 0 0,0 1 64 0 0,22-1-64 0 0,-22 1 0 0 0,23-1 0 0 0,-23 1 0 0 0,0-1 64 0 0,22 1-64 0 0,-22-1 0 0 0,0 1 0 0 0,23-23 64 0 0,-23 22-64 0 0,0 1 0 0 0,0-1 0 0 0,0-22 0 0 0,0 23 0 0 0,0-1 0 0 0,0 1 0 0 0,0-1 64 0 0,0 1-64 0 0,22-23 0 0 0,-22 22 0 0 0,0 1 0 0 0,0-23 0 0 0,0 0 0 0 0,0 0 0 0 0,0 0 64 0 0,0 0-64 0 0,-22 0 0 0 0,22 0 0 0 0,0 0 0 0 0,0 0 0 0 0,22-23 0 0 0,-22 23 0 0 0,0-22 0 0 0,0-23 0 0 0,0 22 0 0 0,0-22 0 0 0,23 23 0 0 0,-23-23 0 0 0,0 22 0 0 0,0 1 0 0 0,0-23 0 0 0,0 45 0 0 0,0-45 0 0 0,0 45 0 0 0,0-23-64 0 0,0 23 64 0 0,0 0 0 0 0,-23-22 0 0 0,23 22 0 0 0,0 22 0 0 0,0-22 0 0 0,0 0 0 0 0,-22 0 0 0 0,22 23 0 0 0,0-1 0 0 0,0 1 0 0 0,0-1 64 0 0,0-22-64 0 0,0 23 0 0 0,0-1 0 0 0,0 1 0 0 0,0-23 0 0 0,0 22 0 0 0,-23 1 0 0 0,23-23 64 0 0,0 22-64 0 0,0-22 0 0 0,0 0 0 0 0,0 23 0 0 0,-22-1 0 0 0,22-22 0 0 0,0 0 0 0 0,0 0 0 0 0,0 23 0 0 0,0-1 0 0 0,0-22 0 0 0,0 0 0 0 0,0 0 0 0 0,0 23 0 0 0,0-23 0 0 0,0 0 0 0 0,0 0 0 0 0,0 0 0 0 0,0 0 0 0 0,0 0 0 0 0,0 0 0 0 0,0 0 0 0 0,0 0 0 0 0,0 0 0 0 0,0 0 0 0 0,0 0 0 0 0,0 0 0 0 0,0 0 0 0 0,0 0 0 0 0,0 0 0 0 0,0 0 0 0 0,0-23 0 0 0,0 23 0 0 0,0 0 0 0 0,0-22 0 0 0,0 22-64 0 0,0-23 64 0 0,0 1 0 0 0,0 22 0 0 0,0-23 0 0 0,0 1 0 0 0,0-1 0 0 0,0 1 0 0 0,0-1 0 0 0,0 1 0 0 0,0-1 0 0 0,0 1 0 0 0,0-1 0 0 0,0 1 0 0 0,0-1 0 0 0,0 1 0 0 0,-23-1 0 0 0,23 1 0 0 0,0 0 0 0 0,0-1 0 0 0,-22 1 0 0 0,22 22 0 0 0,0 0 0 0 0,0-23 0 0 0,0 23 0 0 0,-23-22 0 0 0,23 22 0 0 0,0-23 0 0 0,0 23 64 0 0,-22-22-64 0 0,22 22 0 0 0,0-23 0 0 0,0 1 64 0 0,-23 22-64 0 0,23-23 0 0 0,0 1 0 0 0,0-1 0 0 0,-22 1 0 0 0,22 22 0 0 0,0-23 0 0 0,0 23 0 0 0,0-22 0 0 0,0 22 0 0 0,0-23 0 0 0,0 23 0 0 0,0 0 0 0 0,0 0 0 0 0,0 0 0 0 0,0 0 0 0 0,0 0 0 0 0,0 0 0 0 0,0 0 0 0 0,0-22 88 0 0,0 22-8 0 0,0-23 0 0 0,-23 23 0 0 0,23-22 0 0 0,-22 22-80 0 0,22-23 80 0 0,-23 23-80 0 0,23-22 80 0 0,-22 22-16 0 0,22-23 0 0 0,-23 23 0 0 0,23-22 0 0 0,-22 22-64 0 0,22 0 0 0 0,0-22 0 0 0,-23 22 0 0 0,1 0 0 0 0,22 0 0 0 0,0 0 0 0 0,0 0 0 0 0,0 0 0 0 0,-23 0 0 0 0,23 0 64 0 0,0 0-64 0 0,0 0 0 0 0,-22 0 0 0 0,22-23 72 0 0,-22 23-72 0 0,22 0 64 0 0,-23 0-64 0 0,23-22 64 0 0,0 22-64 0 0,-22-23 72 0 0,-1 23-72 0 0,23 0 96 0 0,-22-22-96 0 0,-1 22 72 0 0,23-23-72 0 0,-22 23 0 0 0,22 0 72 0 0,-23 0-72 0 0,23 0 0 0 0,-22 0 0 0 0,22 0 64 0 0,0 0-64 0 0,-23-22 0 0 0,23 22 72 0 0,0 0-72 0 0,0 0 72 0 0,-22 0-72 0 0,-1 0 96 0 0,23-23-96 0 0,-22 23 104 0 0,22 0-32 0 0,-23 0-8 0 0,23 0 0 0 0,-22-22-64 0 0,-1 22 80 0 0,23 0-80 0 0,-22-23 80 0 0,-1 23-80 0 0,23 0 96 0 0,-22-22-96 0 0,22 22 96 0 0,-23-23-96 0 0,1 23 0 0 0,-1 0 0 0 0,23 0 0 0 0,0 0 0 0 0,0 0 0 0 0,-45-22 0 0 0,45 22 0 0 0,0 0 0 0 0,0 0 64 0 0,-22 0-64 0 0,22 0 0 0 0,0 0 0 0 0,-23 22 0 0 0,23-22 0 0 0,-22 0 0 0 0,0 0 0 0 0,-1-22 64 0 0,23 22-64 0 0,-22 0 0 0 0,-1 0 0 0 0,23 0 64 0 0,-22 0-64 0 0,-1-23 0 0 0,23 23 0 0 0,-22 0 0 0 0,-1-22 64 0 0,23 22-64 0 0,-22 0 0 0 0,22-23 0 0 0,-23 23 0 0 0,23 0 0 0 0,0 0 0 0 0,0 0 0 0 0,-22 0 0 0 0,-1 23 0 0 0,23-23 0 0 0,0 0 64 0 0,-22 0-64 0 0,22 22 0 0 0,-23-22 0 0 0,1 0 0 0 0,22 0 0 0 0,0 0 0 0 0,-23 0 0 0 0,1 0 0 0 0,22-22 0 0 0,-23 22 0 0 0,23 0 0 0 0,-22-23 64 0 0,-1 23-64 0 0,1 0 0 0 0,-1-22 0 0 0,23 22 0 0 0,-22-23 64 0 0,-1 23-64 0 0,23-22 0 0 0,-22 22 0 0 0,22 0 0 0 0,-22 0 0 0 0,22-23 0 0 0,-23 23 0 0 0,23 0 0 0 0,-22 0 0 0 0,-1 0 0 0 0,23 0 0 0 0,-22 0 0 0 0,22 0 0 0 0,-23 0 0 0 0,1-22 0 0 0,22 22 0 0 0,-23-23 0 0 0,23 23 0 0 0,-22 0 0 0 0,-1 0 0 0 0,1-22 0 0 0,22 0 0 0 0,-23 22 0 0 0,1 0 0 0 0,-1 0 0 0 0,1-23 0 0 0,22 23 0 0 0,-23-22 0 0 0,23 22 0 0 0,0 0 0 0 0,0 0 0 0 0,-22 0 0 0 0,22 0 0 0 0,-23 0 0 0 0,1 0 0 0 0,22 0 0 0 0,0 0 0 0 0,-23-23 0 0 0,1 1 0 0 0,22 22 0 0 0,-23-23 0 0 0,1 23 0 0 0,22 0 0 0 0,-23-22 0 0 0,1 22 0 0 0,22 0 0 0 0,-23-23 0 0 0,23 23 64 0 0,-22-22-64 0 0,0 22 0 0 0,22-23 0 0 0,-23 23 0 0 0,23-22 0 0 0,-22 22 0 0 0,-1-23 0 0 0,1 23 0 0 0,-1-22 0 0 0,23 22 0 0 0,-22 0 0 0 0,22 0 0 0 0,-23 0 0 0 0,23 0 0 0 0,0-23 0 0 0,-22 23 0 0 0,-1 0 0 0 0,23 0 0 0 0,0-22 0 0 0,0 22 0 0 0,-22 0 0 0 0,22 0 0 0 0,0 0 0 0 0,-23-23 0 0 0,23 23 0 0 0,-22-22 0 0 0,22 22 0 0 0,-23 0 0 0 0,23-23 0 0 0,-22 23 0 0 0,-1-22 0 0 0,23 22 0 0 0,-22 0 0 0 0,22-23 0 0 0,-23 23 0 0 0,1 0 0 0 0,-1-22 0 0 0,23 22 0 0 0,-22 0 0 0 0,-1 0 0 0 0,1 0 0 0 0,22 0 0 0 0,0-23 0 0 0,-23 23 0 0 0,1 0 0 0 0,22 0 0 0 0,-23-22 0 0 0,1 22 0 0 0,22 0 0 0 0,-22 0 0 0 0,-1 0 0 0 0,23-22 0 0 0,-22 22 0 0 0,-1 0 0 0 0,1-23 0 0 0,22 23 0 0 0,0 0 0 0 0,-23 0 0 0 0,23-22 0 0 0,-22 22 0 0 0,22 0 0 0 0,0 0 0 0 0,-23 0 0 0 0,23-23 0 0 0,0 23 0 0 0,-22 0 0 0 0,-1 0 0 0 0,23 0 0 0 0,0 0 0 0 0,0 0 0 0 0,-22-22 0 0 0,22 22 0 0 0,0 0 0 0 0,-23 0 0 0 0,1 0 0 0 0,22 0 0 0 0,0 0 0 0 0,-23-23 0 0 0,23 23 0 0 0,-22 0 0 0 0,22-22 0 0 0,-23 22 0 0 0,23 0 0 0 0,-22 0 0 0 0,22-23 0 0 0,0 23 0 0 0,0 0 0 0 0,-23-22 0 0 0,23 22 0 0 0,0 0-64 0 0,-22 0 64 0 0,22 0 0 0 0,0 0 0 0 0,0 0 0 0 0,0 0 0 0 0,0 0 0 0 0,0 0 0 0 0,0 0 0 0 0,0 0 0 0 0,0 0 0 0 0,-23 0 0 0 0,23 0 0 0 0,0 0 0 0 0,-22-23 0 0 0,22 23 0 0 0,0 0 0 0 0,0 0 0 0 0,-23 0 0 0 0,23-22 0 0 0,0 22 0 0 0,-22-23 0 0 0,22 23 0 0 0,0-22 0 0 0,-23 22 0 0 0,23-23 0 0 0,0 23 0 0 0,-22-22 0 0 0,22 22 0 0 0,0 0 0 0 0,0 0 0 0 0,0 0 0 0 0,0-23-64 0 0,0 23 64 0 0,0 0 0 0 0,0 0 0 0 0,0 0 0 0 0,0 0 0 0 0,-22 0 0 0 0,22 0 0 0 0,0 0 0 0 0,0 0 0 0 0,0-22 0 0 0,-23-1 0 0 0,23 23 0 0 0,0 0 0 0 0,0-22 0 0 0,0-1 0 0 0,0 1 0 0 0,0-1 0 0 0,-22 1 0 0 0,22 0 0 0 0,0-1 0 0 0,0 1 0 0 0,-23-1 0 0 0,23 23 0 0 0,0-22 0 0 0,0-1 0 0 0,0 23 0 0 0,0-22 0 0 0,-22 22 0 0 0,22 0 0 0 0,0-23 0 0 0,0 23 0 0 0,0 0 0 0 0,0 0 0 0 0,0 0 0 0 0,-23 0 0 0 0,23-22 0 0 0,0 22 0 0 0,0 0 0 0 0,0 0 0 0 0,-22 0 0 0 0,22 0 0 0 0,0 0 0 0 0,0 0 0 0 0,0 0 0 0 0,0 0 0 0 0,0 0 0 0 0,0 0 0 0 0,0 0 0 0 0,0 0 0 0 0,0 0 0 0 0,0 0 0 0 0,0 0-64 0 0,0 0 64 0 0,0 0 0 0 0,0 0 0 0 0,0 0 0 0 0,0 0 0 0 0,0 0 0 0 0,0 0 0 0 0,0 0 0 0 0,0 0 0 0 0,0 0 0 0 0,0 0 0 0 0,-23 0 0 0 0,23 0 0 0 0,0 0 0 0 0,0 0 0 0 0,0 0 0 0 0,0 0 0 0 0,0 0 0 0 0,0 0 0 0 0,0 0 0 0 0,0 0 0 0 0,0 0 0 0 0,-22-23 0 0 0,22 23 0 0 0,0 0 0 0 0,0 0 0 0 0,0 0 0 0 0,0 0-96 0 0,0 0 96 0 0,0 0-80 0 0,0 0 80 0 0,0 0-152 0 0,0 0 24 0 0,0 0 0 0 0,0 0 0 0 0,0 0-24 0 0,0 0 0 0 0,0 0 0 0 0,0 0 0 0 0,-23 23-8 0 0,23-23-8 0 0,0 0 0 0 0,0 0 0 0 0,0 0 0 0 0,0 0 0 0 0,0 0 0 0 0,0 0 0 0 0,0 0 72 0 0,0 0 24 0 0,0 0 0 0 0,0 0 0 0 0,0 22 72 0 0,0-22 0 0 0,0 0 0 0 0,0 0-64 0 0,0 0 64 0 0,0 0 0 0 0,0 0 0 0 0,-22 0 0 0 0,22 0 0 0 0,0 0 0 0 0,0 0 0 0 0,0 0 0 0 0,0 0 0 0 0,0 0 0 0 0,0 0 0 0 0,0 0 0 0 0,0 0 0 0 0,0 0 0 0 0,0 0 0 0 0,0 0 0 0 0,0 0 0 0 0,0 0 0 0 0,0 0 0 0 0,0 0 0 0 0,0 0 0 0 0,0 0 0 0 0,0 0 0 0 0,0 0 0 0 0,0 23 0 0 0,0-23 0 0 0,0 0 0 0 0,0 0 0 0 0,0 0 0 0 0,0 0 0 0 0,0 0 0 0 0,0 0 0 0 0,0 0-416 0 0,0 0-64 0 0,0 0-8 0 0,0 0-8 0 0,0 0-336 0 0,0 0-72 0 0,0 0-16 0 0,-23 22 0 0 0,23 1-224 0 0,0-23-40 0 0,0 22-16 0 0,0 1-7023 0 0</inkml:trace>
  <inkml:trace contextRef="#ctx0" brushRef="#br0" timeOffset="122906.344">6452 4114 8000 0 0,'0'0'176'0'0,"0"0"40"0"0,0 0 8 0 0,0 0 0 0 0,0 0-224 0 0,0 0 0 0 0,0 0 0 0 0,0-22 0 0 0,0 22 224 0 0,0-23 8 0 0,0 23 0 0 0,0 0 0 0 0,0-22 184 0 0,0 22 40 0 0,23 0 8 0 0,-23 0 0 0 0,0 0 240 0 0,0-23 56 0 0,0 23 8 0 0,0 0 0 0 0,0 0 56 0 0,0 0 8 0 0,0 0 7 0 0,0 0 1 0 0,0 0-144 0 0,0 0-32 0 0,0 0-8 0 0,0 0 0 0 0,0 0-64 0 0,0 0-16 0 0,0 0 0 0 0,0 0 0 0 0,0 0-184 0 0,0 0-40 0 0,0 0 0 0 0,0 0-8 0 0,0 0-216 0 0,-23 23-32 0 0,23-23-16 0 0,-22 0 0 0 0,22 0-80 0 0,0 22 0 0 0,0-22 0 0 0,-23 0 0 0 0,23 23 0 0 0,-22-1 64 0 0,22-22-64 0 0,0 23 0 0 0,0-23 112 0 0,-22 22-16 0 0,22 1-8 0 0,-23-23 0 0 0,23 22 96 0 0,0 0 16 0 0,-22-22 8 0 0,-1 0 0 0 0,23 23 8 0 0,-22-1 0 0 0,-1-22 0 0 0,1 0 0 0 0,22 0-48 0 0,-23 23-8 0 0,1-23 0 0 0,-1 0 0 0 0,23 0-80 0 0,0 22-16 0 0,-22-22-64 0 0,-1 0 96 0 0,23 23-96 0 0,-22-23 0 0 0,-1 0 64 0 0,23 22-64 0 0,-22 1 0 0 0,-1-23 0 0 0,23 22 0 0 0,-22-22 0 0 0,-1 23 0 0 0,23-1 0 0 0,0-22 0 0 0,-22 23 0 0 0,22-23 0 0 0,-23 22 0 0 0,23-22 0 0 0,0 0 0 0 0,-22 23 0 0 0,-1-23 0 0 0,23 0 0 0 0,0 0 0 0 0,-22 0 0 0 0,22 22 0 0 0,-23-22 0 0 0,23 0 0 0 0,0 0 0 0 0,-22 0 0 0 0,22 23 0 0 0,-22-23 0 0 0,22 0 0 0 0,-23 0 64 0 0,1 22-64 0 0,22-22 0 0 0,-23 23 0 0 0,23-23 0 0 0,-22 0 0 0 0,22 22 0 0 0,-23 1 0 0 0,1-23 0 0 0,22 22 0 0 0,-23-22 0 0 0,1 23 0 0 0,22-1 64 0 0,-45-22-64 0 0,45 45 0 0 0,-45-45 0 0 0,45 23 0 0 0,-45-1 64 0 0,22 1-64 0 0,1-23 0 0 0,-1 22 72 0 0,1-22-72 0 0,-1 0 64 0 0,1 22-64 0 0,-1-22 64 0 0,-22 23-64 0 0,23-23 64 0 0,-1 22 0 0 0,1-22-64 0 0,0 23 96 0 0,-23-23-32 0 0,22 22-64 0 0,1 1 80 0 0,-1-1-80 0 0,1 1 80 0 0,-1-1-80 0 0,1 1 64 0 0,-23-1-64 0 0,22 1 64 0 0,1-1-64 0 0,-1 1 0 0 0,1 22 72 0 0,-1-23-72 0 0,1 1 0 0 0,-1-23 64 0 0,1 22-64 0 0,-1-22 0 0 0,-22 23 72 0 0,23-23-72 0 0,-1 22 96 0 0,1-22-96 0 0,-23 0 80 0 0,23 0-80 0 0,-1 0 64 0 0,1 23-64 0 0,-23-23 0 0 0,22 0 0 0 0,1 0 0 0 0,-23 0 0 0 0,22 22 0 0 0,-22-22 0 0 0,23 0 64 0 0,-1 23-64 0 0,-22-23 0 0 0,23 22 0 0 0,-23-22 0 0 0,22 23 0 0 0,1-23 0 0 0,-1 22 0 0 0,-21-22 0 0 0,21 0 0 0 0,1 22 0 0 0,-1-22 0 0 0,1 23 0 0 0,-23-23 0 0 0,22 0 0 0 0,-22 22 0 0 0,23-22 0 0 0,-1 0 0 0 0,-22 23 0 0 0,23-23 0 0 0,-1 22 0 0 0,1-22 0 0 0,-23 0 0 0 0,22 23 0 0 0,-22-23 64 0 0,23 0-64 0 0,-1 22 0 0 0,1-22 0 0 0,-23 0 0 0 0,23 23 0 0 0,-1-23 0 0 0,-22 22 0 0 0,23-22 0 0 0,-1 23 0 0 0,-22-23 0 0 0,23 22 0 0 0,-1-22 0 0 0,-22 23 0 0 0,23-23 0 0 0,-23 0 0 0 0,22 22 0 0 0,-22-22 0 0 0,23 23 0 0 0,-1-23 0 0 0,1 0 0 0 0,-23 22 0 0 0,23-22 0 0 0,-23 0 0 0 0,22 23 0 0 0,1-23 0 0 0,-1 0 0 0 0,1 0 0 0 0,-1 22 0 0 0,1-22 0 0 0,-1 0 0 0 0,1 23 0 0 0,-1-23 0 0 0,1 0 0 0 0,-1 0 0 0 0,1 0 0 0 0,-1 22 0 0 0,23-22 0 0 0,-45 23 0 0 0,45-23 0 0 0,-45 0 0 0 0,45 0 0 0 0,-45 0 0 0 0,23 0 0 0 0,-1 0 0 0 0,1 0 0 0 0,0 0 0 0 0,-1 0 0 0 0,1 22 0 0 0,-1-22 0 0 0,1 0 0 0 0,-1 0 0 0 0,1 0 0 0 0,-1 0 0 0 0,23 23 0 0 0,-22-23 0 0 0,-1 0 0 0 0,1 0 0 0 0,-1 0 0 0 0,23 22 0 0 0,-22-22 0 0 0,-1 23 0 0 0,1-23-64 0 0,-1 0 64 0 0,23 22 0 0 0,-22-22 0 0 0,-1 23 0 0 0,23-23 0 0 0,-22 0 0 0 0,22 0 0 0 0,0 22 0 0 0,-23-22 0 0 0,23 23 0 0 0,0-23 0 0 0,0 0 0 0 0,-22 0 0 0 0,-1 0 0 0 0,1 0 0 0 0,22 22 0 0 0,0-22 0 0 0,0 0 0 0 0,-23 0 0 0 0,23 0 0 0 0,0 22 0 0 0,0-22 0 0 0,-22 0 0 0 0,22 23 0 0 0,0-23 0 0 0,-22 22 0 0 0,22-22 0 0 0,0 0 0 0 0,0 0 0 0 0,-23 23 0 0 0,23-23 0 0 0,0 0-64 0 0,0 0 64 0 0,0 0 0 0 0,0 0 0 0 0,0 0 0 0 0,0 0 0 0 0,0 0 0 0 0,0 0 0 0 0,0 0 0 0 0,0 0 0 0 0,-22 0 0 0 0,-1 22 0 0 0,23-22 0 0 0,0 0 0 0 0,0 0 0 0 0,0 0 0 0 0,-22 23 0 0 0,22-23 0 0 0,0 0 0 0 0,0 0 0 0 0,0 0 0 0 0,0 0 0 0 0,-23 0 0 0 0,23 0 0 0 0,0 0 0 0 0,0 0 0 0 0,-22 0 0 0 0,22 0 0 0 0,0 0 0 0 0,0 0 0 0 0,0 0 0 0 0,0 0 0 0 0,-23 22 0 0 0,23-22 0 0 0,0 0-72 0 0,0 23 72 0 0,0-1 0 0 0,0-22 0 0 0,0 0-64 0 0,0 0 64 0 0,0 45 0 0 0,-22-45 0 0 0,22 23 0 0 0,0-23 0 0 0,0 0 0 0 0,0 0 0 0 0,0 0 0 0 0,0 0 0 0 0,0 0 0 0 0,0 0 0 0 0,0 0 0 0 0,0 0 0 0 0,0 0 0 0 0,0 0 0 0 0,0 22 0 0 0,0-22 0 0 0,0 0 0 0 0,0 0 0 0 0,0 0 0 0 0,0 45 0 0 0,-23-45 0 0 0,23 23 0 0 0,0-1 0 0 0,23 1 0 0 0,-23-23 0 0 0,0 22-64 0 0,0 1 64 0 0,0-23 0 0 0,0 22 0 0 0,0-22 0 0 0,0 23 0 0 0,0-23 0 0 0,0 0 0 0 0,0 0 0 0 0,0 0 0 0 0,0 0 0 0 0,0 0 0 0 0,0 0-64 0 0,0 0 64 0 0,0 0 0 0 0,0 0-64 0 0,0 0 64 0 0,0 0-96 0 0,0 0 96 0 0,0 0-176 0 0,0 0 16 0 0,0 0 8 0 0,0 0 0 0 0,0-23-608 0 0,0 23-120 0 0,0 0-24 0 0,22 0-8 0 0,-22 0-344 0 0,0 0-72 0 0,23-22-16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BED1-9142-4083-9DDF-3139FB49F01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CA3BB-4EA3-4620-B15A-540F799DA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Will you ask me a question in the AMA session?
https://www.polleverywhere.com/multiple_choice_polls/igm8xMwivCyHyDB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CA3BB-4EA3-4620-B15A-540F799DAC4F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DBB79-1865-40E9-BA5E-9F8622CD7B4B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7367B7-BCA2-A34F-ACDE-810001FCEF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9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2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4782-70DC-6A4C-AF3B-6A1555642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BF63D-40C5-E843-98CB-A6FD62C68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0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77B6E-448B-AA42-BC04-C6DC24058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1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C37EC-BB14-3A4C-A91E-832A3198C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6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B0B26-78AD-AD40-8995-6BF0FFA88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3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1E825-5991-F64F-A9EA-A0E4301A1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6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A168F-A45C-B34C-B28A-24696E1C7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0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C7799-57A9-4B4A-8BA2-D1018250A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53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29BAC-80B8-EC40-AAE8-CB630A89A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99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01D35-6033-2C4A-8C01-CE0043DB9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DBCCB-7D69-1A48-A8B3-C9D409837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0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0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8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0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D733-F1E7-4F84-9094-ADA3BC52959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946B-F1FB-4525-95AF-2541575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Unicode MS" charset="0"/>
              </a:defRPr>
            </a:lvl1pPr>
          </a:lstStyle>
          <a:p>
            <a:pPr>
              <a:defRPr/>
            </a:pPr>
            <a:fld id="{329459A6-48A7-2742-A475-82A68D8A1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-10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-10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-10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8.jpeg"/><Relationship Id="rId7" Type="http://schemas.openxmlformats.org/officeDocument/2006/relationships/image" Target="../media/image17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image" Target="../media/image50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" Type="http://schemas.openxmlformats.org/officeDocument/2006/relationships/image" Target="../media/image2.jpeg"/><Relationship Id="rId16" Type="http://schemas.openxmlformats.org/officeDocument/2006/relationships/customXml" Target="../ink/ink6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8792-D818-426C-90B3-56229E7A8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791" y="-116877"/>
            <a:ext cx="8086659" cy="1229852"/>
          </a:xfrm>
        </p:spPr>
        <p:txBody>
          <a:bodyPr/>
          <a:lstStyle/>
          <a:p>
            <a:r>
              <a:rPr lang="en-US" dirty="0"/>
              <a:t>CS 121 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B0AA3-A9E3-48BB-B30C-32CBF52AEC1E}"/>
              </a:ext>
            </a:extLst>
          </p:cNvPr>
          <p:cNvSpPr txBox="1"/>
          <p:nvPr/>
        </p:nvSpPr>
        <p:spPr>
          <a:xfrm>
            <a:off x="946529" y="4465519"/>
            <a:ext cx="8973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Q: Are you planning to ask me a question at AMA session?</a:t>
            </a:r>
          </a:p>
          <a:p>
            <a:endParaRPr lang="en-US" sz="2800" dirty="0"/>
          </a:p>
          <a:p>
            <a:r>
              <a:rPr lang="en-US" sz="2800" dirty="0"/>
              <a:t>a. Yes</a:t>
            </a:r>
            <a:br>
              <a:rPr lang="en-US" sz="2800" dirty="0"/>
            </a:br>
            <a:r>
              <a:rPr lang="en-US" sz="2800" dirty="0"/>
              <a:t>b. No</a:t>
            </a:r>
          </a:p>
          <a:p>
            <a:r>
              <a:rPr lang="en-US" sz="2800" dirty="0"/>
              <a:t>c. I’m not 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1F334-E62C-431A-B13D-F81196B69656}"/>
              </a:ext>
            </a:extLst>
          </p:cNvPr>
          <p:cNvSpPr txBox="1"/>
          <p:nvPr/>
        </p:nvSpPr>
        <p:spPr>
          <a:xfrm>
            <a:off x="863718" y="1198990"/>
            <a:ext cx="8973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Review lecture: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>
                <a:solidFill>
                  <a:srgbClr val="00B0F0"/>
                </a:solidFill>
              </a:rPr>
              <a:t>Tuesday December 11 3:30pm-5pm Science Center Hall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9D60C-F83D-467B-B864-6ABB25FC1641}"/>
              </a:ext>
            </a:extLst>
          </p:cNvPr>
          <p:cNvSpPr txBox="1"/>
          <p:nvPr/>
        </p:nvSpPr>
        <p:spPr>
          <a:xfrm>
            <a:off x="1031846" y="2682021"/>
            <a:ext cx="10637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Deadline reminders: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Coding assignment: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December 6</a:t>
            </a:r>
            <a:r>
              <a:rPr lang="en-US" sz="2800" baseline="30000" dirty="0">
                <a:solidFill>
                  <a:srgbClr val="0070C0"/>
                </a:solidFill>
              </a:rPr>
              <a:t>th</a:t>
            </a:r>
            <a:r>
              <a:rPr lang="en-US" sz="2800" baseline="30000" dirty="0"/>
              <a:t> </a:t>
            </a:r>
            <a:r>
              <a:rPr lang="en-US" sz="2800" dirty="0"/>
              <a:t>(no late days*)</a:t>
            </a:r>
            <a:r>
              <a:rPr lang="en-US" sz="2800" baseline="30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Homework 10: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December 7</a:t>
            </a:r>
            <a:r>
              <a:rPr lang="en-US" sz="2800" baseline="30000" dirty="0">
                <a:solidFill>
                  <a:srgbClr val="0070C0"/>
                </a:solidFill>
              </a:rPr>
              <a:t>th</a:t>
            </a:r>
            <a:r>
              <a:rPr lang="en-US" sz="2800" dirty="0"/>
              <a:t> (can use late days if you have them)</a:t>
            </a:r>
          </a:p>
        </p:txBody>
      </p:sp>
    </p:spTree>
    <p:extLst>
      <p:ext uri="{BB962C8B-B14F-4D97-AF65-F5344CB8AC3E}">
        <p14:creationId xmlns:p14="http://schemas.microsoft.com/office/powerpoint/2010/main" val="44842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7F3AB90E-8082-4BA3-BBAA-048FEF1DBF98}"/>
              </a:ext>
            </a:extLst>
          </p:cNvPr>
          <p:cNvGraphicFramePr>
            <a:graphicFrameLocks noGrp="1"/>
          </p:cNvGraphicFramePr>
          <p:nvPr/>
        </p:nvGraphicFramePr>
        <p:xfrm>
          <a:off x="2782957" y="5430611"/>
          <a:ext cx="5961600" cy="2374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232">
                  <a:extLst>
                    <a:ext uri="{9D8B030D-6E8A-4147-A177-3AD203B41FA5}">
                      <a16:colId xmlns:a16="http://schemas.microsoft.com/office/drawing/2014/main" val="1614622214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13537639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62064668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60050031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401273169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20317461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58985942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091235342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082856572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004900953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876677274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97606063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355121172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732289942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976039703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574173414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5429449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11247696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537667998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679522258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9838947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464993259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745714739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87030288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592688775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72701204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07034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575216886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39876716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632951778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48582826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60664166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428333955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87689366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10645130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158944585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791153325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072203896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87603683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32432610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067356386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985596192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24426758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28327563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24064032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5421003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713118224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17631194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02964762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282942729"/>
                    </a:ext>
                  </a:extLst>
                </a:gridCol>
              </a:tblGrid>
              <a:tr h="237495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916" marR="46916" marT="23458" marB="23458"/>
                </a:tc>
                <a:extLst>
                  <a:ext uri="{0D108BD9-81ED-4DB2-BD59-A6C34878D82A}">
                    <a16:rowId xmlns:a16="http://schemas.microsoft.com/office/drawing/2014/main" val="2522152743"/>
                  </a:ext>
                </a:extLst>
              </a:tr>
            </a:tbl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67F3E4B-75CE-40D4-A1D8-E96EFC9FFCF8}"/>
              </a:ext>
            </a:extLst>
          </p:cNvPr>
          <p:cNvGrpSpPr/>
          <p:nvPr/>
        </p:nvGrpSpPr>
        <p:grpSpPr>
          <a:xfrm>
            <a:off x="445066" y="3433916"/>
            <a:ext cx="1879978" cy="1691173"/>
            <a:chOff x="1009676" y="116608"/>
            <a:chExt cx="10141288" cy="6287175"/>
          </a:xfrm>
        </p:grpSpPr>
        <p:sp>
          <p:nvSpPr>
            <p:cNvPr id="4" name="Flowchart: Stored Data 3">
              <a:extLst>
                <a:ext uri="{FF2B5EF4-FFF2-40B4-BE49-F238E27FC236}">
                  <a16:creationId xmlns:a16="http://schemas.microsoft.com/office/drawing/2014/main" id="{C5058B97-B1DB-4FAD-BD24-CE7C3B562414}"/>
                </a:ext>
              </a:extLst>
            </p:cNvPr>
            <p:cNvSpPr/>
            <p:nvPr/>
          </p:nvSpPr>
          <p:spPr>
            <a:xfrm rot="5400000">
              <a:off x="821254" y="529670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Stored Data 5">
              <a:extLst>
                <a:ext uri="{FF2B5EF4-FFF2-40B4-BE49-F238E27FC236}">
                  <a16:creationId xmlns:a16="http://schemas.microsoft.com/office/drawing/2014/main" id="{22DBDEED-B440-46F1-9929-FB697AF4BD04}"/>
                </a:ext>
              </a:extLst>
            </p:cNvPr>
            <p:cNvSpPr/>
            <p:nvPr/>
          </p:nvSpPr>
          <p:spPr>
            <a:xfrm rot="5400000">
              <a:off x="2122942" y="53169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Stored Data 6">
              <a:extLst>
                <a:ext uri="{FF2B5EF4-FFF2-40B4-BE49-F238E27FC236}">
                  <a16:creationId xmlns:a16="http://schemas.microsoft.com/office/drawing/2014/main" id="{19B53C3F-730E-4C9F-905C-11D707B8C0CD}"/>
                </a:ext>
              </a:extLst>
            </p:cNvPr>
            <p:cNvSpPr/>
            <p:nvPr/>
          </p:nvSpPr>
          <p:spPr>
            <a:xfrm rot="5400000">
              <a:off x="3519900" y="532952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Stored Data 7">
              <a:extLst>
                <a:ext uri="{FF2B5EF4-FFF2-40B4-BE49-F238E27FC236}">
                  <a16:creationId xmlns:a16="http://schemas.microsoft.com/office/drawing/2014/main" id="{D90E33EA-0243-4ACE-92F8-26B7CA0179BF}"/>
                </a:ext>
              </a:extLst>
            </p:cNvPr>
            <p:cNvSpPr/>
            <p:nvPr/>
          </p:nvSpPr>
          <p:spPr>
            <a:xfrm rot="5400000">
              <a:off x="4821588" y="534977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Stored Data 8">
              <a:extLst>
                <a:ext uri="{FF2B5EF4-FFF2-40B4-BE49-F238E27FC236}">
                  <a16:creationId xmlns:a16="http://schemas.microsoft.com/office/drawing/2014/main" id="{04A7AF8A-A3DD-4032-92EE-D973F55690F8}"/>
                </a:ext>
              </a:extLst>
            </p:cNvPr>
            <p:cNvSpPr/>
            <p:nvPr/>
          </p:nvSpPr>
          <p:spPr>
            <a:xfrm rot="5400000">
              <a:off x="6136477" y="533655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Stored Data 9">
              <a:extLst>
                <a:ext uri="{FF2B5EF4-FFF2-40B4-BE49-F238E27FC236}">
                  <a16:creationId xmlns:a16="http://schemas.microsoft.com/office/drawing/2014/main" id="{B1820F5A-C596-4831-823D-022236C018FD}"/>
                </a:ext>
              </a:extLst>
            </p:cNvPr>
            <p:cNvSpPr/>
            <p:nvPr/>
          </p:nvSpPr>
          <p:spPr>
            <a:xfrm rot="5400000">
              <a:off x="7438165" y="5356808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Stored Data 10">
              <a:extLst>
                <a:ext uri="{FF2B5EF4-FFF2-40B4-BE49-F238E27FC236}">
                  <a16:creationId xmlns:a16="http://schemas.microsoft.com/office/drawing/2014/main" id="{A15E1A6E-9CD2-4324-BA28-318200A75D98}"/>
                </a:ext>
              </a:extLst>
            </p:cNvPr>
            <p:cNvSpPr/>
            <p:nvPr/>
          </p:nvSpPr>
          <p:spPr>
            <a:xfrm rot="5400000">
              <a:off x="8835123" y="536938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Stored Data 11">
              <a:extLst>
                <a:ext uri="{FF2B5EF4-FFF2-40B4-BE49-F238E27FC236}">
                  <a16:creationId xmlns:a16="http://schemas.microsoft.com/office/drawing/2014/main" id="{E3D296F8-D2B4-4209-A664-EBDC3119B7E4}"/>
                </a:ext>
              </a:extLst>
            </p:cNvPr>
            <p:cNvSpPr/>
            <p:nvPr/>
          </p:nvSpPr>
          <p:spPr>
            <a:xfrm rot="5400000">
              <a:off x="10136811" y="53896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Stored Data 12">
              <a:extLst>
                <a:ext uri="{FF2B5EF4-FFF2-40B4-BE49-F238E27FC236}">
                  <a16:creationId xmlns:a16="http://schemas.microsoft.com/office/drawing/2014/main" id="{69CEB1D9-0AEC-4973-9BBE-A094E33EF0D1}"/>
                </a:ext>
              </a:extLst>
            </p:cNvPr>
            <p:cNvSpPr/>
            <p:nvPr/>
          </p:nvSpPr>
          <p:spPr>
            <a:xfrm rot="5400000">
              <a:off x="1656686" y="35306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Stored Data 13">
              <a:extLst>
                <a:ext uri="{FF2B5EF4-FFF2-40B4-BE49-F238E27FC236}">
                  <a16:creationId xmlns:a16="http://schemas.microsoft.com/office/drawing/2014/main" id="{1B7C6170-DA1D-4FE7-87F8-E86F0AF1A5CD}"/>
                </a:ext>
              </a:extLst>
            </p:cNvPr>
            <p:cNvSpPr/>
            <p:nvPr/>
          </p:nvSpPr>
          <p:spPr>
            <a:xfrm rot="5400000">
              <a:off x="3295252" y="34647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Stored Data 14">
              <a:extLst>
                <a:ext uri="{FF2B5EF4-FFF2-40B4-BE49-F238E27FC236}">
                  <a16:creationId xmlns:a16="http://schemas.microsoft.com/office/drawing/2014/main" id="{8E713B53-2A26-4BD7-9109-D34D9001E3ED}"/>
                </a:ext>
              </a:extLst>
            </p:cNvPr>
            <p:cNvSpPr/>
            <p:nvPr/>
          </p:nvSpPr>
          <p:spPr>
            <a:xfrm rot="5400000">
              <a:off x="4692210" y="34772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Stored Data 15">
              <a:extLst>
                <a:ext uri="{FF2B5EF4-FFF2-40B4-BE49-F238E27FC236}">
                  <a16:creationId xmlns:a16="http://schemas.microsoft.com/office/drawing/2014/main" id="{CACD4677-6EE8-4CEC-89FB-FFD6DB604078}"/>
                </a:ext>
              </a:extLst>
            </p:cNvPr>
            <p:cNvSpPr/>
            <p:nvPr/>
          </p:nvSpPr>
          <p:spPr>
            <a:xfrm rot="5400000">
              <a:off x="5993898" y="349752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0A2FB681-9F88-44E2-90B7-77CEC4547DB7}"/>
                </a:ext>
              </a:extLst>
            </p:cNvPr>
            <p:cNvSpPr/>
            <p:nvPr/>
          </p:nvSpPr>
          <p:spPr>
            <a:xfrm rot="5400000">
              <a:off x="7308787" y="348431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tored Data 17">
              <a:extLst>
                <a:ext uri="{FF2B5EF4-FFF2-40B4-BE49-F238E27FC236}">
                  <a16:creationId xmlns:a16="http://schemas.microsoft.com/office/drawing/2014/main" id="{CF33F067-2787-4783-843B-AFCDC07E9D04}"/>
                </a:ext>
              </a:extLst>
            </p:cNvPr>
            <p:cNvSpPr/>
            <p:nvPr/>
          </p:nvSpPr>
          <p:spPr>
            <a:xfrm rot="5400000">
              <a:off x="8610475" y="350456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tored Data 20">
              <a:extLst>
                <a:ext uri="{FF2B5EF4-FFF2-40B4-BE49-F238E27FC236}">
                  <a16:creationId xmlns:a16="http://schemas.microsoft.com/office/drawing/2014/main" id="{B2362270-C9EC-4CF9-9F64-A84ADC8ABA3B}"/>
                </a:ext>
              </a:extLst>
            </p:cNvPr>
            <p:cNvSpPr/>
            <p:nvPr/>
          </p:nvSpPr>
          <p:spPr>
            <a:xfrm rot="5400000">
              <a:off x="3482384" y="173993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Stored Data 21">
              <a:extLst>
                <a:ext uri="{FF2B5EF4-FFF2-40B4-BE49-F238E27FC236}">
                  <a16:creationId xmlns:a16="http://schemas.microsoft.com/office/drawing/2014/main" id="{353BAB86-5CCD-439A-861B-FAFD1EB33741}"/>
                </a:ext>
              </a:extLst>
            </p:cNvPr>
            <p:cNvSpPr/>
            <p:nvPr/>
          </p:nvSpPr>
          <p:spPr>
            <a:xfrm rot="5400000">
              <a:off x="4784072" y="17601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tored Data 26">
              <a:extLst>
                <a:ext uri="{FF2B5EF4-FFF2-40B4-BE49-F238E27FC236}">
                  <a16:creationId xmlns:a16="http://schemas.microsoft.com/office/drawing/2014/main" id="{55CB335A-2B58-42E3-A84B-ED7AC0F3797F}"/>
                </a:ext>
              </a:extLst>
            </p:cNvPr>
            <p:cNvSpPr/>
            <p:nvPr/>
          </p:nvSpPr>
          <p:spPr>
            <a:xfrm rot="5400000">
              <a:off x="4291282" y="3050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Stored Data 27">
              <a:extLst>
                <a:ext uri="{FF2B5EF4-FFF2-40B4-BE49-F238E27FC236}">
                  <a16:creationId xmlns:a16="http://schemas.microsoft.com/office/drawing/2014/main" id="{0BB0265B-6AD4-4CF7-8EF1-7201EA72ADA8}"/>
                </a:ext>
              </a:extLst>
            </p:cNvPr>
            <p:cNvSpPr/>
            <p:nvPr/>
          </p:nvSpPr>
          <p:spPr>
            <a:xfrm rot="5400000">
              <a:off x="5592970" y="32527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Stored Data 28">
              <a:extLst>
                <a:ext uri="{FF2B5EF4-FFF2-40B4-BE49-F238E27FC236}">
                  <a16:creationId xmlns:a16="http://schemas.microsoft.com/office/drawing/2014/main" id="{262A1947-5F2F-42DA-BA42-12510194F918}"/>
                </a:ext>
              </a:extLst>
            </p:cNvPr>
            <p:cNvSpPr/>
            <p:nvPr/>
          </p:nvSpPr>
          <p:spPr>
            <a:xfrm rot="5400000">
              <a:off x="6989928" y="3378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Stored Data 29">
              <a:extLst>
                <a:ext uri="{FF2B5EF4-FFF2-40B4-BE49-F238E27FC236}">
                  <a16:creationId xmlns:a16="http://schemas.microsoft.com/office/drawing/2014/main" id="{6A013B3D-28F3-48F5-9889-14418F864E5C}"/>
                </a:ext>
              </a:extLst>
            </p:cNvPr>
            <p:cNvSpPr/>
            <p:nvPr/>
          </p:nvSpPr>
          <p:spPr>
            <a:xfrm rot="5400000">
              <a:off x="6005186" y="1737586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Stored Data 30">
              <a:extLst>
                <a:ext uri="{FF2B5EF4-FFF2-40B4-BE49-F238E27FC236}">
                  <a16:creationId xmlns:a16="http://schemas.microsoft.com/office/drawing/2014/main" id="{0E937E50-4244-4AD1-9E26-97FD88F78DB9}"/>
                </a:ext>
              </a:extLst>
            </p:cNvPr>
            <p:cNvSpPr/>
            <p:nvPr/>
          </p:nvSpPr>
          <p:spPr>
            <a:xfrm rot="5400000">
              <a:off x="7306874" y="175783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2546CA-8938-4F7D-9AB2-C6246CEEA755}"/>
                </a:ext>
              </a:extLst>
            </p:cNvPr>
            <p:cNvCxnSpPr>
              <a:stCxn id="4" idx="1"/>
              <a:endCxn id="13" idx="3"/>
            </p:cNvCxnSpPr>
            <p:nvPr/>
          </p:nvCxnSpPr>
          <p:spPr>
            <a:xfrm flipV="1">
              <a:off x="1422541" y="4344331"/>
              <a:ext cx="835432" cy="76395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07DD2F-9E06-45BC-9D52-1946454AC426}"/>
                </a:ext>
              </a:extLst>
            </p:cNvPr>
            <p:cNvCxnSpPr>
              <a:cxnSpLocks/>
              <a:stCxn id="7" idx="1"/>
              <a:endCxn id="13" idx="3"/>
            </p:cNvCxnSpPr>
            <p:nvPr/>
          </p:nvCxnSpPr>
          <p:spPr>
            <a:xfrm flipH="1" flipV="1">
              <a:off x="2257973" y="4344331"/>
              <a:ext cx="1863214" cy="79677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6C48C7-278F-493E-AFCF-6FED461CB0DD}"/>
                </a:ext>
              </a:extLst>
            </p:cNvPr>
            <p:cNvCxnSpPr>
              <a:cxnSpLocks/>
              <a:stCxn id="6" idx="1"/>
              <a:endCxn id="15" idx="3"/>
            </p:cNvCxnSpPr>
            <p:nvPr/>
          </p:nvCxnSpPr>
          <p:spPr>
            <a:xfrm flipV="1">
              <a:off x="2724229" y="4291004"/>
              <a:ext cx="2569268" cy="83752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744D11-C543-43E9-88B8-90F54F6034D1}"/>
                </a:ext>
              </a:extLst>
            </p:cNvPr>
            <p:cNvCxnSpPr>
              <a:cxnSpLocks/>
              <a:stCxn id="11" idx="1"/>
              <a:endCxn id="15" idx="3"/>
            </p:cNvCxnSpPr>
            <p:nvPr/>
          </p:nvCxnSpPr>
          <p:spPr>
            <a:xfrm flipH="1" flipV="1">
              <a:off x="5293497" y="4291004"/>
              <a:ext cx="4142913" cy="8899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EC08F71-7F5E-4756-AAF5-3D42494E1E39}"/>
                </a:ext>
              </a:extLst>
            </p:cNvPr>
            <p:cNvCxnSpPr>
              <a:cxnSpLocks/>
              <a:stCxn id="8" idx="1"/>
              <a:endCxn id="14" idx="3"/>
            </p:cNvCxnSpPr>
            <p:nvPr/>
          </p:nvCxnSpPr>
          <p:spPr>
            <a:xfrm flipH="1" flipV="1">
              <a:off x="3896539" y="4278431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B90FF6-C3A0-4A38-85E4-9F627C5218A5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 flipV="1">
              <a:off x="6595185" y="4311253"/>
              <a:ext cx="1444267" cy="8571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04B3971-2F9E-4053-9E3E-952D3549CD23}"/>
                </a:ext>
              </a:extLst>
            </p:cNvPr>
            <p:cNvCxnSpPr>
              <a:cxnSpLocks/>
              <a:stCxn id="9" idx="1"/>
              <a:endCxn id="17" idx="3"/>
            </p:cNvCxnSpPr>
            <p:nvPr/>
          </p:nvCxnSpPr>
          <p:spPr>
            <a:xfrm flipV="1">
              <a:off x="6737764" y="4298038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06BCA7-EC0B-4A8E-88F6-21ED8C133F0A}"/>
                </a:ext>
              </a:extLst>
            </p:cNvPr>
            <p:cNvCxnSpPr>
              <a:cxnSpLocks/>
              <a:stCxn id="12" idx="1"/>
              <a:endCxn id="18" idx="3"/>
            </p:cNvCxnSpPr>
            <p:nvPr/>
          </p:nvCxnSpPr>
          <p:spPr>
            <a:xfrm flipH="1" flipV="1">
              <a:off x="9211762" y="4318287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BD1547-D18B-4A7F-8C8F-CB42B540F429}"/>
                </a:ext>
              </a:extLst>
            </p:cNvPr>
            <p:cNvCxnSpPr>
              <a:cxnSpLocks/>
              <a:stCxn id="8" idx="1"/>
              <a:endCxn id="18" idx="3"/>
            </p:cNvCxnSpPr>
            <p:nvPr/>
          </p:nvCxnSpPr>
          <p:spPr>
            <a:xfrm flipV="1">
              <a:off x="5422875" y="4318287"/>
              <a:ext cx="3788887" cy="84306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CB5E56-B8DE-480D-984A-0F08610C5272}"/>
                </a:ext>
              </a:extLst>
            </p:cNvPr>
            <p:cNvCxnSpPr>
              <a:cxnSpLocks/>
              <a:stCxn id="10" idx="1"/>
              <a:endCxn id="17" idx="3"/>
            </p:cNvCxnSpPr>
            <p:nvPr/>
          </p:nvCxnSpPr>
          <p:spPr>
            <a:xfrm flipH="1" flipV="1">
              <a:off x="7910074" y="4298038"/>
              <a:ext cx="129378" cy="8703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7955697-95B3-4957-94CD-CAEFF2CB2EB0}"/>
                </a:ext>
              </a:extLst>
            </p:cNvPr>
            <p:cNvCxnSpPr>
              <a:cxnSpLocks/>
              <a:stCxn id="6" idx="1"/>
              <a:endCxn id="14" idx="3"/>
            </p:cNvCxnSpPr>
            <p:nvPr/>
          </p:nvCxnSpPr>
          <p:spPr>
            <a:xfrm flipV="1">
              <a:off x="2724229" y="4278431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BF5F355-FD21-4B1D-80C3-39197FB3F3D3}"/>
                </a:ext>
              </a:extLst>
            </p:cNvPr>
            <p:cNvCxnSpPr>
              <a:cxnSpLocks/>
              <a:stCxn id="13" idx="1"/>
              <a:endCxn id="21" idx="3"/>
            </p:cNvCxnSpPr>
            <p:nvPr/>
          </p:nvCxnSpPr>
          <p:spPr>
            <a:xfrm flipV="1">
              <a:off x="2257973" y="2553655"/>
              <a:ext cx="1825698" cy="7885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24732EF-96FB-4037-98EC-D3D99CCF287F}"/>
                </a:ext>
              </a:extLst>
            </p:cNvPr>
            <p:cNvCxnSpPr>
              <a:cxnSpLocks/>
              <a:stCxn id="15" idx="1"/>
              <a:endCxn id="21" idx="3"/>
            </p:cNvCxnSpPr>
            <p:nvPr/>
          </p:nvCxnSpPr>
          <p:spPr>
            <a:xfrm flipH="1" flipV="1">
              <a:off x="4083671" y="2553655"/>
              <a:ext cx="1209826" cy="73520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46E7BE-F052-42A2-926D-6A8F33DCB3B1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002034" y="2573904"/>
              <a:ext cx="1383325" cy="71433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3425FA-E4D5-4652-A4D5-5DE150CA153D}"/>
                </a:ext>
              </a:extLst>
            </p:cNvPr>
            <p:cNvCxnSpPr>
              <a:cxnSpLocks/>
              <a:stCxn id="18" idx="1"/>
              <a:endCxn id="30" idx="3"/>
            </p:cNvCxnSpPr>
            <p:nvPr/>
          </p:nvCxnSpPr>
          <p:spPr>
            <a:xfrm flipH="1" flipV="1">
              <a:off x="6606473" y="2551310"/>
              <a:ext cx="2605289" cy="7648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03D5EC-FF1E-45FE-A03E-F715CC8A9F69}"/>
                </a:ext>
              </a:extLst>
            </p:cNvPr>
            <p:cNvCxnSpPr>
              <a:cxnSpLocks/>
              <a:stCxn id="17" idx="1"/>
              <a:endCxn id="22" idx="3"/>
            </p:cNvCxnSpPr>
            <p:nvPr/>
          </p:nvCxnSpPr>
          <p:spPr>
            <a:xfrm flipH="1" flipV="1">
              <a:off x="5385359" y="2573904"/>
              <a:ext cx="2524715" cy="72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4548BAA-EDF5-4FDD-9279-9C1D68571B19}"/>
                </a:ext>
              </a:extLst>
            </p:cNvPr>
            <p:cNvCxnSpPr>
              <a:cxnSpLocks/>
              <a:stCxn id="16" idx="1"/>
              <a:endCxn id="31" idx="3"/>
            </p:cNvCxnSpPr>
            <p:nvPr/>
          </p:nvCxnSpPr>
          <p:spPr>
            <a:xfrm flipV="1">
              <a:off x="6595185" y="2571559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D9D71F-93E4-4174-9434-AD8C9198AA5F}"/>
                </a:ext>
              </a:extLst>
            </p:cNvPr>
            <p:cNvCxnSpPr>
              <a:cxnSpLocks/>
              <a:stCxn id="15" idx="1"/>
              <a:endCxn id="30" idx="3"/>
            </p:cNvCxnSpPr>
            <p:nvPr/>
          </p:nvCxnSpPr>
          <p:spPr>
            <a:xfrm flipV="1">
              <a:off x="5293497" y="2551310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6E0EBD-B576-492C-B30A-6279413A8D7E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 flipV="1">
              <a:off x="7908161" y="2571559"/>
              <a:ext cx="1913" cy="7243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3BCA86-1952-41D9-92C6-5FC8DDB5F734}"/>
                </a:ext>
              </a:extLst>
            </p:cNvPr>
            <p:cNvCxnSpPr>
              <a:cxnSpLocks/>
              <a:stCxn id="21" idx="1"/>
              <a:endCxn id="27" idx="3"/>
            </p:cNvCxnSpPr>
            <p:nvPr/>
          </p:nvCxnSpPr>
          <p:spPr>
            <a:xfrm flipV="1">
              <a:off x="4083671" y="1118754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370F5B2-A5CB-419C-9345-295D307A6B11}"/>
                </a:ext>
              </a:extLst>
            </p:cNvPr>
            <p:cNvCxnSpPr>
              <a:cxnSpLocks/>
              <a:stCxn id="30" idx="1"/>
              <a:endCxn id="27" idx="3"/>
            </p:cNvCxnSpPr>
            <p:nvPr/>
          </p:nvCxnSpPr>
          <p:spPr>
            <a:xfrm flipH="1" flipV="1">
              <a:off x="4892569" y="1118754"/>
              <a:ext cx="1713904" cy="4304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F7CECF-B984-47D0-8EE1-164AACA646AB}"/>
                </a:ext>
              </a:extLst>
            </p:cNvPr>
            <p:cNvCxnSpPr>
              <a:cxnSpLocks/>
              <a:stCxn id="22" idx="1"/>
              <a:endCxn id="28" idx="3"/>
            </p:cNvCxnSpPr>
            <p:nvPr/>
          </p:nvCxnSpPr>
          <p:spPr>
            <a:xfrm flipV="1">
              <a:off x="5385359" y="1139003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C325AC3-FCEF-4EBF-8C96-DF6FB4226A45}"/>
                </a:ext>
              </a:extLst>
            </p:cNvPr>
            <p:cNvCxnSpPr>
              <a:cxnSpLocks/>
              <a:stCxn id="31" idx="1"/>
              <a:endCxn id="29" idx="3"/>
            </p:cNvCxnSpPr>
            <p:nvPr/>
          </p:nvCxnSpPr>
          <p:spPr>
            <a:xfrm flipH="1" flipV="1">
              <a:off x="7591215" y="1151576"/>
              <a:ext cx="316946" cy="4178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B517255-41EF-48C6-9BD3-0ED7C36002E2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 flipV="1">
              <a:off x="6194257" y="1139003"/>
              <a:ext cx="1555431" cy="43698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E76C8F-2017-48FF-BC3C-BA20868E4C98}"/>
                </a:ext>
              </a:extLst>
            </p:cNvPr>
            <p:cNvCxnSpPr>
              <a:cxnSpLocks/>
              <a:stCxn id="30" idx="1"/>
              <a:endCxn id="29" idx="3"/>
            </p:cNvCxnSpPr>
            <p:nvPr/>
          </p:nvCxnSpPr>
          <p:spPr>
            <a:xfrm flipV="1">
              <a:off x="6606473" y="1151576"/>
              <a:ext cx="984742" cy="397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81E000D1-1155-4669-A648-B191F5590D40}"/>
              </a:ext>
            </a:extLst>
          </p:cNvPr>
          <p:cNvSpPr/>
          <p:nvPr/>
        </p:nvSpPr>
        <p:spPr>
          <a:xfrm>
            <a:off x="2415724" y="3517888"/>
            <a:ext cx="734467" cy="15876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1660DA-3FA2-4CF0-90AF-5BB125A91041}"/>
              </a:ext>
            </a:extLst>
          </p:cNvPr>
          <p:cNvGrpSpPr/>
          <p:nvPr/>
        </p:nvGrpSpPr>
        <p:grpSpPr>
          <a:xfrm>
            <a:off x="9085822" y="3586659"/>
            <a:ext cx="1879978" cy="1691173"/>
            <a:chOff x="1009676" y="116608"/>
            <a:chExt cx="10141288" cy="6287175"/>
          </a:xfrm>
        </p:grpSpPr>
        <p:sp>
          <p:nvSpPr>
            <p:cNvPr id="55" name="Flowchart: Stored Data 54">
              <a:extLst>
                <a:ext uri="{FF2B5EF4-FFF2-40B4-BE49-F238E27FC236}">
                  <a16:creationId xmlns:a16="http://schemas.microsoft.com/office/drawing/2014/main" id="{7AB62163-969F-4EE1-90C3-F2368A5A9BA5}"/>
                </a:ext>
              </a:extLst>
            </p:cNvPr>
            <p:cNvSpPr/>
            <p:nvPr/>
          </p:nvSpPr>
          <p:spPr>
            <a:xfrm rot="5400000">
              <a:off x="821254" y="529670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Stored Data 56">
              <a:extLst>
                <a:ext uri="{FF2B5EF4-FFF2-40B4-BE49-F238E27FC236}">
                  <a16:creationId xmlns:a16="http://schemas.microsoft.com/office/drawing/2014/main" id="{EFCDFE7D-5C48-430A-9516-8E2EA836F49E}"/>
                </a:ext>
              </a:extLst>
            </p:cNvPr>
            <p:cNvSpPr/>
            <p:nvPr/>
          </p:nvSpPr>
          <p:spPr>
            <a:xfrm rot="5400000">
              <a:off x="2122942" y="53169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Stored Data 57">
              <a:extLst>
                <a:ext uri="{FF2B5EF4-FFF2-40B4-BE49-F238E27FC236}">
                  <a16:creationId xmlns:a16="http://schemas.microsoft.com/office/drawing/2014/main" id="{29A8AD2C-397F-4AEF-849C-EC27F836EFBA}"/>
                </a:ext>
              </a:extLst>
            </p:cNvPr>
            <p:cNvSpPr/>
            <p:nvPr/>
          </p:nvSpPr>
          <p:spPr>
            <a:xfrm rot="5400000">
              <a:off x="3519900" y="532952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Stored Data 59">
              <a:extLst>
                <a:ext uri="{FF2B5EF4-FFF2-40B4-BE49-F238E27FC236}">
                  <a16:creationId xmlns:a16="http://schemas.microsoft.com/office/drawing/2014/main" id="{58E4E60B-77AF-42D0-BB07-4365A77740D3}"/>
                </a:ext>
              </a:extLst>
            </p:cNvPr>
            <p:cNvSpPr/>
            <p:nvPr/>
          </p:nvSpPr>
          <p:spPr>
            <a:xfrm rot="5400000">
              <a:off x="4821588" y="534977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Stored Data 60">
              <a:extLst>
                <a:ext uri="{FF2B5EF4-FFF2-40B4-BE49-F238E27FC236}">
                  <a16:creationId xmlns:a16="http://schemas.microsoft.com/office/drawing/2014/main" id="{BD927FD1-F34B-419A-BEC5-CFD35001619B}"/>
                </a:ext>
              </a:extLst>
            </p:cNvPr>
            <p:cNvSpPr/>
            <p:nvPr/>
          </p:nvSpPr>
          <p:spPr>
            <a:xfrm rot="5400000">
              <a:off x="6136477" y="533655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Stored Data 62">
              <a:extLst>
                <a:ext uri="{FF2B5EF4-FFF2-40B4-BE49-F238E27FC236}">
                  <a16:creationId xmlns:a16="http://schemas.microsoft.com/office/drawing/2014/main" id="{B54D9835-D5EC-49A9-8F5D-0CF45C235B4D}"/>
                </a:ext>
              </a:extLst>
            </p:cNvPr>
            <p:cNvSpPr/>
            <p:nvPr/>
          </p:nvSpPr>
          <p:spPr>
            <a:xfrm rot="5400000">
              <a:off x="7438165" y="5356808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Stored Data 63">
              <a:extLst>
                <a:ext uri="{FF2B5EF4-FFF2-40B4-BE49-F238E27FC236}">
                  <a16:creationId xmlns:a16="http://schemas.microsoft.com/office/drawing/2014/main" id="{5355EEDB-3FED-4B53-B264-93CBDD2A984E}"/>
                </a:ext>
              </a:extLst>
            </p:cNvPr>
            <p:cNvSpPr/>
            <p:nvPr/>
          </p:nvSpPr>
          <p:spPr>
            <a:xfrm rot="5400000">
              <a:off x="8835123" y="536938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Stored Data 65">
              <a:extLst>
                <a:ext uri="{FF2B5EF4-FFF2-40B4-BE49-F238E27FC236}">
                  <a16:creationId xmlns:a16="http://schemas.microsoft.com/office/drawing/2014/main" id="{DC5768A8-EE46-470E-9BD5-0306B501B2F6}"/>
                </a:ext>
              </a:extLst>
            </p:cNvPr>
            <p:cNvSpPr/>
            <p:nvPr/>
          </p:nvSpPr>
          <p:spPr>
            <a:xfrm rot="5400000">
              <a:off x="10136811" y="53896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Stored Data 67">
              <a:extLst>
                <a:ext uri="{FF2B5EF4-FFF2-40B4-BE49-F238E27FC236}">
                  <a16:creationId xmlns:a16="http://schemas.microsoft.com/office/drawing/2014/main" id="{1650E2AA-589B-4A22-BC57-571CFE237607}"/>
                </a:ext>
              </a:extLst>
            </p:cNvPr>
            <p:cNvSpPr/>
            <p:nvPr/>
          </p:nvSpPr>
          <p:spPr>
            <a:xfrm rot="5400000">
              <a:off x="1656686" y="35306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Stored Data 68">
              <a:extLst>
                <a:ext uri="{FF2B5EF4-FFF2-40B4-BE49-F238E27FC236}">
                  <a16:creationId xmlns:a16="http://schemas.microsoft.com/office/drawing/2014/main" id="{30DBFD8D-8C49-4DAC-8DB3-6A6E88938044}"/>
                </a:ext>
              </a:extLst>
            </p:cNvPr>
            <p:cNvSpPr/>
            <p:nvPr/>
          </p:nvSpPr>
          <p:spPr>
            <a:xfrm rot="5400000">
              <a:off x="3295252" y="34647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Stored Data 69">
              <a:extLst>
                <a:ext uri="{FF2B5EF4-FFF2-40B4-BE49-F238E27FC236}">
                  <a16:creationId xmlns:a16="http://schemas.microsoft.com/office/drawing/2014/main" id="{00874132-F56E-407A-882C-DC7C330F09F2}"/>
                </a:ext>
              </a:extLst>
            </p:cNvPr>
            <p:cNvSpPr/>
            <p:nvPr/>
          </p:nvSpPr>
          <p:spPr>
            <a:xfrm rot="5400000">
              <a:off x="4692210" y="34772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Stored Data 70">
              <a:extLst>
                <a:ext uri="{FF2B5EF4-FFF2-40B4-BE49-F238E27FC236}">
                  <a16:creationId xmlns:a16="http://schemas.microsoft.com/office/drawing/2014/main" id="{8E9CF96A-1282-4B2A-BA0F-442D89129F82}"/>
                </a:ext>
              </a:extLst>
            </p:cNvPr>
            <p:cNvSpPr/>
            <p:nvPr/>
          </p:nvSpPr>
          <p:spPr>
            <a:xfrm rot="5400000">
              <a:off x="5993898" y="349752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Stored Data 71">
              <a:extLst>
                <a:ext uri="{FF2B5EF4-FFF2-40B4-BE49-F238E27FC236}">
                  <a16:creationId xmlns:a16="http://schemas.microsoft.com/office/drawing/2014/main" id="{C667D92C-F44B-4248-B59D-EF6AA7FB3951}"/>
                </a:ext>
              </a:extLst>
            </p:cNvPr>
            <p:cNvSpPr/>
            <p:nvPr/>
          </p:nvSpPr>
          <p:spPr>
            <a:xfrm rot="5400000">
              <a:off x="7308787" y="348431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Stored Data 73">
              <a:extLst>
                <a:ext uri="{FF2B5EF4-FFF2-40B4-BE49-F238E27FC236}">
                  <a16:creationId xmlns:a16="http://schemas.microsoft.com/office/drawing/2014/main" id="{148A5373-B92F-4E96-9F96-017D6FFB3739}"/>
                </a:ext>
              </a:extLst>
            </p:cNvPr>
            <p:cNvSpPr/>
            <p:nvPr/>
          </p:nvSpPr>
          <p:spPr>
            <a:xfrm rot="5400000">
              <a:off x="8610475" y="350456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Stored Data 74">
              <a:extLst>
                <a:ext uri="{FF2B5EF4-FFF2-40B4-BE49-F238E27FC236}">
                  <a16:creationId xmlns:a16="http://schemas.microsoft.com/office/drawing/2014/main" id="{45EF91EC-8801-4DF9-AB37-8DD6BEC82146}"/>
                </a:ext>
              </a:extLst>
            </p:cNvPr>
            <p:cNvSpPr/>
            <p:nvPr/>
          </p:nvSpPr>
          <p:spPr>
            <a:xfrm rot="5400000">
              <a:off x="3482384" y="173993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Stored Data 75">
              <a:extLst>
                <a:ext uri="{FF2B5EF4-FFF2-40B4-BE49-F238E27FC236}">
                  <a16:creationId xmlns:a16="http://schemas.microsoft.com/office/drawing/2014/main" id="{FDEAF2BC-DFFC-41B4-944A-EC26369A5311}"/>
                </a:ext>
              </a:extLst>
            </p:cNvPr>
            <p:cNvSpPr/>
            <p:nvPr/>
          </p:nvSpPr>
          <p:spPr>
            <a:xfrm rot="5400000">
              <a:off x="4784072" y="17601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Stored Data 76">
              <a:extLst>
                <a:ext uri="{FF2B5EF4-FFF2-40B4-BE49-F238E27FC236}">
                  <a16:creationId xmlns:a16="http://schemas.microsoft.com/office/drawing/2014/main" id="{271D4402-4D22-4613-9EDF-A5238B621B0A}"/>
                </a:ext>
              </a:extLst>
            </p:cNvPr>
            <p:cNvSpPr/>
            <p:nvPr/>
          </p:nvSpPr>
          <p:spPr>
            <a:xfrm rot="5400000">
              <a:off x="4291282" y="3050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Stored Data 78">
              <a:extLst>
                <a:ext uri="{FF2B5EF4-FFF2-40B4-BE49-F238E27FC236}">
                  <a16:creationId xmlns:a16="http://schemas.microsoft.com/office/drawing/2014/main" id="{09E4DF46-4BA0-439D-A9DB-41DB69FD3046}"/>
                </a:ext>
              </a:extLst>
            </p:cNvPr>
            <p:cNvSpPr/>
            <p:nvPr/>
          </p:nvSpPr>
          <p:spPr>
            <a:xfrm rot="5400000">
              <a:off x="5592970" y="32527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Stored Data 79">
              <a:extLst>
                <a:ext uri="{FF2B5EF4-FFF2-40B4-BE49-F238E27FC236}">
                  <a16:creationId xmlns:a16="http://schemas.microsoft.com/office/drawing/2014/main" id="{B75B4A7F-E647-410F-842F-8DE13D7B8E9C}"/>
                </a:ext>
              </a:extLst>
            </p:cNvPr>
            <p:cNvSpPr/>
            <p:nvPr/>
          </p:nvSpPr>
          <p:spPr>
            <a:xfrm rot="5400000">
              <a:off x="6989928" y="3378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Stored Data 80">
              <a:extLst>
                <a:ext uri="{FF2B5EF4-FFF2-40B4-BE49-F238E27FC236}">
                  <a16:creationId xmlns:a16="http://schemas.microsoft.com/office/drawing/2014/main" id="{15B4A28B-C069-4714-B849-96951274CA9C}"/>
                </a:ext>
              </a:extLst>
            </p:cNvPr>
            <p:cNvSpPr/>
            <p:nvPr/>
          </p:nvSpPr>
          <p:spPr>
            <a:xfrm rot="5400000">
              <a:off x="6005186" y="1737586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Stored Data 82">
              <a:extLst>
                <a:ext uri="{FF2B5EF4-FFF2-40B4-BE49-F238E27FC236}">
                  <a16:creationId xmlns:a16="http://schemas.microsoft.com/office/drawing/2014/main" id="{9795819F-4FEA-4080-892B-7699D4C9F2DC}"/>
                </a:ext>
              </a:extLst>
            </p:cNvPr>
            <p:cNvSpPr/>
            <p:nvPr/>
          </p:nvSpPr>
          <p:spPr>
            <a:xfrm rot="5400000">
              <a:off x="7306874" y="175783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EF62F5B-F283-4A7F-8F0E-6FBA909E25B2}"/>
                </a:ext>
              </a:extLst>
            </p:cNvPr>
            <p:cNvCxnSpPr>
              <a:stCxn id="55" idx="1"/>
              <a:endCxn id="68" idx="3"/>
            </p:cNvCxnSpPr>
            <p:nvPr/>
          </p:nvCxnSpPr>
          <p:spPr>
            <a:xfrm flipV="1">
              <a:off x="1422541" y="4344331"/>
              <a:ext cx="835432" cy="76395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FB30AA4-3305-4351-996A-A39C56C5926E}"/>
                </a:ext>
              </a:extLst>
            </p:cNvPr>
            <p:cNvCxnSpPr>
              <a:cxnSpLocks/>
              <a:stCxn id="58" idx="1"/>
              <a:endCxn id="68" idx="3"/>
            </p:cNvCxnSpPr>
            <p:nvPr/>
          </p:nvCxnSpPr>
          <p:spPr>
            <a:xfrm flipH="1" flipV="1">
              <a:off x="2257973" y="4344331"/>
              <a:ext cx="1863214" cy="79677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569149D-2C04-48D5-83AE-7DD896B9BD42}"/>
                </a:ext>
              </a:extLst>
            </p:cNvPr>
            <p:cNvCxnSpPr>
              <a:cxnSpLocks/>
              <a:stCxn id="57" idx="1"/>
              <a:endCxn id="70" idx="3"/>
            </p:cNvCxnSpPr>
            <p:nvPr/>
          </p:nvCxnSpPr>
          <p:spPr>
            <a:xfrm flipV="1">
              <a:off x="2724229" y="4291004"/>
              <a:ext cx="2569268" cy="83752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37945BA-C261-4C51-9D32-98066D21AE0B}"/>
                </a:ext>
              </a:extLst>
            </p:cNvPr>
            <p:cNvCxnSpPr>
              <a:cxnSpLocks/>
              <a:stCxn id="64" idx="1"/>
              <a:endCxn id="70" idx="3"/>
            </p:cNvCxnSpPr>
            <p:nvPr/>
          </p:nvCxnSpPr>
          <p:spPr>
            <a:xfrm flipH="1" flipV="1">
              <a:off x="5293497" y="4291004"/>
              <a:ext cx="4142913" cy="8899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1AC4DD5-B247-478A-9543-872024ED9C9E}"/>
                </a:ext>
              </a:extLst>
            </p:cNvPr>
            <p:cNvCxnSpPr>
              <a:cxnSpLocks/>
              <a:stCxn id="60" idx="1"/>
              <a:endCxn id="69" idx="3"/>
            </p:cNvCxnSpPr>
            <p:nvPr/>
          </p:nvCxnSpPr>
          <p:spPr>
            <a:xfrm flipH="1" flipV="1">
              <a:off x="3896539" y="4278431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1BFB7F-0FA6-499F-BFC5-066CBFC4CD07}"/>
                </a:ext>
              </a:extLst>
            </p:cNvPr>
            <p:cNvCxnSpPr>
              <a:cxnSpLocks/>
              <a:stCxn id="63" idx="1"/>
              <a:endCxn id="71" idx="3"/>
            </p:cNvCxnSpPr>
            <p:nvPr/>
          </p:nvCxnSpPr>
          <p:spPr>
            <a:xfrm flipH="1" flipV="1">
              <a:off x="6595185" y="4311253"/>
              <a:ext cx="1444267" cy="8571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21DFF3C-8B6B-4FBE-836D-D902CF10C098}"/>
                </a:ext>
              </a:extLst>
            </p:cNvPr>
            <p:cNvCxnSpPr>
              <a:cxnSpLocks/>
              <a:stCxn id="61" idx="1"/>
              <a:endCxn id="72" idx="3"/>
            </p:cNvCxnSpPr>
            <p:nvPr/>
          </p:nvCxnSpPr>
          <p:spPr>
            <a:xfrm flipV="1">
              <a:off x="6737764" y="4298038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F71586-5C7F-4F73-BEDD-43476C49482E}"/>
                </a:ext>
              </a:extLst>
            </p:cNvPr>
            <p:cNvCxnSpPr>
              <a:cxnSpLocks/>
              <a:stCxn id="66" idx="1"/>
              <a:endCxn id="74" idx="3"/>
            </p:cNvCxnSpPr>
            <p:nvPr/>
          </p:nvCxnSpPr>
          <p:spPr>
            <a:xfrm flipH="1" flipV="1">
              <a:off x="9211762" y="4318287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31C3679-205D-4B01-9958-F68FC4E60F62}"/>
                </a:ext>
              </a:extLst>
            </p:cNvPr>
            <p:cNvCxnSpPr>
              <a:cxnSpLocks/>
              <a:stCxn id="60" idx="1"/>
              <a:endCxn id="74" idx="3"/>
            </p:cNvCxnSpPr>
            <p:nvPr/>
          </p:nvCxnSpPr>
          <p:spPr>
            <a:xfrm flipV="1">
              <a:off x="5422875" y="4318287"/>
              <a:ext cx="3788887" cy="84306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5B0FE51-A9E4-4EE4-B828-B4892ADD56B4}"/>
                </a:ext>
              </a:extLst>
            </p:cNvPr>
            <p:cNvCxnSpPr>
              <a:cxnSpLocks/>
              <a:stCxn id="63" idx="1"/>
              <a:endCxn id="72" idx="3"/>
            </p:cNvCxnSpPr>
            <p:nvPr/>
          </p:nvCxnSpPr>
          <p:spPr>
            <a:xfrm flipH="1" flipV="1">
              <a:off x="7910074" y="4298038"/>
              <a:ext cx="129378" cy="8703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D27E7-8EC7-4D9E-9E64-18CCFB6C45EF}"/>
                </a:ext>
              </a:extLst>
            </p:cNvPr>
            <p:cNvCxnSpPr>
              <a:cxnSpLocks/>
              <a:stCxn id="57" idx="1"/>
              <a:endCxn id="69" idx="3"/>
            </p:cNvCxnSpPr>
            <p:nvPr/>
          </p:nvCxnSpPr>
          <p:spPr>
            <a:xfrm flipV="1">
              <a:off x="2724229" y="4278431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4504C62-1A42-43FB-AFB9-12591903D790}"/>
                </a:ext>
              </a:extLst>
            </p:cNvPr>
            <p:cNvCxnSpPr>
              <a:cxnSpLocks/>
              <a:stCxn id="68" idx="1"/>
              <a:endCxn id="75" idx="3"/>
            </p:cNvCxnSpPr>
            <p:nvPr/>
          </p:nvCxnSpPr>
          <p:spPr>
            <a:xfrm flipV="1">
              <a:off x="2257973" y="2553655"/>
              <a:ext cx="1825698" cy="7885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8ACFFD5-46D5-41B6-91FD-D96BE2EAF1E2}"/>
                </a:ext>
              </a:extLst>
            </p:cNvPr>
            <p:cNvCxnSpPr>
              <a:cxnSpLocks/>
              <a:stCxn id="70" idx="1"/>
              <a:endCxn id="75" idx="3"/>
            </p:cNvCxnSpPr>
            <p:nvPr/>
          </p:nvCxnSpPr>
          <p:spPr>
            <a:xfrm flipH="1" flipV="1">
              <a:off x="4083671" y="2553655"/>
              <a:ext cx="1209826" cy="73520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CD19E2-C82B-4C93-BB10-31B5A4A55CBE}"/>
                </a:ext>
              </a:extLst>
            </p:cNvPr>
            <p:cNvCxnSpPr>
              <a:cxnSpLocks/>
              <a:endCxn id="76" idx="3"/>
            </p:cNvCxnSpPr>
            <p:nvPr/>
          </p:nvCxnSpPr>
          <p:spPr>
            <a:xfrm flipV="1">
              <a:off x="4002034" y="2573904"/>
              <a:ext cx="1383325" cy="71433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11D48F2-DC12-41CB-81BD-3C85BC6C8256}"/>
                </a:ext>
              </a:extLst>
            </p:cNvPr>
            <p:cNvCxnSpPr>
              <a:cxnSpLocks/>
              <a:stCxn id="74" idx="1"/>
              <a:endCxn id="81" idx="3"/>
            </p:cNvCxnSpPr>
            <p:nvPr/>
          </p:nvCxnSpPr>
          <p:spPr>
            <a:xfrm flipH="1" flipV="1">
              <a:off x="6606473" y="2551310"/>
              <a:ext cx="2605289" cy="7648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6B2A1AC-26B5-4628-85B2-FDBC095E513E}"/>
                </a:ext>
              </a:extLst>
            </p:cNvPr>
            <p:cNvCxnSpPr>
              <a:cxnSpLocks/>
              <a:stCxn id="72" idx="1"/>
              <a:endCxn id="76" idx="3"/>
            </p:cNvCxnSpPr>
            <p:nvPr/>
          </p:nvCxnSpPr>
          <p:spPr>
            <a:xfrm flipH="1" flipV="1">
              <a:off x="5385359" y="2573904"/>
              <a:ext cx="2524715" cy="72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A2E033-18D9-473A-A32A-447E88DD6B8E}"/>
                </a:ext>
              </a:extLst>
            </p:cNvPr>
            <p:cNvCxnSpPr>
              <a:cxnSpLocks/>
              <a:stCxn id="71" idx="1"/>
              <a:endCxn id="83" idx="3"/>
            </p:cNvCxnSpPr>
            <p:nvPr/>
          </p:nvCxnSpPr>
          <p:spPr>
            <a:xfrm flipV="1">
              <a:off x="6595185" y="2571559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82CBAB7-758B-4273-B731-6313C25977F7}"/>
                </a:ext>
              </a:extLst>
            </p:cNvPr>
            <p:cNvCxnSpPr>
              <a:cxnSpLocks/>
              <a:stCxn id="70" idx="1"/>
              <a:endCxn id="81" idx="3"/>
            </p:cNvCxnSpPr>
            <p:nvPr/>
          </p:nvCxnSpPr>
          <p:spPr>
            <a:xfrm flipV="1">
              <a:off x="5293497" y="2551310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FDA4EFB-1BEB-4B34-9FDF-7CE2190A2875}"/>
                </a:ext>
              </a:extLst>
            </p:cNvPr>
            <p:cNvCxnSpPr>
              <a:cxnSpLocks/>
              <a:stCxn id="72" idx="1"/>
              <a:endCxn id="83" idx="3"/>
            </p:cNvCxnSpPr>
            <p:nvPr/>
          </p:nvCxnSpPr>
          <p:spPr>
            <a:xfrm flipH="1" flipV="1">
              <a:off x="7908161" y="2571559"/>
              <a:ext cx="1913" cy="7243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E89D949-9960-47A8-A998-7A406E24FAF3}"/>
                </a:ext>
              </a:extLst>
            </p:cNvPr>
            <p:cNvCxnSpPr>
              <a:cxnSpLocks/>
              <a:stCxn id="75" idx="1"/>
              <a:endCxn id="77" idx="3"/>
            </p:cNvCxnSpPr>
            <p:nvPr/>
          </p:nvCxnSpPr>
          <p:spPr>
            <a:xfrm flipV="1">
              <a:off x="4083671" y="1118754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05C95C1-78FA-4B77-B85F-29FDD2B89BEC}"/>
                </a:ext>
              </a:extLst>
            </p:cNvPr>
            <p:cNvCxnSpPr>
              <a:cxnSpLocks/>
              <a:stCxn id="81" idx="1"/>
              <a:endCxn id="77" idx="3"/>
            </p:cNvCxnSpPr>
            <p:nvPr/>
          </p:nvCxnSpPr>
          <p:spPr>
            <a:xfrm flipH="1" flipV="1">
              <a:off x="4892569" y="1118754"/>
              <a:ext cx="1713904" cy="4304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D3EB48E-2753-4459-9D6E-201D4A0737A4}"/>
                </a:ext>
              </a:extLst>
            </p:cNvPr>
            <p:cNvCxnSpPr>
              <a:cxnSpLocks/>
              <a:stCxn id="76" idx="1"/>
              <a:endCxn id="79" idx="3"/>
            </p:cNvCxnSpPr>
            <p:nvPr/>
          </p:nvCxnSpPr>
          <p:spPr>
            <a:xfrm flipV="1">
              <a:off x="5385359" y="1139003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21EE47-5D21-4E5B-AF25-3882E71079CD}"/>
                </a:ext>
              </a:extLst>
            </p:cNvPr>
            <p:cNvCxnSpPr>
              <a:cxnSpLocks/>
              <a:stCxn id="83" idx="1"/>
              <a:endCxn id="80" idx="3"/>
            </p:cNvCxnSpPr>
            <p:nvPr/>
          </p:nvCxnSpPr>
          <p:spPr>
            <a:xfrm flipH="1" flipV="1">
              <a:off x="7591215" y="1151576"/>
              <a:ext cx="316946" cy="4178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20B0A13-88E5-4229-9640-60F4D37F9615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 flipV="1">
              <a:off x="6194257" y="1139003"/>
              <a:ext cx="1555431" cy="43698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CF28C41-FE3F-4D6C-AE79-8D7DFA21458C}"/>
                </a:ext>
              </a:extLst>
            </p:cNvPr>
            <p:cNvCxnSpPr>
              <a:cxnSpLocks/>
              <a:stCxn id="81" idx="1"/>
              <a:endCxn id="80" idx="3"/>
            </p:cNvCxnSpPr>
            <p:nvPr/>
          </p:nvCxnSpPr>
          <p:spPr>
            <a:xfrm flipV="1">
              <a:off x="6606473" y="1151576"/>
              <a:ext cx="984742" cy="397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Arrow: Curved Left 118">
            <a:extLst>
              <a:ext uri="{FF2B5EF4-FFF2-40B4-BE49-F238E27FC236}">
                <a16:creationId xmlns:a16="http://schemas.microsoft.com/office/drawing/2014/main" id="{72C4A36C-3504-42DD-8263-B1B1007552BF}"/>
              </a:ext>
            </a:extLst>
          </p:cNvPr>
          <p:cNvSpPr/>
          <p:nvPr/>
        </p:nvSpPr>
        <p:spPr>
          <a:xfrm>
            <a:off x="11056480" y="3670631"/>
            <a:ext cx="734467" cy="15876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D61B2A5-9A5C-475B-A0F9-60137482F7C5}"/>
              </a:ext>
            </a:extLst>
          </p:cNvPr>
          <p:cNvGrpSpPr/>
          <p:nvPr/>
        </p:nvGrpSpPr>
        <p:grpSpPr>
          <a:xfrm>
            <a:off x="5600107" y="528912"/>
            <a:ext cx="1879978" cy="1691173"/>
            <a:chOff x="1009676" y="116608"/>
            <a:chExt cx="10141288" cy="6287175"/>
          </a:xfrm>
        </p:grpSpPr>
        <p:sp>
          <p:nvSpPr>
            <p:cNvPr id="122" name="Flowchart: Stored Data 121">
              <a:extLst>
                <a:ext uri="{FF2B5EF4-FFF2-40B4-BE49-F238E27FC236}">
                  <a16:creationId xmlns:a16="http://schemas.microsoft.com/office/drawing/2014/main" id="{58F1A3F0-7D98-42E5-B1A9-94CF3FD6C63D}"/>
                </a:ext>
              </a:extLst>
            </p:cNvPr>
            <p:cNvSpPr/>
            <p:nvPr/>
          </p:nvSpPr>
          <p:spPr>
            <a:xfrm rot="5400000">
              <a:off x="821254" y="529670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Stored Data 122">
              <a:extLst>
                <a:ext uri="{FF2B5EF4-FFF2-40B4-BE49-F238E27FC236}">
                  <a16:creationId xmlns:a16="http://schemas.microsoft.com/office/drawing/2014/main" id="{C8B690F7-25A1-43F1-8D9C-B701F360E3DE}"/>
                </a:ext>
              </a:extLst>
            </p:cNvPr>
            <p:cNvSpPr/>
            <p:nvPr/>
          </p:nvSpPr>
          <p:spPr>
            <a:xfrm rot="5400000">
              <a:off x="2122942" y="53169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Stored Data 123">
              <a:extLst>
                <a:ext uri="{FF2B5EF4-FFF2-40B4-BE49-F238E27FC236}">
                  <a16:creationId xmlns:a16="http://schemas.microsoft.com/office/drawing/2014/main" id="{D913EC44-9866-48D2-AAE3-CCA1C8EF1D14}"/>
                </a:ext>
              </a:extLst>
            </p:cNvPr>
            <p:cNvSpPr/>
            <p:nvPr/>
          </p:nvSpPr>
          <p:spPr>
            <a:xfrm rot="5400000">
              <a:off x="3519900" y="532952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Stored Data 124">
              <a:extLst>
                <a:ext uri="{FF2B5EF4-FFF2-40B4-BE49-F238E27FC236}">
                  <a16:creationId xmlns:a16="http://schemas.microsoft.com/office/drawing/2014/main" id="{914BA5E2-8D3B-4822-B6D5-4FFAB2F5C4B0}"/>
                </a:ext>
              </a:extLst>
            </p:cNvPr>
            <p:cNvSpPr/>
            <p:nvPr/>
          </p:nvSpPr>
          <p:spPr>
            <a:xfrm rot="5400000">
              <a:off x="4821588" y="534977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Stored Data 125">
              <a:extLst>
                <a:ext uri="{FF2B5EF4-FFF2-40B4-BE49-F238E27FC236}">
                  <a16:creationId xmlns:a16="http://schemas.microsoft.com/office/drawing/2014/main" id="{0D21E9AE-B10B-40A7-A15A-A435915B29C3}"/>
                </a:ext>
              </a:extLst>
            </p:cNvPr>
            <p:cNvSpPr/>
            <p:nvPr/>
          </p:nvSpPr>
          <p:spPr>
            <a:xfrm rot="5400000">
              <a:off x="6136477" y="533655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Stored Data 126">
              <a:extLst>
                <a:ext uri="{FF2B5EF4-FFF2-40B4-BE49-F238E27FC236}">
                  <a16:creationId xmlns:a16="http://schemas.microsoft.com/office/drawing/2014/main" id="{39F2D816-0DF8-463A-94FE-7C9AE5DE5DA5}"/>
                </a:ext>
              </a:extLst>
            </p:cNvPr>
            <p:cNvSpPr/>
            <p:nvPr/>
          </p:nvSpPr>
          <p:spPr>
            <a:xfrm rot="5400000">
              <a:off x="7438165" y="5356808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Stored Data 127">
              <a:extLst>
                <a:ext uri="{FF2B5EF4-FFF2-40B4-BE49-F238E27FC236}">
                  <a16:creationId xmlns:a16="http://schemas.microsoft.com/office/drawing/2014/main" id="{2468A471-5459-4A58-941C-9486E94A11C1}"/>
                </a:ext>
              </a:extLst>
            </p:cNvPr>
            <p:cNvSpPr/>
            <p:nvPr/>
          </p:nvSpPr>
          <p:spPr>
            <a:xfrm rot="5400000">
              <a:off x="8835123" y="536938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Stored Data 128">
              <a:extLst>
                <a:ext uri="{FF2B5EF4-FFF2-40B4-BE49-F238E27FC236}">
                  <a16:creationId xmlns:a16="http://schemas.microsoft.com/office/drawing/2014/main" id="{D76CD093-60FB-427A-B71C-AD9F752426D0}"/>
                </a:ext>
              </a:extLst>
            </p:cNvPr>
            <p:cNvSpPr/>
            <p:nvPr/>
          </p:nvSpPr>
          <p:spPr>
            <a:xfrm rot="5400000">
              <a:off x="10136811" y="53896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Stored Data 129">
              <a:extLst>
                <a:ext uri="{FF2B5EF4-FFF2-40B4-BE49-F238E27FC236}">
                  <a16:creationId xmlns:a16="http://schemas.microsoft.com/office/drawing/2014/main" id="{8AB9D7E3-D1B4-4445-B36C-6390092D39BE}"/>
                </a:ext>
              </a:extLst>
            </p:cNvPr>
            <p:cNvSpPr/>
            <p:nvPr/>
          </p:nvSpPr>
          <p:spPr>
            <a:xfrm rot="5400000">
              <a:off x="1656686" y="35306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Stored Data 130">
              <a:extLst>
                <a:ext uri="{FF2B5EF4-FFF2-40B4-BE49-F238E27FC236}">
                  <a16:creationId xmlns:a16="http://schemas.microsoft.com/office/drawing/2014/main" id="{CFCAAA06-4989-4853-858D-B717D64F1C87}"/>
                </a:ext>
              </a:extLst>
            </p:cNvPr>
            <p:cNvSpPr/>
            <p:nvPr/>
          </p:nvSpPr>
          <p:spPr>
            <a:xfrm rot="5400000">
              <a:off x="3295252" y="34647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Stored Data 131">
              <a:extLst>
                <a:ext uri="{FF2B5EF4-FFF2-40B4-BE49-F238E27FC236}">
                  <a16:creationId xmlns:a16="http://schemas.microsoft.com/office/drawing/2014/main" id="{3DAA6E2F-8B07-465A-9658-9A0064B3D1ED}"/>
                </a:ext>
              </a:extLst>
            </p:cNvPr>
            <p:cNvSpPr/>
            <p:nvPr/>
          </p:nvSpPr>
          <p:spPr>
            <a:xfrm rot="5400000">
              <a:off x="4692210" y="34772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Stored Data 132">
              <a:extLst>
                <a:ext uri="{FF2B5EF4-FFF2-40B4-BE49-F238E27FC236}">
                  <a16:creationId xmlns:a16="http://schemas.microsoft.com/office/drawing/2014/main" id="{20A2EC1B-E0D1-4288-AB67-95121717BF8F}"/>
                </a:ext>
              </a:extLst>
            </p:cNvPr>
            <p:cNvSpPr/>
            <p:nvPr/>
          </p:nvSpPr>
          <p:spPr>
            <a:xfrm rot="5400000">
              <a:off x="5993898" y="349752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Stored Data 133">
              <a:extLst>
                <a:ext uri="{FF2B5EF4-FFF2-40B4-BE49-F238E27FC236}">
                  <a16:creationId xmlns:a16="http://schemas.microsoft.com/office/drawing/2014/main" id="{CAA89CEC-65B8-4D3B-939C-C292A0C7AE83}"/>
                </a:ext>
              </a:extLst>
            </p:cNvPr>
            <p:cNvSpPr/>
            <p:nvPr/>
          </p:nvSpPr>
          <p:spPr>
            <a:xfrm rot="5400000">
              <a:off x="7308787" y="348431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Stored Data 134">
              <a:extLst>
                <a:ext uri="{FF2B5EF4-FFF2-40B4-BE49-F238E27FC236}">
                  <a16:creationId xmlns:a16="http://schemas.microsoft.com/office/drawing/2014/main" id="{39F98EFB-ECCE-471B-8537-12AF555CB55E}"/>
                </a:ext>
              </a:extLst>
            </p:cNvPr>
            <p:cNvSpPr/>
            <p:nvPr/>
          </p:nvSpPr>
          <p:spPr>
            <a:xfrm rot="5400000">
              <a:off x="8610475" y="350456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Stored Data 135">
              <a:extLst>
                <a:ext uri="{FF2B5EF4-FFF2-40B4-BE49-F238E27FC236}">
                  <a16:creationId xmlns:a16="http://schemas.microsoft.com/office/drawing/2014/main" id="{F2A8F6A9-D0F1-4535-BDDE-12F18B2C63EE}"/>
                </a:ext>
              </a:extLst>
            </p:cNvPr>
            <p:cNvSpPr/>
            <p:nvPr/>
          </p:nvSpPr>
          <p:spPr>
            <a:xfrm rot="5400000">
              <a:off x="3482384" y="173993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Stored Data 136">
              <a:extLst>
                <a:ext uri="{FF2B5EF4-FFF2-40B4-BE49-F238E27FC236}">
                  <a16:creationId xmlns:a16="http://schemas.microsoft.com/office/drawing/2014/main" id="{B7886578-7615-447A-A44F-6DB0D9F769EC}"/>
                </a:ext>
              </a:extLst>
            </p:cNvPr>
            <p:cNvSpPr/>
            <p:nvPr/>
          </p:nvSpPr>
          <p:spPr>
            <a:xfrm rot="5400000">
              <a:off x="4784072" y="17601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Stored Data 137">
              <a:extLst>
                <a:ext uri="{FF2B5EF4-FFF2-40B4-BE49-F238E27FC236}">
                  <a16:creationId xmlns:a16="http://schemas.microsoft.com/office/drawing/2014/main" id="{70801A4E-06F6-402B-AEE7-FD234A12E17B}"/>
                </a:ext>
              </a:extLst>
            </p:cNvPr>
            <p:cNvSpPr/>
            <p:nvPr/>
          </p:nvSpPr>
          <p:spPr>
            <a:xfrm rot="5400000">
              <a:off x="4291282" y="3050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Stored Data 138">
              <a:extLst>
                <a:ext uri="{FF2B5EF4-FFF2-40B4-BE49-F238E27FC236}">
                  <a16:creationId xmlns:a16="http://schemas.microsoft.com/office/drawing/2014/main" id="{57197A36-5693-4321-A7C1-43901718E8D4}"/>
                </a:ext>
              </a:extLst>
            </p:cNvPr>
            <p:cNvSpPr/>
            <p:nvPr/>
          </p:nvSpPr>
          <p:spPr>
            <a:xfrm rot="5400000">
              <a:off x="5592970" y="32527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Stored Data 139">
              <a:extLst>
                <a:ext uri="{FF2B5EF4-FFF2-40B4-BE49-F238E27FC236}">
                  <a16:creationId xmlns:a16="http://schemas.microsoft.com/office/drawing/2014/main" id="{3087D7BA-ECBD-4724-9D5A-4EA7BC4A9248}"/>
                </a:ext>
              </a:extLst>
            </p:cNvPr>
            <p:cNvSpPr/>
            <p:nvPr/>
          </p:nvSpPr>
          <p:spPr>
            <a:xfrm rot="5400000">
              <a:off x="6989928" y="3378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Stored Data 140">
              <a:extLst>
                <a:ext uri="{FF2B5EF4-FFF2-40B4-BE49-F238E27FC236}">
                  <a16:creationId xmlns:a16="http://schemas.microsoft.com/office/drawing/2014/main" id="{1CEC8D3E-EA98-4C91-95B7-2A6E90258EE8}"/>
                </a:ext>
              </a:extLst>
            </p:cNvPr>
            <p:cNvSpPr/>
            <p:nvPr/>
          </p:nvSpPr>
          <p:spPr>
            <a:xfrm rot="5400000">
              <a:off x="6005186" y="1737586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Stored Data 141">
              <a:extLst>
                <a:ext uri="{FF2B5EF4-FFF2-40B4-BE49-F238E27FC236}">
                  <a16:creationId xmlns:a16="http://schemas.microsoft.com/office/drawing/2014/main" id="{5A195AFC-FACD-4071-9E67-CC615AFAAE62}"/>
                </a:ext>
              </a:extLst>
            </p:cNvPr>
            <p:cNvSpPr/>
            <p:nvPr/>
          </p:nvSpPr>
          <p:spPr>
            <a:xfrm rot="5400000">
              <a:off x="7306874" y="175783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B8E68A-D6FE-4301-8DED-143BF951C593}"/>
                </a:ext>
              </a:extLst>
            </p:cNvPr>
            <p:cNvCxnSpPr>
              <a:stCxn id="122" idx="1"/>
              <a:endCxn id="130" idx="3"/>
            </p:cNvCxnSpPr>
            <p:nvPr/>
          </p:nvCxnSpPr>
          <p:spPr>
            <a:xfrm flipV="1">
              <a:off x="1422541" y="4344331"/>
              <a:ext cx="835432" cy="76395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0452DC0-9394-4644-879C-0BCCA7BD07FA}"/>
                </a:ext>
              </a:extLst>
            </p:cNvPr>
            <p:cNvCxnSpPr>
              <a:cxnSpLocks/>
              <a:stCxn id="124" idx="1"/>
              <a:endCxn id="130" idx="3"/>
            </p:cNvCxnSpPr>
            <p:nvPr/>
          </p:nvCxnSpPr>
          <p:spPr>
            <a:xfrm flipH="1" flipV="1">
              <a:off x="2257973" y="4344331"/>
              <a:ext cx="1863214" cy="79677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F05A60D-6176-437B-B689-CE8224AC1DDA}"/>
                </a:ext>
              </a:extLst>
            </p:cNvPr>
            <p:cNvCxnSpPr>
              <a:cxnSpLocks/>
              <a:stCxn id="123" idx="1"/>
              <a:endCxn id="132" idx="3"/>
            </p:cNvCxnSpPr>
            <p:nvPr/>
          </p:nvCxnSpPr>
          <p:spPr>
            <a:xfrm flipV="1">
              <a:off x="2724229" y="4291004"/>
              <a:ext cx="2569268" cy="83752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8A03C00-C0E6-49A0-9099-F66AFFF11D46}"/>
                </a:ext>
              </a:extLst>
            </p:cNvPr>
            <p:cNvCxnSpPr>
              <a:cxnSpLocks/>
              <a:stCxn id="128" idx="1"/>
              <a:endCxn id="132" idx="3"/>
            </p:cNvCxnSpPr>
            <p:nvPr/>
          </p:nvCxnSpPr>
          <p:spPr>
            <a:xfrm flipH="1" flipV="1">
              <a:off x="5293497" y="4291004"/>
              <a:ext cx="4142913" cy="8899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5C61F35-9D82-4852-B5E9-8DEF04233526}"/>
                </a:ext>
              </a:extLst>
            </p:cNvPr>
            <p:cNvCxnSpPr>
              <a:cxnSpLocks/>
              <a:stCxn id="125" idx="1"/>
              <a:endCxn id="131" idx="3"/>
            </p:cNvCxnSpPr>
            <p:nvPr/>
          </p:nvCxnSpPr>
          <p:spPr>
            <a:xfrm flipH="1" flipV="1">
              <a:off x="3896539" y="4278431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073E4AC-8DE0-4294-9336-FB239347817E}"/>
                </a:ext>
              </a:extLst>
            </p:cNvPr>
            <p:cNvCxnSpPr>
              <a:cxnSpLocks/>
              <a:stCxn id="127" idx="1"/>
              <a:endCxn id="133" idx="3"/>
            </p:cNvCxnSpPr>
            <p:nvPr/>
          </p:nvCxnSpPr>
          <p:spPr>
            <a:xfrm flipH="1" flipV="1">
              <a:off x="6595185" y="4311253"/>
              <a:ext cx="1444267" cy="8571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C47C04-DE82-4F54-8348-27EE15B4DACA}"/>
                </a:ext>
              </a:extLst>
            </p:cNvPr>
            <p:cNvCxnSpPr>
              <a:cxnSpLocks/>
              <a:stCxn id="126" idx="1"/>
              <a:endCxn id="134" idx="3"/>
            </p:cNvCxnSpPr>
            <p:nvPr/>
          </p:nvCxnSpPr>
          <p:spPr>
            <a:xfrm flipV="1">
              <a:off x="6737764" y="4298038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71A1D00-124A-4B50-B498-65D7B338A100}"/>
                </a:ext>
              </a:extLst>
            </p:cNvPr>
            <p:cNvCxnSpPr>
              <a:cxnSpLocks/>
              <a:stCxn id="129" idx="1"/>
              <a:endCxn id="135" idx="3"/>
            </p:cNvCxnSpPr>
            <p:nvPr/>
          </p:nvCxnSpPr>
          <p:spPr>
            <a:xfrm flipH="1" flipV="1">
              <a:off x="9211762" y="4318287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2552FDD-457A-4A38-923F-28FE06D2467D}"/>
                </a:ext>
              </a:extLst>
            </p:cNvPr>
            <p:cNvCxnSpPr>
              <a:cxnSpLocks/>
              <a:stCxn id="125" idx="1"/>
              <a:endCxn id="135" idx="3"/>
            </p:cNvCxnSpPr>
            <p:nvPr/>
          </p:nvCxnSpPr>
          <p:spPr>
            <a:xfrm flipV="1">
              <a:off x="5422875" y="4318287"/>
              <a:ext cx="3788887" cy="84306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28CA886-9F6B-4D7D-94DF-DD065A15879B}"/>
                </a:ext>
              </a:extLst>
            </p:cNvPr>
            <p:cNvCxnSpPr>
              <a:cxnSpLocks/>
              <a:stCxn id="127" idx="1"/>
              <a:endCxn id="134" idx="3"/>
            </p:cNvCxnSpPr>
            <p:nvPr/>
          </p:nvCxnSpPr>
          <p:spPr>
            <a:xfrm flipH="1" flipV="1">
              <a:off x="7910074" y="4298038"/>
              <a:ext cx="129378" cy="8703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A8D839B-8613-4DFF-ABB3-E30980978E7F}"/>
                </a:ext>
              </a:extLst>
            </p:cNvPr>
            <p:cNvCxnSpPr>
              <a:cxnSpLocks/>
              <a:stCxn id="123" idx="1"/>
              <a:endCxn id="131" idx="3"/>
            </p:cNvCxnSpPr>
            <p:nvPr/>
          </p:nvCxnSpPr>
          <p:spPr>
            <a:xfrm flipV="1">
              <a:off x="2724229" y="4278431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6F51D0D-F424-4901-B0CA-A1E73935E89D}"/>
                </a:ext>
              </a:extLst>
            </p:cNvPr>
            <p:cNvCxnSpPr>
              <a:cxnSpLocks/>
              <a:stCxn id="130" idx="1"/>
              <a:endCxn id="136" idx="3"/>
            </p:cNvCxnSpPr>
            <p:nvPr/>
          </p:nvCxnSpPr>
          <p:spPr>
            <a:xfrm flipV="1">
              <a:off x="2257973" y="2553655"/>
              <a:ext cx="1825698" cy="7885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F8A34DF-F914-4A1C-A298-A53D8083BD6E}"/>
                </a:ext>
              </a:extLst>
            </p:cNvPr>
            <p:cNvCxnSpPr>
              <a:cxnSpLocks/>
              <a:stCxn id="132" idx="1"/>
              <a:endCxn id="136" idx="3"/>
            </p:cNvCxnSpPr>
            <p:nvPr/>
          </p:nvCxnSpPr>
          <p:spPr>
            <a:xfrm flipH="1" flipV="1">
              <a:off x="4083671" y="2553655"/>
              <a:ext cx="1209826" cy="73520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016C6BE-C560-443A-A80E-0553416A6AEC}"/>
                </a:ext>
              </a:extLst>
            </p:cNvPr>
            <p:cNvCxnSpPr>
              <a:cxnSpLocks/>
              <a:endCxn id="137" idx="3"/>
            </p:cNvCxnSpPr>
            <p:nvPr/>
          </p:nvCxnSpPr>
          <p:spPr>
            <a:xfrm flipV="1">
              <a:off x="4002034" y="2573904"/>
              <a:ext cx="1383325" cy="71433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F7CD77E-8F09-4151-8B48-5AFA7FE6A632}"/>
                </a:ext>
              </a:extLst>
            </p:cNvPr>
            <p:cNvCxnSpPr>
              <a:cxnSpLocks/>
              <a:stCxn id="135" idx="1"/>
              <a:endCxn id="141" idx="3"/>
            </p:cNvCxnSpPr>
            <p:nvPr/>
          </p:nvCxnSpPr>
          <p:spPr>
            <a:xfrm flipH="1" flipV="1">
              <a:off x="6606473" y="2551310"/>
              <a:ext cx="2605289" cy="7648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549B450-87F2-4981-AB56-E89F42200E52}"/>
                </a:ext>
              </a:extLst>
            </p:cNvPr>
            <p:cNvCxnSpPr>
              <a:cxnSpLocks/>
              <a:stCxn id="134" idx="1"/>
              <a:endCxn id="137" idx="3"/>
            </p:cNvCxnSpPr>
            <p:nvPr/>
          </p:nvCxnSpPr>
          <p:spPr>
            <a:xfrm flipH="1" flipV="1">
              <a:off x="5385359" y="2573904"/>
              <a:ext cx="2524715" cy="72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0BE5A49-B999-439A-A8C2-0D488B6A4D22}"/>
                </a:ext>
              </a:extLst>
            </p:cNvPr>
            <p:cNvCxnSpPr>
              <a:cxnSpLocks/>
              <a:stCxn id="133" idx="1"/>
              <a:endCxn id="142" idx="3"/>
            </p:cNvCxnSpPr>
            <p:nvPr/>
          </p:nvCxnSpPr>
          <p:spPr>
            <a:xfrm flipV="1">
              <a:off x="6595185" y="2571559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C8BAE9B-2905-498F-A8C4-6CC38AAE144F}"/>
                </a:ext>
              </a:extLst>
            </p:cNvPr>
            <p:cNvCxnSpPr>
              <a:cxnSpLocks/>
              <a:stCxn id="132" idx="1"/>
              <a:endCxn id="141" idx="3"/>
            </p:cNvCxnSpPr>
            <p:nvPr/>
          </p:nvCxnSpPr>
          <p:spPr>
            <a:xfrm flipV="1">
              <a:off x="5293497" y="2551310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3C295D2-9AAB-487B-BC5D-D092BC574140}"/>
                </a:ext>
              </a:extLst>
            </p:cNvPr>
            <p:cNvCxnSpPr>
              <a:cxnSpLocks/>
              <a:stCxn id="134" idx="1"/>
              <a:endCxn id="142" idx="3"/>
            </p:cNvCxnSpPr>
            <p:nvPr/>
          </p:nvCxnSpPr>
          <p:spPr>
            <a:xfrm flipH="1" flipV="1">
              <a:off x="7908161" y="2571559"/>
              <a:ext cx="1913" cy="7243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6F53C8F-303B-4E0F-94AA-05E07CFC8457}"/>
                </a:ext>
              </a:extLst>
            </p:cNvPr>
            <p:cNvCxnSpPr>
              <a:cxnSpLocks/>
              <a:stCxn id="136" idx="1"/>
              <a:endCxn id="138" idx="3"/>
            </p:cNvCxnSpPr>
            <p:nvPr/>
          </p:nvCxnSpPr>
          <p:spPr>
            <a:xfrm flipV="1">
              <a:off x="4083671" y="1118754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5E4ADDF-B33C-4C6A-BC36-71CA5CFDD877}"/>
                </a:ext>
              </a:extLst>
            </p:cNvPr>
            <p:cNvCxnSpPr>
              <a:cxnSpLocks/>
              <a:stCxn id="141" idx="1"/>
              <a:endCxn id="138" idx="3"/>
            </p:cNvCxnSpPr>
            <p:nvPr/>
          </p:nvCxnSpPr>
          <p:spPr>
            <a:xfrm flipH="1" flipV="1">
              <a:off x="4892569" y="1118754"/>
              <a:ext cx="1713904" cy="4304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885F6EC-D9E3-41C9-A71C-A8BB85868B14}"/>
                </a:ext>
              </a:extLst>
            </p:cNvPr>
            <p:cNvCxnSpPr>
              <a:cxnSpLocks/>
              <a:stCxn id="137" idx="1"/>
              <a:endCxn id="139" idx="3"/>
            </p:cNvCxnSpPr>
            <p:nvPr/>
          </p:nvCxnSpPr>
          <p:spPr>
            <a:xfrm flipV="1">
              <a:off x="5385359" y="1139003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F94B05F-6EEF-4AB1-8BFB-CE2F8781A195}"/>
                </a:ext>
              </a:extLst>
            </p:cNvPr>
            <p:cNvCxnSpPr>
              <a:cxnSpLocks/>
              <a:stCxn id="142" idx="1"/>
              <a:endCxn id="140" idx="3"/>
            </p:cNvCxnSpPr>
            <p:nvPr/>
          </p:nvCxnSpPr>
          <p:spPr>
            <a:xfrm flipH="1" flipV="1">
              <a:off x="7591215" y="1151576"/>
              <a:ext cx="316946" cy="4178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15A0FD9-D401-4E8C-AAB8-395916050CAA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 flipH="1" flipV="1">
              <a:off x="6194257" y="1139003"/>
              <a:ext cx="1555431" cy="43698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D5361E7-612E-42ED-AF83-C31B8548181A}"/>
                </a:ext>
              </a:extLst>
            </p:cNvPr>
            <p:cNvCxnSpPr>
              <a:cxnSpLocks/>
              <a:stCxn id="141" idx="1"/>
              <a:endCxn id="140" idx="3"/>
            </p:cNvCxnSpPr>
            <p:nvPr/>
          </p:nvCxnSpPr>
          <p:spPr>
            <a:xfrm flipV="1">
              <a:off x="6606473" y="1151576"/>
              <a:ext cx="984742" cy="397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Arrow: Curved Left 167">
            <a:extLst>
              <a:ext uri="{FF2B5EF4-FFF2-40B4-BE49-F238E27FC236}">
                <a16:creationId xmlns:a16="http://schemas.microsoft.com/office/drawing/2014/main" id="{2841D6D5-F162-49C2-AABE-C88F6702309F}"/>
              </a:ext>
            </a:extLst>
          </p:cNvPr>
          <p:cNvSpPr/>
          <p:nvPr/>
        </p:nvSpPr>
        <p:spPr>
          <a:xfrm>
            <a:off x="7570766" y="612884"/>
            <a:ext cx="734467" cy="15876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B34006-64C8-4B36-BD3E-BADED4783465}"/>
              </a:ext>
            </a:extLst>
          </p:cNvPr>
          <p:cNvGrpSpPr/>
          <p:nvPr/>
        </p:nvGrpSpPr>
        <p:grpSpPr>
          <a:xfrm>
            <a:off x="1173777" y="6408277"/>
            <a:ext cx="766519" cy="449723"/>
            <a:chOff x="1833899" y="8339665"/>
            <a:chExt cx="3986764" cy="1451316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6599C53-F9B5-4E0C-9EE6-41A1F560C543}"/>
                </a:ext>
              </a:extLst>
            </p:cNvPr>
            <p:cNvSpPr txBox="1"/>
            <p:nvPr/>
          </p:nvSpPr>
          <p:spPr>
            <a:xfrm>
              <a:off x="3173903" y="8339665"/>
              <a:ext cx="169595" cy="1437954"/>
            </a:xfrm>
            <a:custGeom>
              <a:avLst/>
              <a:gdLst/>
              <a:ahLst/>
              <a:cxnLst/>
              <a:rect l="l" t="t" r="r" b="b"/>
              <a:pathLst>
                <a:path w="169595" h="1437954">
                  <a:moveTo>
                    <a:pt x="84284" y="0"/>
                  </a:moveTo>
                  <a:cubicBezTo>
                    <a:pt x="101414" y="0"/>
                    <a:pt x="115462" y="685"/>
                    <a:pt x="126425" y="2056"/>
                  </a:cubicBezTo>
                  <a:cubicBezTo>
                    <a:pt x="137389" y="3426"/>
                    <a:pt x="145954" y="5482"/>
                    <a:pt x="152121" y="8223"/>
                  </a:cubicBezTo>
                  <a:cubicBezTo>
                    <a:pt x="158288" y="10964"/>
                    <a:pt x="162742" y="14390"/>
                    <a:pt x="165483" y="18501"/>
                  </a:cubicBezTo>
                  <a:cubicBezTo>
                    <a:pt x="168224" y="22613"/>
                    <a:pt x="169595" y="27409"/>
                    <a:pt x="169595" y="32891"/>
                  </a:cubicBezTo>
                  <a:lnTo>
                    <a:pt x="169595" y="1406091"/>
                  </a:lnTo>
                  <a:cubicBezTo>
                    <a:pt x="169595" y="1411573"/>
                    <a:pt x="168224" y="1416198"/>
                    <a:pt x="165483" y="1419967"/>
                  </a:cubicBezTo>
                  <a:cubicBezTo>
                    <a:pt x="162742" y="1423735"/>
                    <a:pt x="158288" y="1426990"/>
                    <a:pt x="152121" y="1429731"/>
                  </a:cubicBezTo>
                  <a:cubicBezTo>
                    <a:pt x="145954" y="1432472"/>
                    <a:pt x="137389" y="1434528"/>
                    <a:pt x="126425" y="1435898"/>
                  </a:cubicBezTo>
                  <a:cubicBezTo>
                    <a:pt x="115462" y="1437269"/>
                    <a:pt x="101414" y="1437954"/>
                    <a:pt x="84284" y="1437954"/>
                  </a:cubicBezTo>
                  <a:cubicBezTo>
                    <a:pt x="67838" y="1437954"/>
                    <a:pt x="54134" y="1437269"/>
                    <a:pt x="43170" y="1435898"/>
                  </a:cubicBezTo>
                  <a:cubicBezTo>
                    <a:pt x="32206" y="1434528"/>
                    <a:pt x="23469" y="1432472"/>
                    <a:pt x="16960" y="1429731"/>
                  </a:cubicBezTo>
                  <a:cubicBezTo>
                    <a:pt x="10450" y="1426990"/>
                    <a:pt x="5996" y="1423735"/>
                    <a:pt x="3598" y="1419967"/>
                  </a:cubicBezTo>
                  <a:cubicBezTo>
                    <a:pt x="1200" y="1416198"/>
                    <a:pt x="0" y="1411573"/>
                    <a:pt x="0" y="1406091"/>
                  </a:cubicBezTo>
                  <a:lnTo>
                    <a:pt x="0" y="32891"/>
                  </a:lnTo>
                  <a:cubicBezTo>
                    <a:pt x="0" y="27409"/>
                    <a:pt x="1200" y="22613"/>
                    <a:pt x="3598" y="18501"/>
                  </a:cubicBezTo>
                  <a:cubicBezTo>
                    <a:pt x="5996" y="14390"/>
                    <a:pt x="10450" y="10964"/>
                    <a:pt x="16960" y="8223"/>
                  </a:cubicBezTo>
                  <a:cubicBezTo>
                    <a:pt x="23469" y="5482"/>
                    <a:pt x="32206" y="3426"/>
                    <a:pt x="43170" y="2056"/>
                  </a:cubicBezTo>
                  <a:cubicBezTo>
                    <a:pt x="54134" y="685"/>
                    <a:pt x="67838" y="0"/>
                    <a:pt x="8428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39A6C01-3620-46D8-B1D8-3A870C0B08A2}"/>
                </a:ext>
              </a:extLst>
            </p:cNvPr>
            <p:cNvSpPr txBox="1"/>
            <p:nvPr/>
          </p:nvSpPr>
          <p:spPr>
            <a:xfrm>
              <a:off x="3639121" y="8407504"/>
              <a:ext cx="209680" cy="203513"/>
            </a:xfrm>
            <a:custGeom>
              <a:avLst/>
              <a:gdLst/>
              <a:ahLst/>
              <a:cxnLst/>
              <a:rect l="l" t="t" r="r" b="b"/>
              <a:pathLst>
                <a:path w="209680" h="203513">
                  <a:moveTo>
                    <a:pt x="105867" y="0"/>
                  </a:moveTo>
                  <a:cubicBezTo>
                    <a:pt x="145611" y="0"/>
                    <a:pt x="172849" y="7023"/>
                    <a:pt x="187581" y="21071"/>
                  </a:cubicBezTo>
                  <a:cubicBezTo>
                    <a:pt x="202314" y="35118"/>
                    <a:pt x="209680" y="61670"/>
                    <a:pt x="209680" y="100728"/>
                  </a:cubicBezTo>
                  <a:cubicBezTo>
                    <a:pt x="209680" y="140472"/>
                    <a:pt x="202142" y="167538"/>
                    <a:pt x="187067" y="181928"/>
                  </a:cubicBezTo>
                  <a:cubicBezTo>
                    <a:pt x="171992" y="196318"/>
                    <a:pt x="144240" y="203513"/>
                    <a:pt x="103812" y="203513"/>
                  </a:cubicBezTo>
                  <a:cubicBezTo>
                    <a:pt x="64068" y="203513"/>
                    <a:pt x="36831" y="196489"/>
                    <a:pt x="22098" y="182442"/>
                  </a:cubicBezTo>
                  <a:cubicBezTo>
                    <a:pt x="7366" y="168395"/>
                    <a:pt x="0" y="141842"/>
                    <a:pt x="0" y="102784"/>
                  </a:cubicBezTo>
                  <a:cubicBezTo>
                    <a:pt x="0" y="63041"/>
                    <a:pt x="7537" y="35974"/>
                    <a:pt x="22612" y="21584"/>
                  </a:cubicBezTo>
                  <a:cubicBezTo>
                    <a:pt x="37687" y="7195"/>
                    <a:pt x="65439" y="0"/>
                    <a:pt x="10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83BFBB7-023B-48D2-96EC-0A23DB6E3B16}"/>
                </a:ext>
              </a:extLst>
            </p:cNvPr>
            <p:cNvSpPr txBox="1"/>
            <p:nvPr/>
          </p:nvSpPr>
          <p:spPr>
            <a:xfrm>
              <a:off x="1833899" y="8435255"/>
              <a:ext cx="1145081" cy="1342365"/>
            </a:xfrm>
            <a:custGeom>
              <a:avLst/>
              <a:gdLst/>
              <a:ahLst/>
              <a:cxnLst/>
              <a:rect l="l" t="t" r="r" b="b"/>
              <a:pathLst>
                <a:path w="1145081" h="1342365">
                  <a:moveTo>
                    <a:pt x="568944" y="0"/>
                  </a:moveTo>
                  <a:cubicBezTo>
                    <a:pt x="590872" y="0"/>
                    <a:pt x="609030" y="514"/>
                    <a:pt x="623420" y="1542"/>
                  </a:cubicBezTo>
                  <a:cubicBezTo>
                    <a:pt x="637810" y="2570"/>
                    <a:pt x="649459" y="4455"/>
                    <a:pt x="658367" y="7195"/>
                  </a:cubicBezTo>
                  <a:cubicBezTo>
                    <a:pt x="667275" y="9936"/>
                    <a:pt x="674127" y="13876"/>
                    <a:pt x="678924" y="19016"/>
                  </a:cubicBezTo>
                  <a:cubicBezTo>
                    <a:pt x="683720" y="24155"/>
                    <a:pt x="687489" y="30493"/>
                    <a:pt x="690230" y="38031"/>
                  </a:cubicBezTo>
                  <a:lnTo>
                    <a:pt x="1136315" y="1273500"/>
                  </a:lnTo>
                  <a:cubicBezTo>
                    <a:pt x="1141796" y="1288575"/>
                    <a:pt x="1144709" y="1300737"/>
                    <a:pt x="1145051" y="1309988"/>
                  </a:cubicBezTo>
                  <a:cubicBezTo>
                    <a:pt x="1145394" y="1319239"/>
                    <a:pt x="1142824" y="1326262"/>
                    <a:pt x="1137342" y="1331059"/>
                  </a:cubicBezTo>
                  <a:cubicBezTo>
                    <a:pt x="1131860" y="1335855"/>
                    <a:pt x="1122781" y="1338939"/>
                    <a:pt x="1110104" y="1340309"/>
                  </a:cubicBezTo>
                  <a:cubicBezTo>
                    <a:pt x="1097428" y="1341680"/>
                    <a:pt x="1080468" y="1342365"/>
                    <a:pt x="1059226" y="1342365"/>
                  </a:cubicBezTo>
                  <a:cubicBezTo>
                    <a:pt x="1037984" y="1342365"/>
                    <a:pt x="1021025" y="1341851"/>
                    <a:pt x="1008348" y="1340823"/>
                  </a:cubicBezTo>
                  <a:cubicBezTo>
                    <a:pt x="995671" y="1339796"/>
                    <a:pt x="986078" y="1338082"/>
                    <a:pt x="979568" y="1335684"/>
                  </a:cubicBezTo>
                  <a:cubicBezTo>
                    <a:pt x="973059" y="1333286"/>
                    <a:pt x="968262" y="1330031"/>
                    <a:pt x="965178" y="1325920"/>
                  </a:cubicBezTo>
                  <a:cubicBezTo>
                    <a:pt x="962095" y="1321808"/>
                    <a:pt x="959183" y="1316669"/>
                    <a:pt x="956442" y="1310502"/>
                  </a:cubicBezTo>
                  <a:lnTo>
                    <a:pt x="842351" y="986731"/>
                  </a:lnTo>
                  <a:lnTo>
                    <a:pt x="289371" y="986731"/>
                  </a:lnTo>
                  <a:lnTo>
                    <a:pt x="180419" y="1306390"/>
                  </a:lnTo>
                  <a:cubicBezTo>
                    <a:pt x="178364" y="1312558"/>
                    <a:pt x="175623" y="1317868"/>
                    <a:pt x="172197" y="1322322"/>
                  </a:cubicBezTo>
                  <a:cubicBezTo>
                    <a:pt x="168770" y="1326776"/>
                    <a:pt x="163802" y="1330545"/>
                    <a:pt x="157293" y="1333628"/>
                  </a:cubicBezTo>
                  <a:cubicBezTo>
                    <a:pt x="150783" y="1336712"/>
                    <a:pt x="141532" y="1338939"/>
                    <a:pt x="129541" y="1340309"/>
                  </a:cubicBezTo>
                  <a:cubicBezTo>
                    <a:pt x="117549" y="1341680"/>
                    <a:pt x="101961" y="1342365"/>
                    <a:pt x="82774" y="1342365"/>
                  </a:cubicBezTo>
                  <a:cubicBezTo>
                    <a:pt x="62903" y="1342365"/>
                    <a:pt x="46628" y="1341508"/>
                    <a:pt x="33952" y="1339796"/>
                  </a:cubicBezTo>
                  <a:cubicBezTo>
                    <a:pt x="21275" y="1338082"/>
                    <a:pt x="12367" y="1334828"/>
                    <a:pt x="7228" y="1330031"/>
                  </a:cubicBezTo>
                  <a:cubicBezTo>
                    <a:pt x="2088" y="1325234"/>
                    <a:pt x="-310" y="1318211"/>
                    <a:pt x="33" y="1308960"/>
                  </a:cubicBezTo>
                  <a:cubicBezTo>
                    <a:pt x="375" y="1299710"/>
                    <a:pt x="3287" y="1287547"/>
                    <a:pt x="8769" y="1272472"/>
                  </a:cubicBezTo>
                  <a:lnTo>
                    <a:pt x="454854" y="37003"/>
                  </a:lnTo>
                  <a:cubicBezTo>
                    <a:pt x="457595" y="29465"/>
                    <a:pt x="461192" y="23298"/>
                    <a:pt x="465646" y="18502"/>
                  </a:cubicBezTo>
                  <a:cubicBezTo>
                    <a:pt x="470100" y="13705"/>
                    <a:pt x="476610" y="9936"/>
                    <a:pt x="485175" y="7195"/>
                  </a:cubicBezTo>
                  <a:cubicBezTo>
                    <a:pt x="493740" y="4455"/>
                    <a:pt x="504704" y="2570"/>
                    <a:pt x="518066" y="1542"/>
                  </a:cubicBezTo>
                  <a:cubicBezTo>
                    <a:pt x="531428" y="514"/>
                    <a:pt x="548388" y="0"/>
                    <a:pt x="568944" y="0"/>
                  </a:cubicBezTo>
                  <a:close/>
                  <a:moveTo>
                    <a:pt x="562777" y="182957"/>
                  </a:moveTo>
                  <a:lnTo>
                    <a:pt x="333568" y="845916"/>
                  </a:lnTo>
                  <a:lnTo>
                    <a:pt x="796098" y="845916"/>
                  </a:lnTo>
                  <a:lnTo>
                    <a:pt x="563805" y="182957"/>
                  </a:lnTo>
                  <a:lnTo>
                    <a:pt x="562777" y="18295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AEEED8D-DBB0-44C5-8503-743E13F98B06}"/>
                </a:ext>
              </a:extLst>
            </p:cNvPr>
            <p:cNvSpPr txBox="1"/>
            <p:nvPr/>
          </p:nvSpPr>
          <p:spPr>
            <a:xfrm>
              <a:off x="4969608" y="8774443"/>
              <a:ext cx="851055" cy="1016538"/>
            </a:xfrm>
            <a:custGeom>
              <a:avLst/>
              <a:gdLst/>
              <a:ahLst/>
              <a:cxnLst/>
              <a:rect l="l" t="t" r="r" b="b"/>
              <a:pathLst>
                <a:path w="851055" h="1016538">
                  <a:moveTo>
                    <a:pt x="444028" y="0"/>
                  </a:moveTo>
                  <a:cubicBezTo>
                    <a:pt x="516663" y="0"/>
                    <a:pt x="578505" y="11649"/>
                    <a:pt x="629554" y="34947"/>
                  </a:cubicBezTo>
                  <a:cubicBezTo>
                    <a:pt x="680604" y="58245"/>
                    <a:pt x="722574" y="89594"/>
                    <a:pt x="755465" y="128995"/>
                  </a:cubicBezTo>
                  <a:cubicBezTo>
                    <a:pt x="788356" y="168395"/>
                    <a:pt x="812511" y="214648"/>
                    <a:pt x="827928" y="267753"/>
                  </a:cubicBezTo>
                  <a:cubicBezTo>
                    <a:pt x="843346" y="320859"/>
                    <a:pt x="851055" y="377561"/>
                    <a:pt x="851055" y="437862"/>
                  </a:cubicBezTo>
                  <a:lnTo>
                    <a:pt x="851055" y="468697"/>
                  </a:lnTo>
                  <a:cubicBezTo>
                    <a:pt x="851055" y="495421"/>
                    <a:pt x="844344" y="514436"/>
                    <a:pt x="830923" y="525743"/>
                  </a:cubicBezTo>
                  <a:cubicBezTo>
                    <a:pt x="817502" y="537049"/>
                    <a:pt x="802184" y="542702"/>
                    <a:pt x="784967" y="542702"/>
                  </a:cubicBezTo>
                  <a:lnTo>
                    <a:pt x="175761" y="542702"/>
                  </a:lnTo>
                  <a:cubicBezTo>
                    <a:pt x="175761" y="594094"/>
                    <a:pt x="180924" y="640347"/>
                    <a:pt x="191251" y="681461"/>
                  </a:cubicBezTo>
                  <a:cubicBezTo>
                    <a:pt x="201578" y="722575"/>
                    <a:pt x="218791" y="757864"/>
                    <a:pt x="242892" y="787329"/>
                  </a:cubicBezTo>
                  <a:cubicBezTo>
                    <a:pt x="266993" y="816794"/>
                    <a:pt x="298323" y="839406"/>
                    <a:pt x="336883" y="855167"/>
                  </a:cubicBezTo>
                  <a:cubicBezTo>
                    <a:pt x="375444" y="870927"/>
                    <a:pt x="422610" y="878807"/>
                    <a:pt x="478381" y="878807"/>
                  </a:cubicBezTo>
                  <a:cubicBezTo>
                    <a:pt x="522450" y="878807"/>
                    <a:pt x="561698" y="875209"/>
                    <a:pt x="596125" y="868015"/>
                  </a:cubicBezTo>
                  <a:cubicBezTo>
                    <a:pt x="630553" y="860820"/>
                    <a:pt x="660333" y="852768"/>
                    <a:pt x="685467" y="843860"/>
                  </a:cubicBezTo>
                  <a:cubicBezTo>
                    <a:pt x="710601" y="834952"/>
                    <a:pt x="731260" y="826901"/>
                    <a:pt x="747443" y="819706"/>
                  </a:cubicBezTo>
                  <a:cubicBezTo>
                    <a:pt x="763626" y="812511"/>
                    <a:pt x="775851" y="808913"/>
                    <a:pt x="784116" y="808913"/>
                  </a:cubicBezTo>
                  <a:cubicBezTo>
                    <a:pt x="788934" y="808913"/>
                    <a:pt x="793236" y="810113"/>
                    <a:pt x="797021" y="812511"/>
                  </a:cubicBezTo>
                  <a:cubicBezTo>
                    <a:pt x="800805" y="814909"/>
                    <a:pt x="803731" y="818507"/>
                    <a:pt x="805797" y="823303"/>
                  </a:cubicBezTo>
                  <a:cubicBezTo>
                    <a:pt x="807864" y="828100"/>
                    <a:pt x="809414" y="834781"/>
                    <a:pt x="810447" y="843346"/>
                  </a:cubicBezTo>
                  <a:cubicBezTo>
                    <a:pt x="811480" y="851912"/>
                    <a:pt x="811997" y="862361"/>
                    <a:pt x="811997" y="874696"/>
                  </a:cubicBezTo>
                  <a:cubicBezTo>
                    <a:pt x="811997" y="883603"/>
                    <a:pt x="811654" y="891312"/>
                    <a:pt x="810969" y="897822"/>
                  </a:cubicBezTo>
                  <a:cubicBezTo>
                    <a:pt x="810283" y="904332"/>
                    <a:pt x="809427" y="910156"/>
                    <a:pt x="808399" y="915295"/>
                  </a:cubicBezTo>
                  <a:cubicBezTo>
                    <a:pt x="807371" y="920435"/>
                    <a:pt x="805658" y="925060"/>
                    <a:pt x="803260" y="929171"/>
                  </a:cubicBezTo>
                  <a:cubicBezTo>
                    <a:pt x="800862" y="933283"/>
                    <a:pt x="797778" y="937223"/>
                    <a:pt x="794009" y="940991"/>
                  </a:cubicBezTo>
                  <a:cubicBezTo>
                    <a:pt x="790240" y="944760"/>
                    <a:pt x="779106" y="950927"/>
                    <a:pt x="760604" y="959493"/>
                  </a:cubicBezTo>
                  <a:cubicBezTo>
                    <a:pt x="742103" y="968058"/>
                    <a:pt x="718120" y="976452"/>
                    <a:pt x="688655" y="984675"/>
                  </a:cubicBezTo>
                  <a:cubicBezTo>
                    <a:pt x="659190" y="992898"/>
                    <a:pt x="625100" y="1000264"/>
                    <a:pt x="586385" y="1006773"/>
                  </a:cubicBezTo>
                  <a:cubicBezTo>
                    <a:pt x="547669" y="1013283"/>
                    <a:pt x="506384" y="1016538"/>
                    <a:pt x="462530" y="1016538"/>
                  </a:cubicBezTo>
                  <a:cubicBezTo>
                    <a:pt x="386469" y="1016538"/>
                    <a:pt x="319830" y="1005917"/>
                    <a:pt x="262614" y="984675"/>
                  </a:cubicBezTo>
                  <a:cubicBezTo>
                    <a:pt x="205397" y="963433"/>
                    <a:pt x="157260" y="931912"/>
                    <a:pt x="118202" y="890113"/>
                  </a:cubicBezTo>
                  <a:cubicBezTo>
                    <a:pt x="79144" y="848314"/>
                    <a:pt x="49679" y="795894"/>
                    <a:pt x="29807" y="732853"/>
                  </a:cubicBezTo>
                  <a:cubicBezTo>
                    <a:pt x="9935" y="669812"/>
                    <a:pt x="0" y="596492"/>
                    <a:pt x="0" y="512894"/>
                  </a:cubicBezTo>
                  <a:cubicBezTo>
                    <a:pt x="0" y="433408"/>
                    <a:pt x="10278" y="361973"/>
                    <a:pt x="30835" y="298589"/>
                  </a:cubicBezTo>
                  <a:cubicBezTo>
                    <a:pt x="51392" y="235205"/>
                    <a:pt x="81028" y="181415"/>
                    <a:pt x="119744" y="137217"/>
                  </a:cubicBezTo>
                  <a:cubicBezTo>
                    <a:pt x="158459" y="93020"/>
                    <a:pt x="205226" y="59101"/>
                    <a:pt x="260044" y="35461"/>
                  </a:cubicBezTo>
                  <a:cubicBezTo>
                    <a:pt x="314863" y="11820"/>
                    <a:pt x="376191" y="0"/>
                    <a:pt x="444028" y="0"/>
                  </a:cubicBezTo>
                  <a:close/>
                  <a:moveTo>
                    <a:pt x="435340" y="132592"/>
                  </a:moveTo>
                  <a:cubicBezTo>
                    <a:pt x="393284" y="132592"/>
                    <a:pt x="356399" y="140472"/>
                    <a:pt x="324686" y="156233"/>
                  </a:cubicBezTo>
                  <a:cubicBezTo>
                    <a:pt x="292973" y="171993"/>
                    <a:pt x="266428" y="192892"/>
                    <a:pt x="245052" y="218931"/>
                  </a:cubicBezTo>
                  <a:cubicBezTo>
                    <a:pt x="223676" y="244970"/>
                    <a:pt x="207129" y="275291"/>
                    <a:pt x="195410" y="309895"/>
                  </a:cubicBezTo>
                  <a:cubicBezTo>
                    <a:pt x="183692" y="344499"/>
                    <a:pt x="177142" y="380645"/>
                    <a:pt x="175761" y="418333"/>
                  </a:cubicBezTo>
                  <a:lnTo>
                    <a:pt x="680433" y="418333"/>
                  </a:lnTo>
                  <a:cubicBezTo>
                    <a:pt x="682488" y="329253"/>
                    <a:pt x="662665" y="259359"/>
                    <a:pt x="620962" y="208653"/>
                  </a:cubicBezTo>
                  <a:cubicBezTo>
                    <a:pt x="579259" y="157946"/>
                    <a:pt x="517386" y="132592"/>
                    <a:pt x="435340" y="13259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406A9C4-7EA6-4C99-86B1-AE9254A06FEC}"/>
                </a:ext>
              </a:extLst>
            </p:cNvPr>
            <p:cNvSpPr txBox="1"/>
            <p:nvPr/>
          </p:nvSpPr>
          <p:spPr>
            <a:xfrm>
              <a:off x="4080698" y="8775471"/>
              <a:ext cx="729770" cy="1015510"/>
            </a:xfrm>
            <a:custGeom>
              <a:avLst/>
              <a:gdLst/>
              <a:ahLst/>
              <a:cxnLst/>
              <a:rect l="l" t="t" r="r" b="b"/>
              <a:pathLst>
                <a:path w="729770" h="1015510">
                  <a:moveTo>
                    <a:pt x="431695" y="0"/>
                  </a:moveTo>
                  <a:cubicBezTo>
                    <a:pt x="461160" y="0"/>
                    <a:pt x="489768" y="2741"/>
                    <a:pt x="517520" y="8223"/>
                  </a:cubicBezTo>
                  <a:cubicBezTo>
                    <a:pt x="545272" y="13705"/>
                    <a:pt x="570796" y="20899"/>
                    <a:pt x="594094" y="29807"/>
                  </a:cubicBezTo>
                  <a:cubicBezTo>
                    <a:pt x="617392" y="38715"/>
                    <a:pt x="638120" y="48994"/>
                    <a:pt x="656279" y="60643"/>
                  </a:cubicBezTo>
                  <a:cubicBezTo>
                    <a:pt x="674437" y="72292"/>
                    <a:pt x="687628" y="82227"/>
                    <a:pt x="695851" y="90450"/>
                  </a:cubicBezTo>
                  <a:cubicBezTo>
                    <a:pt x="704073" y="98673"/>
                    <a:pt x="709727" y="105183"/>
                    <a:pt x="712810" y="109979"/>
                  </a:cubicBezTo>
                  <a:cubicBezTo>
                    <a:pt x="715894" y="114776"/>
                    <a:pt x="718463" y="120429"/>
                    <a:pt x="720519" y="126939"/>
                  </a:cubicBezTo>
                  <a:cubicBezTo>
                    <a:pt x="722575" y="133448"/>
                    <a:pt x="723945" y="140815"/>
                    <a:pt x="724630" y="149037"/>
                  </a:cubicBezTo>
                  <a:cubicBezTo>
                    <a:pt x="725315" y="157260"/>
                    <a:pt x="725658" y="167539"/>
                    <a:pt x="725658" y="179873"/>
                  </a:cubicBezTo>
                  <a:cubicBezTo>
                    <a:pt x="725658" y="206597"/>
                    <a:pt x="722575" y="225269"/>
                    <a:pt x="716408" y="235890"/>
                  </a:cubicBezTo>
                  <a:cubicBezTo>
                    <a:pt x="710241" y="246511"/>
                    <a:pt x="702703" y="251822"/>
                    <a:pt x="693795" y="251822"/>
                  </a:cubicBezTo>
                  <a:cubicBezTo>
                    <a:pt x="683517" y="251822"/>
                    <a:pt x="671696" y="246169"/>
                    <a:pt x="658334" y="234862"/>
                  </a:cubicBezTo>
                  <a:cubicBezTo>
                    <a:pt x="644972" y="223556"/>
                    <a:pt x="628013" y="211051"/>
                    <a:pt x="607456" y="197346"/>
                  </a:cubicBezTo>
                  <a:cubicBezTo>
                    <a:pt x="586899" y="183641"/>
                    <a:pt x="562060" y="171136"/>
                    <a:pt x="532937" y="159830"/>
                  </a:cubicBezTo>
                  <a:cubicBezTo>
                    <a:pt x="503815" y="148523"/>
                    <a:pt x="469382" y="142870"/>
                    <a:pt x="429639" y="142870"/>
                  </a:cubicBezTo>
                  <a:cubicBezTo>
                    <a:pt x="348097" y="142870"/>
                    <a:pt x="285570" y="174219"/>
                    <a:pt x="242057" y="236918"/>
                  </a:cubicBezTo>
                  <a:cubicBezTo>
                    <a:pt x="198545" y="299617"/>
                    <a:pt x="176789" y="390581"/>
                    <a:pt x="176789" y="509811"/>
                  </a:cubicBezTo>
                  <a:cubicBezTo>
                    <a:pt x="176789" y="569426"/>
                    <a:pt x="182443" y="621674"/>
                    <a:pt x="193749" y="666557"/>
                  </a:cubicBezTo>
                  <a:cubicBezTo>
                    <a:pt x="205055" y="711439"/>
                    <a:pt x="221672" y="748956"/>
                    <a:pt x="243599" y="779106"/>
                  </a:cubicBezTo>
                  <a:cubicBezTo>
                    <a:pt x="265527" y="809256"/>
                    <a:pt x="292422" y="831697"/>
                    <a:pt x="324285" y="846430"/>
                  </a:cubicBezTo>
                  <a:cubicBezTo>
                    <a:pt x="356148" y="861162"/>
                    <a:pt x="392637" y="868528"/>
                    <a:pt x="433750" y="868528"/>
                  </a:cubicBezTo>
                  <a:cubicBezTo>
                    <a:pt x="472809" y="868528"/>
                    <a:pt x="507070" y="862361"/>
                    <a:pt x="536535" y="850027"/>
                  </a:cubicBezTo>
                  <a:cubicBezTo>
                    <a:pt x="566000" y="837693"/>
                    <a:pt x="591525" y="824160"/>
                    <a:pt x="613109" y="809427"/>
                  </a:cubicBezTo>
                  <a:cubicBezTo>
                    <a:pt x="634694" y="794695"/>
                    <a:pt x="652852" y="781333"/>
                    <a:pt x="667585" y="769341"/>
                  </a:cubicBezTo>
                  <a:cubicBezTo>
                    <a:pt x="682318" y="757350"/>
                    <a:pt x="693795" y="751354"/>
                    <a:pt x="702018" y="751354"/>
                  </a:cubicBezTo>
                  <a:cubicBezTo>
                    <a:pt x="706814" y="751354"/>
                    <a:pt x="710926" y="752725"/>
                    <a:pt x="714352" y="755465"/>
                  </a:cubicBezTo>
                  <a:cubicBezTo>
                    <a:pt x="717778" y="758207"/>
                    <a:pt x="720690" y="762832"/>
                    <a:pt x="723089" y="769341"/>
                  </a:cubicBezTo>
                  <a:cubicBezTo>
                    <a:pt x="725487" y="775851"/>
                    <a:pt x="727200" y="784074"/>
                    <a:pt x="728228" y="794010"/>
                  </a:cubicBezTo>
                  <a:cubicBezTo>
                    <a:pt x="729256" y="803945"/>
                    <a:pt x="729770" y="815766"/>
                    <a:pt x="729770" y="829470"/>
                  </a:cubicBezTo>
                  <a:cubicBezTo>
                    <a:pt x="729770" y="841119"/>
                    <a:pt x="729427" y="851226"/>
                    <a:pt x="728742" y="859792"/>
                  </a:cubicBezTo>
                  <a:cubicBezTo>
                    <a:pt x="728057" y="868357"/>
                    <a:pt x="726857" y="875552"/>
                    <a:pt x="725144" y="881376"/>
                  </a:cubicBezTo>
                  <a:cubicBezTo>
                    <a:pt x="723431" y="887201"/>
                    <a:pt x="721376" y="892340"/>
                    <a:pt x="718977" y="896794"/>
                  </a:cubicBezTo>
                  <a:cubicBezTo>
                    <a:pt x="716579" y="901248"/>
                    <a:pt x="711097" y="907758"/>
                    <a:pt x="702532" y="916323"/>
                  </a:cubicBezTo>
                  <a:cubicBezTo>
                    <a:pt x="693966" y="924888"/>
                    <a:pt x="679405" y="935509"/>
                    <a:pt x="658848" y="948186"/>
                  </a:cubicBezTo>
                  <a:cubicBezTo>
                    <a:pt x="638291" y="960863"/>
                    <a:pt x="615165" y="972169"/>
                    <a:pt x="589469" y="982105"/>
                  </a:cubicBezTo>
                  <a:cubicBezTo>
                    <a:pt x="563773" y="992041"/>
                    <a:pt x="535850" y="1000092"/>
                    <a:pt x="505700" y="1006259"/>
                  </a:cubicBezTo>
                  <a:cubicBezTo>
                    <a:pt x="475549" y="1012427"/>
                    <a:pt x="444372" y="1015510"/>
                    <a:pt x="412166" y="1015510"/>
                  </a:cubicBezTo>
                  <a:cubicBezTo>
                    <a:pt x="345699" y="1015510"/>
                    <a:pt x="286769" y="1004546"/>
                    <a:pt x="235376" y="982619"/>
                  </a:cubicBezTo>
                  <a:cubicBezTo>
                    <a:pt x="183984" y="960692"/>
                    <a:pt x="140986" y="928657"/>
                    <a:pt x="106382" y="886516"/>
                  </a:cubicBezTo>
                  <a:cubicBezTo>
                    <a:pt x="71778" y="844374"/>
                    <a:pt x="45397" y="792639"/>
                    <a:pt x="27238" y="731311"/>
                  </a:cubicBezTo>
                  <a:cubicBezTo>
                    <a:pt x="9080" y="669983"/>
                    <a:pt x="0" y="599233"/>
                    <a:pt x="0" y="519061"/>
                  </a:cubicBezTo>
                  <a:cubicBezTo>
                    <a:pt x="0" y="427926"/>
                    <a:pt x="11135" y="349638"/>
                    <a:pt x="33405" y="284199"/>
                  </a:cubicBezTo>
                  <a:cubicBezTo>
                    <a:pt x="55675" y="218759"/>
                    <a:pt x="86168" y="165140"/>
                    <a:pt x="124883" y="123341"/>
                  </a:cubicBezTo>
                  <a:cubicBezTo>
                    <a:pt x="163599" y="81542"/>
                    <a:pt x="209166" y="50536"/>
                    <a:pt x="261587" y="30321"/>
                  </a:cubicBezTo>
                  <a:cubicBezTo>
                    <a:pt x="314007" y="10107"/>
                    <a:pt x="370709" y="0"/>
                    <a:pt x="43169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5A89D19-37E2-40F6-BDA5-F14F00EEAB01}"/>
                </a:ext>
              </a:extLst>
            </p:cNvPr>
            <p:cNvSpPr txBox="1"/>
            <p:nvPr/>
          </p:nvSpPr>
          <p:spPr>
            <a:xfrm>
              <a:off x="3659678" y="8788833"/>
              <a:ext cx="169595" cy="988786"/>
            </a:xfrm>
            <a:custGeom>
              <a:avLst/>
              <a:gdLst/>
              <a:ahLst/>
              <a:cxnLst/>
              <a:rect l="l" t="t" r="r" b="b"/>
              <a:pathLst>
                <a:path w="169595" h="988786">
                  <a:moveTo>
                    <a:pt x="84284" y="0"/>
                  </a:moveTo>
                  <a:cubicBezTo>
                    <a:pt x="101414" y="0"/>
                    <a:pt x="115462" y="685"/>
                    <a:pt x="126425" y="2056"/>
                  </a:cubicBezTo>
                  <a:cubicBezTo>
                    <a:pt x="137389" y="3426"/>
                    <a:pt x="145954" y="5482"/>
                    <a:pt x="152121" y="8223"/>
                  </a:cubicBezTo>
                  <a:cubicBezTo>
                    <a:pt x="158288" y="10964"/>
                    <a:pt x="162742" y="14390"/>
                    <a:pt x="165483" y="18501"/>
                  </a:cubicBezTo>
                  <a:cubicBezTo>
                    <a:pt x="168224" y="22613"/>
                    <a:pt x="169595" y="27067"/>
                    <a:pt x="169595" y="31863"/>
                  </a:cubicBezTo>
                  <a:lnTo>
                    <a:pt x="169595" y="956923"/>
                  </a:lnTo>
                  <a:cubicBezTo>
                    <a:pt x="169595" y="962405"/>
                    <a:pt x="168224" y="967030"/>
                    <a:pt x="165483" y="970799"/>
                  </a:cubicBezTo>
                  <a:cubicBezTo>
                    <a:pt x="162742" y="974567"/>
                    <a:pt x="158288" y="977822"/>
                    <a:pt x="152121" y="980563"/>
                  </a:cubicBezTo>
                  <a:cubicBezTo>
                    <a:pt x="145954" y="983304"/>
                    <a:pt x="137389" y="985360"/>
                    <a:pt x="126425" y="986730"/>
                  </a:cubicBezTo>
                  <a:cubicBezTo>
                    <a:pt x="115462" y="988101"/>
                    <a:pt x="101414" y="988786"/>
                    <a:pt x="84284" y="988786"/>
                  </a:cubicBezTo>
                  <a:cubicBezTo>
                    <a:pt x="67838" y="988786"/>
                    <a:pt x="54134" y="988101"/>
                    <a:pt x="43170" y="986730"/>
                  </a:cubicBezTo>
                  <a:cubicBezTo>
                    <a:pt x="32206" y="985360"/>
                    <a:pt x="23469" y="983304"/>
                    <a:pt x="16960" y="980563"/>
                  </a:cubicBezTo>
                  <a:cubicBezTo>
                    <a:pt x="10450" y="977822"/>
                    <a:pt x="5996" y="974567"/>
                    <a:pt x="3598" y="970799"/>
                  </a:cubicBezTo>
                  <a:cubicBezTo>
                    <a:pt x="1200" y="967030"/>
                    <a:pt x="0" y="962405"/>
                    <a:pt x="0" y="956923"/>
                  </a:cubicBezTo>
                  <a:lnTo>
                    <a:pt x="0" y="31863"/>
                  </a:lnTo>
                  <a:cubicBezTo>
                    <a:pt x="0" y="27067"/>
                    <a:pt x="1200" y="22613"/>
                    <a:pt x="3598" y="18501"/>
                  </a:cubicBezTo>
                  <a:cubicBezTo>
                    <a:pt x="5996" y="14390"/>
                    <a:pt x="10450" y="10964"/>
                    <a:pt x="16960" y="8223"/>
                  </a:cubicBezTo>
                  <a:cubicBezTo>
                    <a:pt x="23469" y="5482"/>
                    <a:pt x="32206" y="3426"/>
                    <a:pt x="43170" y="2056"/>
                  </a:cubicBezTo>
                  <a:cubicBezTo>
                    <a:pt x="54134" y="685"/>
                    <a:pt x="67838" y="0"/>
                    <a:pt x="8428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D94B03-07FE-45B2-9DB3-60435CB0AF41}"/>
              </a:ext>
            </a:extLst>
          </p:cNvPr>
          <p:cNvGrpSpPr/>
          <p:nvPr/>
        </p:nvGrpSpPr>
        <p:grpSpPr>
          <a:xfrm>
            <a:off x="6274572" y="2721739"/>
            <a:ext cx="501125" cy="366579"/>
            <a:chOff x="17701386" y="96187"/>
            <a:chExt cx="1417220" cy="7144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3061E5D-B282-49DA-B287-776270F0323D}"/>
                </a:ext>
              </a:extLst>
            </p:cNvPr>
            <p:cNvSpPr txBox="1"/>
            <p:nvPr/>
          </p:nvSpPr>
          <p:spPr>
            <a:xfrm>
              <a:off x="17701386" y="96187"/>
              <a:ext cx="391790" cy="704134"/>
            </a:xfrm>
            <a:custGeom>
              <a:avLst/>
              <a:gdLst/>
              <a:ahLst/>
              <a:cxnLst/>
              <a:rect l="l" t="t" r="r" b="b"/>
              <a:pathLst>
                <a:path w="391790" h="704134">
                  <a:moveTo>
                    <a:pt x="34826" y="0"/>
                  </a:moveTo>
                  <a:lnTo>
                    <a:pt x="368936" y="0"/>
                  </a:lnTo>
                  <a:cubicBezTo>
                    <a:pt x="371838" y="0"/>
                    <a:pt x="374468" y="726"/>
                    <a:pt x="376826" y="2177"/>
                  </a:cubicBezTo>
                  <a:cubicBezTo>
                    <a:pt x="379184" y="3628"/>
                    <a:pt x="381088" y="5986"/>
                    <a:pt x="382540" y="9251"/>
                  </a:cubicBezTo>
                  <a:cubicBezTo>
                    <a:pt x="383990" y="12516"/>
                    <a:pt x="385170" y="16597"/>
                    <a:pt x="386076" y="21494"/>
                  </a:cubicBezTo>
                  <a:cubicBezTo>
                    <a:pt x="386984" y="26392"/>
                    <a:pt x="387438" y="32468"/>
                    <a:pt x="387438" y="39723"/>
                  </a:cubicBezTo>
                  <a:cubicBezTo>
                    <a:pt x="387438" y="46253"/>
                    <a:pt x="386984" y="51967"/>
                    <a:pt x="386076" y="56864"/>
                  </a:cubicBezTo>
                  <a:cubicBezTo>
                    <a:pt x="385170" y="61762"/>
                    <a:pt x="383990" y="65752"/>
                    <a:pt x="382540" y="68836"/>
                  </a:cubicBezTo>
                  <a:cubicBezTo>
                    <a:pt x="381088" y="71919"/>
                    <a:pt x="379184" y="74186"/>
                    <a:pt x="376826" y="75637"/>
                  </a:cubicBezTo>
                  <a:cubicBezTo>
                    <a:pt x="374468" y="77089"/>
                    <a:pt x="371838" y="77814"/>
                    <a:pt x="368936" y="77814"/>
                  </a:cubicBezTo>
                  <a:lnTo>
                    <a:pt x="93594" y="77814"/>
                  </a:lnTo>
                  <a:lnTo>
                    <a:pt x="93594" y="298740"/>
                  </a:lnTo>
                  <a:lnTo>
                    <a:pt x="329756" y="298740"/>
                  </a:lnTo>
                  <a:cubicBezTo>
                    <a:pt x="332660" y="298740"/>
                    <a:pt x="335290" y="299556"/>
                    <a:pt x="337648" y="301189"/>
                  </a:cubicBezTo>
                  <a:cubicBezTo>
                    <a:pt x="340006" y="302821"/>
                    <a:pt x="342000" y="305089"/>
                    <a:pt x="343632" y="307991"/>
                  </a:cubicBezTo>
                  <a:cubicBezTo>
                    <a:pt x="345266" y="310893"/>
                    <a:pt x="346444" y="314883"/>
                    <a:pt x="347170" y="319962"/>
                  </a:cubicBezTo>
                  <a:cubicBezTo>
                    <a:pt x="347896" y="325041"/>
                    <a:pt x="348258" y="331027"/>
                    <a:pt x="348258" y="337919"/>
                  </a:cubicBezTo>
                  <a:cubicBezTo>
                    <a:pt x="348258" y="344449"/>
                    <a:pt x="347896" y="350072"/>
                    <a:pt x="347170" y="354788"/>
                  </a:cubicBezTo>
                  <a:cubicBezTo>
                    <a:pt x="346444" y="359504"/>
                    <a:pt x="345266" y="363313"/>
                    <a:pt x="343632" y="366215"/>
                  </a:cubicBezTo>
                  <a:cubicBezTo>
                    <a:pt x="342000" y="369117"/>
                    <a:pt x="340006" y="371203"/>
                    <a:pt x="337648" y="372473"/>
                  </a:cubicBezTo>
                  <a:cubicBezTo>
                    <a:pt x="335290" y="373743"/>
                    <a:pt x="332660" y="374377"/>
                    <a:pt x="329756" y="374377"/>
                  </a:cubicBezTo>
                  <a:lnTo>
                    <a:pt x="93594" y="374377"/>
                  </a:lnTo>
                  <a:lnTo>
                    <a:pt x="93594" y="626320"/>
                  </a:lnTo>
                  <a:lnTo>
                    <a:pt x="372746" y="626320"/>
                  </a:lnTo>
                  <a:cubicBezTo>
                    <a:pt x="375648" y="626320"/>
                    <a:pt x="378278" y="627046"/>
                    <a:pt x="380636" y="628497"/>
                  </a:cubicBezTo>
                  <a:cubicBezTo>
                    <a:pt x="382994" y="629948"/>
                    <a:pt x="385080" y="632215"/>
                    <a:pt x="386892" y="635299"/>
                  </a:cubicBezTo>
                  <a:cubicBezTo>
                    <a:pt x="388706" y="638382"/>
                    <a:pt x="389976" y="642373"/>
                    <a:pt x="390702" y="647270"/>
                  </a:cubicBezTo>
                  <a:cubicBezTo>
                    <a:pt x="391428" y="652167"/>
                    <a:pt x="391790" y="658244"/>
                    <a:pt x="391790" y="665499"/>
                  </a:cubicBezTo>
                  <a:cubicBezTo>
                    <a:pt x="391790" y="672029"/>
                    <a:pt x="391428" y="677743"/>
                    <a:pt x="390702" y="682640"/>
                  </a:cubicBezTo>
                  <a:cubicBezTo>
                    <a:pt x="389976" y="687537"/>
                    <a:pt x="388706" y="691619"/>
                    <a:pt x="386892" y="694883"/>
                  </a:cubicBezTo>
                  <a:cubicBezTo>
                    <a:pt x="385080" y="698148"/>
                    <a:pt x="382994" y="700506"/>
                    <a:pt x="380636" y="701957"/>
                  </a:cubicBezTo>
                  <a:cubicBezTo>
                    <a:pt x="378278" y="703409"/>
                    <a:pt x="375648" y="704134"/>
                    <a:pt x="372746" y="704134"/>
                  </a:cubicBezTo>
                  <a:lnTo>
                    <a:pt x="34826" y="704134"/>
                  </a:lnTo>
                  <a:cubicBezTo>
                    <a:pt x="26482" y="704134"/>
                    <a:pt x="18592" y="701323"/>
                    <a:pt x="11156" y="695700"/>
                  </a:cubicBezTo>
                  <a:cubicBezTo>
                    <a:pt x="3718" y="690077"/>
                    <a:pt x="0" y="680191"/>
                    <a:pt x="0" y="666043"/>
                  </a:cubicBezTo>
                  <a:lnTo>
                    <a:pt x="0" y="38091"/>
                  </a:lnTo>
                  <a:cubicBezTo>
                    <a:pt x="0" y="23943"/>
                    <a:pt x="3718" y="14058"/>
                    <a:pt x="11156" y="8435"/>
                  </a:cubicBezTo>
                  <a:cubicBezTo>
                    <a:pt x="18592" y="2812"/>
                    <a:pt x="26482" y="0"/>
                    <a:pt x="3482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8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DA2A650-7E3F-4758-AEC6-2365D762A091}"/>
                </a:ext>
              </a:extLst>
            </p:cNvPr>
            <p:cNvSpPr txBox="1"/>
            <p:nvPr/>
          </p:nvSpPr>
          <p:spPr>
            <a:xfrm>
              <a:off x="18668048" y="272494"/>
              <a:ext cx="450558" cy="538167"/>
            </a:xfrm>
            <a:custGeom>
              <a:avLst/>
              <a:gdLst/>
              <a:ahLst/>
              <a:cxnLst/>
              <a:rect l="l" t="t" r="r" b="b"/>
              <a:pathLst>
                <a:path w="450558" h="538167">
                  <a:moveTo>
                    <a:pt x="235074" y="0"/>
                  </a:moveTo>
                  <a:cubicBezTo>
                    <a:pt x="273528" y="0"/>
                    <a:pt x="306268" y="6167"/>
                    <a:pt x="333294" y="18501"/>
                  </a:cubicBezTo>
                  <a:cubicBezTo>
                    <a:pt x="360320" y="30835"/>
                    <a:pt x="382540" y="47432"/>
                    <a:pt x="399952" y="68291"/>
                  </a:cubicBezTo>
                  <a:cubicBezTo>
                    <a:pt x="417366" y="89150"/>
                    <a:pt x="430154" y="113637"/>
                    <a:pt x="438316" y="141752"/>
                  </a:cubicBezTo>
                  <a:cubicBezTo>
                    <a:pt x="446478" y="169866"/>
                    <a:pt x="450558" y="199885"/>
                    <a:pt x="450558" y="231809"/>
                  </a:cubicBezTo>
                  <a:lnTo>
                    <a:pt x="450558" y="248134"/>
                  </a:lnTo>
                  <a:cubicBezTo>
                    <a:pt x="450558" y="262281"/>
                    <a:pt x="447006" y="272348"/>
                    <a:pt x="439900" y="278334"/>
                  </a:cubicBezTo>
                  <a:cubicBezTo>
                    <a:pt x="432796" y="284320"/>
                    <a:pt x="424686" y="287313"/>
                    <a:pt x="415572" y="287313"/>
                  </a:cubicBezTo>
                  <a:lnTo>
                    <a:pt x="93050" y="287313"/>
                  </a:lnTo>
                  <a:cubicBezTo>
                    <a:pt x="93050" y="314520"/>
                    <a:pt x="95784" y="339007"/>
                    <a:pt x="101250" y="360773"/>
                  </a:cubicBezTo>
                  <a:cubicBezTo>
                    <a:pt x="106718" y="382539"/>
                    <a:pt x="115832" y="401222"/>
                    <a:pt x="128590" y="416821"/>
                  </a:cubicBezTo>
                  <a:cubicBezTo>
                    <a:pt x="141350" y="432420"/>
                    <a:pt x="157936" y="444391"/>
                    <a:pt x="178350" y="452735"/>
                  </a:cubicBezTo>
                  <a:cubicBezTo>
                    <a:pt x="198764" y="461079"/>
                    <a:pt x="223736" y="465250"/>
                    <a:pt x="253260" y="465250"/>
                  </a:cubicBezTo>
                  <a:cubicBezTo>
                    <a:pt x="276592" y="465250"/>
                    <a:pt x="297370" y="463346"/>
                    <a:pt x="315596" y="459537"/>
                  </a:cubicBezTo>
                  <a:cubicBezTo>
                    <a:pt x="333822" y="455728"/>
                    <a:pt x="349588" y="451465"/>
                    <a:pt x="362894" y="446749"/>
                  </a:cubicBezTo>
                  <a:cubicBezTo>
                    <a:pt x="376202" y="442033"/>
                    <a:pt x="387138" y="437771"/>
                    <a:pt x="395706" y="433962"/>
                  </a:cubicBezTo>
                  <a:cubicBezTo>
                    <a:pt x="404274" y="430153"/>
                    <a:pt x="410744" y="428248"/>
                    <a:pt x="415120" y="428248"/>
                  </a:cubicBezTo>
                  <a:cubicBezTo>
                    <a:pt x="417672" y="428248"/>
                    <a:pt x="419948" y="428883"/>
                    <a:pt x="421952" y="430153"/>
                  </a:cubicBezTo>
                  <a:cubicBezTo>
                    <a:pt x="423956" y="431422"/>
                    <a:pt x="425506" y="433327"/>
                    <a:pt x="426600" y="435866"/>
                  </a:cubicBezTo>
                  <a:cubicBezTo>
                    <a:pt x="427692" y="438406"/>
                    <a:pt x="428514" y="441943"/>
                    <a:pt x="429060" y="446477"/>
                  </a:cubicBezTo>
                  <a:cubicBezTo>
                    <a:pt x="429608" y="451012"/>
                    <a:pt x="429880" y="456544"/>
                    <a:pt x="429880" y="463074"/>
                  </a:cubicBezTo>
                  <a:cubicBezTo>
                    <a:pt x="429880" y="467790"/>
                    <a:pt x="429700" y="471871"/>
                    <a:pt x="429336" y="475317"/>
                  </a:cubicBezTo>
                  <a:cubicBezTo>
                    <a:pt x="428974" y="478764"/>
                    <a:pt x="428520" y="481847"/>
                    <a:pt x="427976" y="484568"/>
                  </a:cubicBezTo>
                  <a:cubicBezTo>
                    <a:pt x="427432" y="487289"/>
                    <a:pt x="426526" y="489737"/>
                    <a:pt x="425256" y="491914"/>
                  </a:cubicBezTo>
                  <a:cubicBezTo>
                    <a:pt x="423986" y="494091"/>
                    <a:pt x="422354" y="496177"/>
                    <a:pt x="420358" y="498172"/>
                  </a:cubicBezTo>
                  <a:cubicBezTo>
                    <a:pt x="418364" y="500167"/>
                    <a:pt x="412468" y="503432"/>
                    <a:pt x="402674" y="507967"/>
                  </a:cubicBezTo>
                  <a:cubicBezTo>
                    <a:pt x="392878" y="512501"/>
                    <a:pt x="380182" y="516945"/>
                    <a:pt x="364582" y="521298"/>
                  </a:cubicBezTo>
                  <a:cubicBezTo>
                    <a:pt x="348984" y="525651"/>
                    <a:pt x="330936" y="529551"/>
                    <a:pt x="310440" y="532998"/>
                  </a:cubicBezTo>
                  <a:cubicBezTo>
                    <a:pt x="289944" y="536444"/>
                    <a:pt x="268086" y="538167"/>
                    <a:pt x="244868" y="538167"/>
                  </a:cubicBezTo>
                  <a:cubicBezTo>
                    <a:pt x="204602" y="538167"/>
                    <a:pt x="169322" y="532544"/>
                    <a:pt x="139032" y="521298"/>
                  </a:cubicBezTo>
                  <a:cubicBezTo>
                    <a:pt x="108740" y="510052"/>
                    <a:pt x="83256" y="493365"/>
                    <a:pt x="62578" y="471236"/>
                  </a:cubicBezTo>
                  <a:cubicBezTo>
                    <a:pt x="41900" y="449107"/>
                    <a:pt x="26300" y="421355"/>
                    <a:pt x="15780" y="387981"/>
                  </a:cubicBezTo>
                  <a:cubicBezTo>
                    <a:pt x="5260" y="354606"/>
                    <a:pt x="0" y="315790"/>
                    <a:pt x="0" y="271532"/>
                  </a:cubicBezTo>
                  <a:cubicBezTo>
                    <a:pt x="0" y="229451"/>
                    <a:pt x="5442" y="191632"/>
                    <a:pt x="16324" y="158076"/>
                  </a:cubicBezTo>
                  <a:cubicBezTo>
                    <a:pt x="27208" y="124520"/>
                    <a:pt x="42898" y="96043"/>
                    <a:pt x="63394" y="72644"/>
                  </a:cubicBezTo>
                  <a:cubicBezTo>
                    <a:pt x="83890" y="49246"/>
                    <a:pt x="108650" y="31289"/>
                    <a:pt x="137670" y="18773"/>
                  </a:cubicBezTo>
                  <a:cubicBezTo>
                    <a:pt x="166692" y="6258"/>
                    <a:pt x="199160" y="0"/>
                    <a:pt x="235074" y="0"/>
                  </a:cubicBezTo>
                  <a:close/>
                  <a:moveTo>
                    <a:pt x="230474" y="70196"/>
                  </a:moveTo>
                  <a:cubicBezTo>
                    <a:pt x="208210" y="70196"/>
                    <a:pt x="188682" y="74367"/>
                    <a:pt x="171892" y="82711"/>
                  </a:cubicBezTo>
                  <a:cubicBezTo>
                    <a:pt x="155104" y="91055"/>
                    <a:pt x="141050" y="102119"/>
                    <a:pt x="129734" y="115904"/>
                  </a:cubicBezTo>
                  <a:cubicBezTo>
                    <a:pt x="118418" y="129690"/>
                    <a:pt x="109656" y="145742"/>
                    <a:pt x="103452" y="164062"/>
                  </a:cubicBezTo>
                  <a:cubicBezTo>
                    <a:pt x="97250" y="182382"/>
                    <a:pt x="93782" y="201518"/>
                    <a:pt x="93050" y="221470"/>
                  </a:cubicBezTo>
                  <a:lnTo>
                    <a:pt x="360230" y="221470"/>
                  </a:lnTo>
                  <a:cubicBezTo>
                    <a:pt x="361318" y="174310"/>
                    <a:pt x="350822" y="137308"/>
                    <a:pt x="328744" y="110463"/>
                  </a:cubicBezTo>
                  <a:cubicBezTo>
                    <a:pt x="306668" y="83618"/>
                    <a:pt x="273910" y="70196"/>
                    <a:pt x="230474" y="701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FE54C4B-6C3F-4306-ACF2-1172985F3270}"/>
                </a:ext>
              </a:extLst>
            </p:cNvPr>
            <p:cNvSpPr txBox="1"/>
            <p:nvPr/>
          </p:nvSpPr>
          <p:spPr>
            <a:xfrm>
              <a:off x="18140644" y="280112"/>
              <a:ext cx="466338" cy="523475"/>
            </a:xfrm>
            <a:custGeom>
              <a:avLst/>
              <a:gdLst/>
              <a:ahLst/>
              <a:cxnLst/>
              <a:rect l="l" t="t" r="r" b="b"/>
              <a:pathLst>
                <a:path w="466338" h="523475">
                  <a:moveTo>
                    <a:pt x="44076" y="0"/>
                  </a:moveTo>
                  <a:cubicBezTo>
                    <a:pt x="54596" y="0"/>
                    <a:pt x="63030" y="272"/>
                    <a:pt x="69378" y="816"/>
                  </a:cubicBezTo>
                  <a:cubicBezTo>
                    <a:pt x="75728" y="1360"/>
                    <a:pt x="80624" y="2358"/>
                    <a:pt x="84070" y="3809"/>
                  </a:cubicBezTo>
                  <a:cubicBezTo>
                    <a:pt x="87518" y="5260"/>
                    <a:pt x="90056" y="7074"/>
                    <a:pt x="91688" y="9251"/>
                  </a:cubicBezTo>
                  <a:cubicBezTo>
                    <a:pt x="93322" y="11427"/>
                    <a:pt x="94864" y="14148"/>
                    <a:pt x="96314" y="17413"/>
                  </a:cubicBezTo>
                  <a:lnTo>
                    <a:pt x="234530" y="421174"/>
                  </a:lnTo>
                  <a:lnTo>
                    <a:pt x="236706" y="427704"/>
                  </a:lnTo>
                  <a:lnTo>
                    <a:pt x="238338" y="421174"/>
                  </a:lnTo>
                  <a:lnTo>
                    <a:pt x="374920" y="17413"/>
                  </a:lnTo>
                  <a:cubicBezTo>
                    <a:pt x="375646" y="14148"/>
                    <a:pt x="376916" y="11427"/>
                    <a:pt x="378730" y="9251"/>
                  </a:cubicBezTo>
                  <a:cubicBezTo>
                    <a:pt x="380544" y="7074"/>
                    <a:pt x="383174" y="5260"/>
                    <a:pt x="386620" y="3809"/>
                  </a:cubicBezTo>
                  <a:cubicBezTo>
                    <a:pt x="390066" y="2358"/>
                    <a:pt x="394782" y="1360"/>
                    <a:pt x="400768" y="816"/>
                  </a:cubicBezTo>
                  <a:cubicBezTo>
                    <a:pt x="406754" y="272"/>
                    <a:pt x="414644" y="0"/>
                    <a:pt x="424438" y="0"/>
                  </a:cubicBezTo>
                  <a:cubicBezTo>
                    <a:pt x="432782" y="0"/>
                    <a:pt x="439674" y="181"/>
                    <a:pt x="445116" y="544"/>
                  </a:cubicBezTo>
                  <a:cubicBezTo>
                    <a:pt x="450558" y="907"/>
                    <a:pt x="454820" y="1814"/>
                    <a:pt x="457904" y="3265"/>
                  </a:cubicBezTo>
                  <a:cubicBezTo>
                    <a:pt x="460988" y="4716"/>
                    <a:pt x="463164" y="6439"/>
                    <a:pt x="464434" y="8434"/>
                  </a:cubicBezTo>
                  <a:cubicBezTo>
                    <a:pt x="465704" y="10430"/>
                    <a:pt x="466338" y="12878"/>
                    <a:pt x="466338" y="15780"/>
                  </a:cubicBezTo>
                  <a:cubicBezTo>
                    <a:pt x="466338" y="17231"/>
                    <a:pt x="466248" y="18773"/>
                    <a:pt x="466066" y="20406"/>
                  </a:cubicBezTo>
                  <a:cubicBezTo>
                    <a:pt x="465884" y="22038"/>
                    <a:pt x="465612" y="23761"/>
                    <a:pt x="465250" y="25575"/>
                  </a:cubicBezTo>
                  <a:cubicBezTo>
                    <a:pt x="464888" y="27389"/>
                    <a:pt x="464434" y="29384"/>
                    <a:pt x="463890" y="31561"/>
                  </a:cubicBezTo>
                  <a:cubicBezTo>
                    <a:pt x="463346" y="33737"/>
                    <a:pt x="462710" y="36095"/>
                    <a:pt x="461984" y="38635"/>
                  </a:cubicBezTo>
                  <a:lnTo>
                    <a:pt x="294930" y="503886"/>
                  </a:lnTo>
                  <a:cubicBezTo>
                    <a:pt x="293478" y="507876"/>
                    <a:pt x="291574" y="511141"/>
                    <a:pt x="289216" y="513680"/>
                  </a:cubicBezTo>
                  <a:cubicBezTo>
                    <a:pt x="286858" y="516220"/>
                    <a:pt x="283322" y="518215"/>
                    <a:pt x="278606" y="519666"/>
                  </a:cubicBezTo>
                  <a:cubicBezTo>
                    <a:pt x="273890" y="521117"/>
                    <a:pt x="267904" y="522115"/>
                    <a:pt x="260648" y="522659"/>
                  </a:cubicBezTo>
                  <a:cubicBezTo>
                    <a:pt x="253392" y="523203"/>
                    <a:pt x="244324" y="523475"/>
                    <a:pt x="233440" y="523475"/>
                  </a:cubicBezTo>
                  <a:cubicBezTo>
                    <a:pt x="222558" y="523475"/>
                    <a:pt x="213488" y="523112"/>
                    <a:pt x="206234" y="522387"/>
                  </a:cubicBezTo>
                  <a:cubicBezTo>
                    <a:pt x="198978" y="521661"/>
                    <a:pt x="193082" y="520573"/>
                    <a:pt x="188548" y="519122"/>
                  </a:cubicBezTo>
                  <a:cubicBezTo>
                    <a:pt x="184014" y="517671"/>
                    <a:pt x="180476" y="515675"/>
                    <a:pt x="177938" y="513136"/>
                  </a:cubicBezTo>
                  <a:cubicBezTo>
                    <a:pt x="175398" y="510597"/>
                    <a:pt x="173402" y="507513"/>
                    <a:pt x="171952" y="503886"/>
                  </a:cubicBezTo>
                  <a:lnTo>
                    <a:pt x="5440" y="38635"/>
                  </a:lnTo>
                  <a:cubicBezTo>
                    <a:pt x="3990" y="34282"/>
                    <a:pt x="2810" y="30472"/>
                    <a:pt x="1904" y="27208"/>
                  </a:cubicBezTo>
                  <a:cubicBezTo>
                    <a:pt x="996" y="23943"/>
                    <a:pt x="452" y="21494"/>
                    <a:pt x="272" y="19861"/>
                  </a:cubicBezTo>
                  <a:cubicBezTo>
                    <a:pt x="90" y="18229"/>
                    <a:pt x="0" y="16869"/>
                    <a:pt x="0" y="15780"/>
                  </a:cubicBezTo>
                  <a:cubicBezTo>
                    <a:pt x="0" y="12878"/>
                    <a:pt x="724" y="10339"/>
                    <a:pt x="2176" y="8162"/>
                  </a:cubicBezTo>
                  <a:cubicBezTo>
                    <a:pt x="3626" y="5986"/>
                    <a:pt x="6076" y="4262"/>
                    <a:pt x="9522" y="2993"/>
                  </a:cubicBezTo>
                  <a:cubicBezTo>
                    <a:pt x="12968" y="1723"/>
                    <a:pt x="17502" y="907"/>
                    <a:pt x="23126" y="544"/>
                  </a:cubicBezTo>
                  <a:cubicBezTo>
                    <a:pt x="28748" y="181"/>
                    <a:pt x="35732" y="0"/>
                    <a:pt x="440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8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5B5C74-D38A-4F99-B9D4-B8779E3A981C}"/>
              </a:ext>
            </a:extLst>
          </p:cNvPr>
          <p:cNvGrpSpPr/>
          <p:nvPr/>
        </p:nvGrpSpPr>
        <p:grpSpPr>
          <a:xfrm>
            <a:off x="9902343" y="5976858"/>
            <a:ext cx="580030" cy="394219"/>
            <a:chOff x="27961004" y="6440516"/>
            <a:chExt cx="1640370" cy="76834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F44CFBF-D14D-42F0-A813-926C7F0E08CC}"/>
                </a:ext>
              </a:extLst>
            </p:cNvPr>
            <p:cNvSpPr txBox="1"/>
            <p:nvPr/>
          </p:nvSpPr>
          <p:spPr>
            <a:xfrm>
              <a:off x="29150816" y="6440516"/>
              <a:ext cx="450558" cy="768344"/>
            </a:xfrm>
            <a:custGeom>
              <a:avLst/>
              <a:gdLst/>
              <a:ahLst/>
              <a:cxnLst/>
              <a:rect l="l" t="t" r="r" b="b"/>
              <a:pathLst>
                <a:path w="450558" h="768344">
                  <a:moveTo>
                    <a:pt x="44620" y="0"/>
                  </a:moveTo>
                  <a:cubicBezTo>
                    <a:pt x="53690" y="0"/>
                    <a:pt x="61126" y="363"/>
                    <a:pt x="66930" y="1089"/>
                  </a:cubicBezTo>
                  <a:cubicBezTo>
                    <a:pt x="72734" y="1814"/>
                    <a:pt x="77270" y="2902"/>
                    <a:pt x="80534" y="4354"/>
                  </a:cubicBezTo>
                  <a:cubicBezTo>
                    <a:pt x="83800" y="5805"/>
                    <a:pt x="86156" y="7618"/>
                    <a:pt x="87608" y="9795"/>
                  </a:cubicBezTo>
                  <a:cubicBezTo>
                    <a:pt x="89060" y="11972"/>
                    <a:pt x="89784" y="14511"/>
                    <a:pt x="89784" y="17413"/>
                  </a:cubicBezTo>
                  <a:lnTo>
                    <a:pt x="89784" y="310712"/>
                  </a:lnTo>
                  <a:cubicBezTo>
                    <a:pt x="104296" y="295838"/>
                    <a:pt x="118352" y="283323"/>
                    <a:pt x="131956" y="273165"/>
                  </a:cubicBezTo>
                  <a:cubicBezTo>
                    <a:pt x="145560" y="263008"/>
                    <a:pt x="158892" y="254755"/>
                    <a:pt x="171952" y="248406"/>
                  </a:cubicBezTo>
                  <a:cubicBezTo>
                    <a:pt x="185012" y="242058"/>
                    <a:pt x="198072" y="237432"/>
                    <a:pt x="211130" y="234530"/>
                  </a:cubicBezTo>
                  <a:cubicBezTo>
                    <a:pt x="224190" y="231628"/>
                    <a:pt x="237976" y="230177"/>
                    <a:pt x="252486" y="230177"/>
                  </a:cubicBezTo>
                  <a:cubicBezTo>
                    <a:pt x="288038" y="230177"/>
                    <a:pt x="318420" y="237251"/>
                    <a:pt x="343632" y="251399"/>
                  </a:cubicBezTo>
                  <a:cubicBezTo>
                    <a:pt x="368844" y="265547"/>
                    <a:pt x="389340" y="284502"/>
                    <a:pt x="405122" y="308263"/>
                  </a:cubicBezTo>
                  <a:cubicBezTo>
                    <a:pt x="420902" y="332024"/>
                    <a:pt x="432420" y="359867"/>
                    <a:pt x="439674" y="391790"/>
                  </a:cubicBezTo>
                  <a:cubicBezTo>
                    <a:pt x="446930" y="423714"/>
                    <a:pt x="450558" y="457452"/>
                    <a:pt x="450558" y="493003"/>
                  </a:cubicBezTo>
                  <a:cubicBezTo>
                    <a:pt x="450558" y="535447"/>
                    <a:pt x="445932" y="573628"/>
                    <a:pt x="436682" y="607547"/>
                  </a:cubicBezTo>
                  <a:cubicBezTo>
                    <a:pt x="427432" y="641466"/>
                    <a:pt x="413828" y="670397"/>
                    <a:pt x="395870" y="694339"/>
                  </a:cubicBezTo>
                  <a:cubicBezTo>
                    <a:pt x="377914" y="718282"/>
                    <a:pt x="355876" y="736602"/>
                    <a:pt x="329756" y="749299"/>
                  </a:cubicBezTo>
                  <a:cubicBezTo>
                    <a:pt x="303636" y="761996"/>
                    <a:pt x="273708" y="768344"/>
                    <a:pt x="239970" y="768344"/>
                  </a:cubicBezTo>
                  <a:cubicBezTo>
                    <a:pt x="224372" y="768344"/>
                    <a:pt x="209952" y="766802"/>
                    <a:pt x="196710" y="763719"/>
                  </a:cubicBezTo>
                  <a:cubicBezTo>
                    <a:pt x="183470" y="760635"/>
                    <a:pt x="170500" y="755647"/>
                    <a:pt x="157804" y="748755"/>
                  </a:cubicBezTo>
                  <a:cubicBezTo>
                    <a:pt x="145106" y="741862"/>
                    <a:pt x="132410" y="733156"/>
                    <a:pt x="119714" y="722635"/>
                  </a:cubicBezTo>
                  <a:cubicBezTo>
                    <a:pt x="107016" y="712115"/>
                    <a:pt x="93594" y="699418"/>
                    <a:pt x="79446" y="684545"/>
                  </a:cubicBezTo>
                  <a:lnTo>
                    <a:pt x="79446" y="744401"/>
                  </a:lnTo>
                  <a:cubicBezTo>
                    <a:pt x="79446" y="747304"/>
                    <a:pt x="78720" y="749843"/>
                    <a:pt x="77270" y="752020"/>
                  </a:cubicBezTo>
                  <a:cubicBezTo>
                    <a:pt x="75818" y="754196"/>
                    <a:pt x="73460" y="755919"/>
                    <a:pt x="70196" y="757189"/>
                  </a:cubicBezTo>
                  <a:cubicBezTo>
                    <a:pt x="66930" y="758459"/>
                    <a:pt x="62850" y="759456"/>
                    <a:pt x="57952" y="760182"/>
                  </a:cubicBezTo>
                  <a:cubicBezTo>
                    <a:pt x="53054" y="760907"/>
                    <a:pt x="46796" y="761270"/>
                    <a:pt x="39178" y="761270"/>
                  </a:cubicBezTo>
                  <a:cubicBezTo>
                    <a:pt x="31924" y="761270"/>
                    <a:pt x="25756" y="760907"/>
                    <a:pt x="20678" y="760182"/>
                  </a:cubicBezTo>
                  <a:cubicBezTo>
                    <a:pt x="15598" y="759456"/>
                    <a:pt x="11426" y="758459"/>
                    <a:pt x="8162" y="757189"/>
                  </a:cubicBezTo>
                  <a:cubicBezTo>
                    <a:pt x="4896" y="755919"/>
                    <a:pt x="2720" y="754196"/>
                    <a:pt x="1632" y="752020"/>
                  </a:cubicBezTo>
                  <a:cubicBezTo>
                    <a:pt x="544" y="749843"/>
                    <a:pt x="0" y="747304"/>
                    <a:pt x="0" y="744401"/>
                  </a:cubicBezTo>
                  <a:lnTo>
                    <a:pt x="0" y="17413"/>
                  </a:lnTo>
                  <a:cubicBezTo>
                    <a:pt x="0" y="14511"/>
                    <a:pt x="634" y="11972"/>
                    <a:pt x="1904" y="9795"/>
                  </a:cubicBezTo>
                  <a:cubicBezTo>
                    <a:pt x="3174" y="7618"/>
                    <a:pt x="5532" y="5805"/>
                    <a:pt x="8978" y="4354"/>
                  </a:cubicBezTo>
                  <a:cubicBezTo>
                    <a:pt x="12424" y="2902"/>
                    <a:pt x="17050" y="1814"/>
                    <a:pt x="22854" y="1089"/>
                  </a:cubicBezTo>
                  <a:cubicBezTo>
                    <a:pt x="28658" y="363"/>
                    <a:pt x="35914" y="0"/>
                    <a:pt x="44620" y="0"/>
                  </a:cubicBezTo>
                  <a:close/>
                  <a:moveTo>
                    <a:pt x="235414" y="307447"/>
                  </a:moveTo>
                  <a:cubicBezTo>
                    <a:pt x="223736" y="307447"/>
                    <a:pt x="212242" y="309079"/>
                    <a:pt x="200928" y="312344"/>
                  </a:cubicBezTo>
                  <a:cubicBezTo>
                    <a:pt x="189614" y="315609"/>
                    <a:pt x="178116" y="321051"/>
                    <a:pt x="166434" y="328669"/>
                  </a:cubicBezTo>
                  <a:cubicBezTo>
                    <a:pt x="154752" y="336287"/>
                    <a:pt x="142614" y="346082"/>
                    <a:pt x="130022" y="358053"/>
                  </a:cubicBezTo>
                  <a:cubicBezTo>
                    <a:pt x="117430" y="370024"/>
                    <a:pt x="104018" y="385079"/>
                    <a:pt x="89784" y="403218"/>
                  </a:cubicBezTo>
                  <a:lnTo>
                    <a:pt x="89784" y="598568"/>
                  </a:lnTo>
                  <a:cubicBezTo>
                    <a:pt x="114606" y="628678"/>
                    <a:pt x="138330" y="651623"/>
                    <a:pt x="160958" y="667404"/>
                  </a:cubicBezTo>
                  <a:cubicBezTo>
                    <a:pt x="183586" y="683184"/>
                    <a:pt x="207128" y="691074"/>
                    <a:pt x="231588" y="691074"/>
                  </a:cubicBezTo>
                  <a:cubicBezTo>
                    <a:pt x="254216" y="691074"/>
                    <a:pt x="273560" y="685633"/>
                    <a:pt x="289620" y="674750"/>
                  </a:cubicBezTo>
                  <a:cubicBezTo>
                    <a:pt x="305682" y="663867"/>
                    <a:pt x="318730" y="649447"/>
                    <a:pt x="328766" y="631490"/>
                  </a:cubicBezTo>
                  <a:cubicBezTo>
                    <a:pt x="338802" y="613533"/>
                    <a:pt x="346100" y="593399"/>
                    <a:pt x="350664" y="571089"/>
                  </a:cubicBezTo>
                  <a:cubicBezTo>
                    <a:pt x="355226" y="548778"/>
                    <a:pt x="357508" y="526196"/>
                    <a:pt x="357508" y="503342"/>
                  </a:cubicBezTo>
                  <a:cubicBezTo>
                    <a:pt x="357508" y="478311"/>
                    <a:pt x="355592" y="454005"/>
                    <a:pt x="351760" y="430425"/>
                  </a:cubicBezTo>
                  <a:cubicBezTo>
                    <a:pt x="347928" y="406845"/>
                    <a:pt x="341266" y="385986"/>
                    <a:pt x="331776" y="367848"/>
                  </a:cubicBezTo>
                  <a:cubicBezTo>
                    <a:pt x="322284" y="349709"/>
                    <a:pt x="309692" y="335108"/>
                    <a:pt x="294000" y="324043"/>
                  </a:cubicBezTo>
                  <a:cubicBezTo>
                    <a:pt x="278306" y="312979"/>
                    <a:pt x="258778" y="307447"/>
                    <a:pt x="235414" y="3074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8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8C74E78-EA39-4439-A6CE-8E68ABA40FE1}"/>
                </a:ext>
              </a:extLst>
            </p:cNvPr>
            <p:cNvSpPr txBox="1"/>
            <p:nvPr/>
          </p:nvSpPr>
          <p:spPr>
            <a:xfrm>
              <a:off x="27961004" y="6494387"/>
              <a:ext cx="464162" cy="704134"/>
            </a:xfrm>
            <a:custGeom>
              <a:avLst/>
              <a:gdLst/>
              <a:ahLst/>
              <a:cxnLst/>
              <a:rect l="l" t="t" r="r" b="b"/>
              <a:pathLst>
                <a:path w="464162" h="704134">
                  <a:moveTo>
                    <a:pt x="34826" y="0"/>
                  </a:moveTo>
                  <a:lnTo>
                    <a:pt x="194808" y="0"/>
                  </a:lnTo>
                  <a:cubicBezTo>
                    <a:pt x="236888" y="0"/>
                    <a:pt x="271352" y="3991"/>
                    <a:pt x="298196" y="11972"/>
                  </a:cubicBezTo>
                  <a:cubicBezTo>
                    <a:pt x="325040" y="19953"/>
                    <a:pt x="347442" y="31561"/>
                    <a:pt x="365398" y="46798"/>
                  </a:cubicBezTo>
                  <a:cubicBezTo>
                    <a:pt x="383356" y="62034"/>
                    <a:pt x="396870" y="80716"/>
                    <a:pt x="405938" y="102845"/>
                  </a:cubicBezTo>
                  <a:cubicBezTo>
                    <a:pt x="415008" y="124974"/>
                    <a:pt x="419542" y="150005"/>
                    <a:pt x="419542" y="177938"/>
                  </a:cubicBezTo>
                  <a:cubicBezTo>
                    <a:pt x="419542" y="194626"/>
                    <a:pt x="417546" y="210588"/>
                    <a:pt x="413556" y="225824"/>
                  </a:cubicBezTo>
                  <a:cubicBezTo>
                    <a:pt x="409566" y="241060"/>
                    <a:pt x="403672" y="255117"/>
                    <a:pt x="395872" y="267996"/>
                  </a:cubicBezTo>
                  <a:cubicBezTo>
                    <a:pt x="388072" y="280874"/>
                    <a:pt x="378278" y="292392"/>
                    <a:pt x="366488" y="302549"/>
                  </a:cubicBezTo>
                  <a:cubicBezTo>
                    <a:pt x="354698" y="312707"/>
                    <a:pt x="341184" y="321051"/>
                    <a:pt x="325948" y="327580"/>
                  </a:cubicBezTo>
                  <a:cubicBezTo>
                    <a:pt x="345174" y="331208"/>
                    <a:pt x="363132" y="337829"/>
                    <a:pt x="379820" y="347442"/>
                  </a:cubicBezTo>
                  <a:cubicBezTo>
                    <a:pt x="396506" y="357055"/>
                    <a:pt x="411108" y="369299"/>
                    <a:pt x="423624" y="384172"/>
                  </a:cubicBezTo>
                  <a:cubicBezTo>
                    <a:pt x="436138" y="399046"/>
                    <a:pt x="446024" y="416459"/>
                    <a:pt x="453280" y="436411"/>
                  </a:cubicBezTo>
                  <a:cubicBezTo>
                    <a:pt x="460534" y="456363"/>
                    <a:pt x="464162" y="478311"/>
                    <a:pt x="464162" y="502254"/>
                  </a:cubicBezTo>
                  <a:cubicBezTo>
                    <a:pt x="464162" y="524382"/>
                    <a:pt x="461352" y="544788"/>
                    <a:pt x="455728" y="563471"/>
                  </a:cubicBezTo>
                  <a:cubicBezTo>
                    <a:pt x="450106" y="582153"/>
                    <a:pt x="442216" y="598931"/>
                    <a:pt x="432058" y="613805"/>
                  </a:cubicBezTo>
                  <a:cubicBezTo>
                    <a:pt x="421900" y="628678"/>
                    <a:pt x="409656" y="641738"/>
                    <a:pt x="395328" y="652984"/>
                  </a:cubicBezTo>
                  <a:cubicBezTo>
                    <a:pt x="380998" y="664230"/>
                    <a:pt x="364854" y="673662"/>
                    <a:pt x="346898" y="681280"/>
                  </a:cubicBezTo>
                  <a:cubicBezTo>
                    <a:pt x="328940" y="688898"/>
                    <a:pt x="309714" y="694612"/>
                    <a:pt x="289218" y="698421"/>
                  </a:cubicBezTo>
                  <a:cubicBezTo>
                    <a:pt x="268722" y="702230"/>
                    <a:pt x="245232" y="704134"/>
                    <a:pt x="218750" y="704134"/>
                  </a:cubicBezTo>
                  <a:lnTo>
                    <a:pt x="34826" y="704134"/>
                  </a:lnTo>
                  <a:cubicBezTo>
                    <a:pt x="26482" y="704134"/>
                    <a:pt x="18592" y="701323"/>
                    <a:pt x="11156" y="695700"/>
                  </a:cubicBezTo>
                  <a:cubicBezTo>
                    <a:pt x="3718" y="690077"/>
                    <a:pt x="0" y="680191"/>
                    <a:pt x="0" y="666044"/>
                  </a:cubicBezTo>
                  <a:lnTo>
                    <a:pt x="0" y="38091"/>
                  </a:lnTo>
                  <a:cubicBezTo>
                    <a:pt x="0" y="23943"/>
                    <a:pt x="3718" y="14058"/>
                    <a:pt x="11156" y="8435"/>
                  </a:cubicBezTo>
                  <a:cubicBezTo>
                    <a:pt x="18592" y="2812"/>
                    <a:pt x="26482" y="0"/>
                    <a:pt x="34826" y="0"/>
                  </a:cubicBezTo>
                  <a:close/>
                  <a:moveTo>
                    <a:pt x="93050" y="76182"/>
                  </a:moveTo>
                  <a:lnTo>
                    <a:pt x="93050" y="304182"/>
                  </a:lnTo>
                  <a:lnTo>
                    <a:pt x="199450" y="304182"/>
                  </a:lnTo>
                  <a:cubicBezTo>
                    <a:pt x="223698" y="304182"/>
                    <a:pt x="243242" y="301008"/>
                    <a:pt x="258082" y="294659"/>
                  </a:cubicBezTo>
                  <a:cubicBezTo>
                    <a:pt x="272922" y="288311"/>
                    <a:pt x="285228" y="279786"/>
                    <a:pt x="295000" y="269084"/>
                  </a:cubicBezTo>
                  <a:cubicBezTo>
                    <a:pt x="304772" y="258382"/>
                    <a:pt x="311918" y="245867"/>
                    <a:pt x="316442" y="231538"/>
                  </a:cubicBezTo>
                  <a:cubicBezTo>
                    <a:pt x="320966" y="217208"/>
                    <a:pt x="323228" y="202425"/>
                    <a:pt x="323228" y="187189"/>
                  </a:cubicBezTo>
                  <a:cubicBezTo>
                    <a:pt x="323228" y="170139"/>
                    <a:pt x="320874" y="154721"/>
                    <a:pt x="316170" y="140936"/>
                  </a:cubicBezTo>
                  <a:cubicBezTo>
                    <a:pt x="311466" y="127151"/>
                    <a:pt x="304046" y="115452"/>
                    <a:pt x="293910" y="105838"/>
                  </a:cubicBezTo>
                  <a:cubicBezTo>
                    <a:pt x="283776" y="96225"/>
                    <a:pt x="270566" y="88879"/>
                    <a:pt x="254282" y="83800"/>
                  </a:cubicBezTo>
                  <a:cubicBezTo>
                    <a:pt x="237996" y="78721"/>
                    <a:pt x="216462" y="76182"/>
                    <a:pt x="189680" y="76182"/>
                  </a:cubicBezTo>
                  <a:lnTo>
                    <a:pt x="93050" y="76182"/>
                  </a:lnTo>
                  <a:close/>
                  <a:moveTo>
                    <a:pt x="93050" y="378731"/>
                  </a:moveTo>
                  <a:lnTo>
                    <a:pt x="93050" y="626865"/>
                  </a:lnTo>
                  <a:lnTo>
                    <a:pt x="228816" y="626865"/>
                  </a:lnTo>
                  <a:cubicBezTo>
                    <a:pt x="250180" y="626865"/>
                    <a:pt x="268826" y="624325"/>
                    <a:pt x="284754" y="619246"/>
                  </a:cubicBezTo>
                  <a:cubicBezTo>
                    <a:pt x="300682" y="614168"/>
                    <a:pt x="314710" y="606640"/>
                    <a:pt x="326840" y="596664"/>
                  </a:cubicBezTo>
                  <a:cubicBezTo>
                    <a:pt x="338970" y="586688"/>
                    <a:pt x="348474" y="574263"/>
                    <a:pt x="355354" y="559390"/>
                  </a:cubicBezTo>
                  <a:cubicBezTo>
                    <a:pt x="362232" y="544516"/>
                    <a:pt x="365672" y="527285"/>
                    <a:pt x="365672" y="507695"/>
                  </a:cubicBezTo>
                  <a:cubicBezTo>
                    <a:pt x="365672" y="486654"/>
                    <a:pt x="362322" y="468153"/>
                    <a:pt x="355626" y="452191"/>
                  </a:cubicBezTo>
                  <a:cubicBezTo>
                    <a:pt x="348928" y="436230"/>
                    <a:pt x="339154" y="422807"/>
                    <a:pt x="326300" y="411924"/>
                  </a:cubicBezTo>
                  <a:cubicBezTo>
                    <a:pt x="313448" y="401041"/>
                    <a:pt x="297336" y="392788"/>
                    <a:pt x="277964" y="387165"/>
                  </a:cubicBezTo>
                  <a:cubicBezTo>
                    <a:pt x="258594" y="381542"/>
                    <a:pt x="234246" y="378731"/>
                    <a:pt x="204924" y="378731"/>
                  </a:cubicBezTo>
                  <a:lnTo>
                    <a:pt x="93050" y="3787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B308B2D-877B-423F-A744-2F8DCBA36D66}"/>
                </a:ext>
              </a:extLst>
            </p:cNvPr>
            <p:cNvSpPr txBox="1"/>
            <p:nvPr/>
          </p:nvSpPr>
          <p:spPr>
            <a:xfrm>
              <a:off x="28525984" y="6670694"/>
              <a:ext cx="489738" cy="538167"/>
            </a:xfrm>
            <a:custGeom>
              <a:avLst/>
              <a:gdLst/>
              <a:ahLst/>
              <a:cxnLst/>
              <a:rect l="l" t="t" r="r" b="b"/>
              <a:pathLst>
                <a:path w="489738" h="538167">
                  <a:moveTo>
                    <a:pt x="249766" y="0"/>
                  </a:moveTo>
                  <a:cubicBezTo>
                    <a:pt x="290034" y="0"/>
                    <a:pt x="325132" y="5986"/>
                    <a:pt x="355060" y="17957"/>
                  </a:cubicBezTo>
                  <a:cubicBezTo>
                    <a:pt x="384988" y="29928"/>
                    <a:pt x="409928" y="47341"/>
                    <a:pt x="429880" y="70196"/>
                  </a:cubicBezTo>
                  <a:cubicBezTo>
                    <a:pt x="449832" y="93050"/>
                    <a:pt x="464796" y="120802"/>
                    <a:pt x="474772" y="153451"/>
                  </a:cubicBezTo>
                  <a:cubicBezTo>
                    <a:pt x="484750" y="186100"/>
                    <a:pt x="489738" y="222921"/>
                    <a:pt x="489738" y="263914"/>
                  </a:cubicBezTo>
                  <a:cubicBezTo>
                    <a:pt x="489738" y="303819"/>
                    <a:pt x="484478" y="340549"/>
                    <a:pt x="473956" y="374105"/>
                  </a:cubicBezTo>
                  <a:cubicBezTo>
                    <a:pt x="463436" y="407661"/>
                    <a:pt x="447746" y="436592"/>
                    <a:pt x="426888" y="460897"/>
                  </a:cubicBezTo>
                  <a:cubicBezTo>
                    <a:pt x="406028" y="485203"/>
                    <a:pt x="379910" y="504158"/>
                    <a:pt x="348530" y="517761"/>
                  </a:cubicBezTo>
                  <a:cubicBezTo>
                    <a:pt x="317150" y="531365"/>
                    <a:pt x="280782" y="538167"/>
                    <a:pt x="239428" y="538167"/>
                  </a:cubicBezTo>
                  <a:cubicBezTo>
                    <a:pt x="199160" y="538167"/>
                    <a:pt x="164062" y="532181"/>
                    <a:pt x="134134" y="520210"/>
                  </a:cubicBezTo>
                  <a:cubicBezTo>
                    <a:pt x="104204" y="508239"/>
                    <a:pt x="79264" y="490826"/>
                    <a:pt x="59312" y="467971"/>
                  </a:cubicBezTo>
                  <a:cubicBezTo>
                    <a:pt x="39360" y="445117"/>
                    <a:pt x="24486" y="417365"/>
                    <a:pt x="14692" y="384716"/>
                  </a:cubicBezTo>
                  <a:cubicBezTo>
                    <a:pt x="4898" y="352067"/>
                    <a:pt x="0" y="315064"/>
                    <a:pt x="0" y="273709"/>
                  </a:cubicBezTo>
                  <a:cubicBezTo>
                    <a:pt x="0" y="233804"/>
                    <a:pt x="5170" y="197074"/>
                    <a:pt x="15508" y="163518"/>
                  </a:cubicBezTo>
                  <a:cubicBezTo>
                    <a:pt x="25848" y="129962"/>
                    <a:pt x="41446" y="101031"/>
                    <a:pt x="62306" y="76726"/>
                  </a:cubicBezTo>
                  <a:cubicBezTo>
                    <a:pt x="83164" y="52420"/>
                    <a:pt x="109194" y="33556"/>
                    <a:pt x="140392" y="20134"/>
                  </a:cubicBezTo>
                  <a:cubicBezTo>
                    <a:pt x="171590" y="6711"/>
                    <a:pt x="208048" y="0"/>
                    <a:pt x="249766" y="0"/>
                  </a:cubicBezTo>
                  <a:close/>
                  <a:moveTo>
                    <a:pt x="246238" y="75093"/>
                  </a:moveTo>
                  <a:cubicBezTo>
                    <a:pt x="219518" y="75093"/>
                    <a:pt x="196548" y="79809"/>
                    <a:pt x="177330" y="89241"/>
                  </a:cubicBezTo>
                  <a:cubicBezTo>
                    <a:pt x="158112" y="98673"/>
                    <a:pt x="142280" y="112005"/>
                    <a:pt x="129836" y="129236"/>
                  </a:cubicBezTo>
                  <a:cubicBezTo>
                    <a:pt x="117390" y="146468"/>
                    <a:pt x="108148" y="166874"/>
                    <a:pt x="102110" y="190453"/>
                  </a:cubicBezTo>
                  <a:cubicBezTo>
                    <a:pt x="96070" y="214033"/>
                    <a:pt x="93050" y="239790"/>
                    <a:pt x="93050" y="267723"/>
                  </a:cubicBezTo>
                  <a:cubicBezTo>
                    <a:pt x="93050" y="294568"/>
                    <a:pt x="95522" y="319780"/>
                    <a:pt x="100464" y="343360"/>
                  </a:cubicBezTo>
                  <a:cubicBezTo>
                    <a:pt x="105406" y="366940"/>
                    <a:pt x="113642" y="387527"/>
                    <a:pt x="125172" y="405122"/>
                  </a:cubicBezTo>
                  <a:cubicBezTo>
                    <a:pt x="136702" y="422716"/>
                    <a:pt x="152166" y="436683"/>
                    <a:pt x="171566" y="447022"/>
                  </a:cubicBezTo>
                  <a:cubicBezTo>
                    <a:pt x="190964" y="457360"/>
                    <a:pt x="215124" y="462530"/>
                    <a:pt x="244044" y="462530"/>
                  </a:cubicBezTo>
                  <a:cubicBezTo>
                    <a:pt x="270402" y="462530"/>
                    <a:pt x="293280" y="457814"/>
                    <a:pt x="312680" y="448382"/>
                  </a:cubicBezTo>
                  <a:cubicBezTo>
                    <a:pt x="332080" y="438950"/>
                    <a:pt x="348000" y="425709"/>
                    <a:pt x="360446" y="408659"/>
                  </a:cubicBezTo>
                  <a:cubicBezTo>
                    <a:pt x="372890" y="391609"/>
                    <a:pt x="382042" y="371294"/>
                    <a:pt x="387900" y="347714"/>
                  </a:cubicBezTo>
                  <a:cubicBezTo>
                    <a:pt x="393758" y="324134"/>
                    <a:pt x="396688" y="298196"/>
                    <a:pt x="396688" y="269900"/>
                  </a:cubicBezTo>
                  <a:cubicBezTo>
                    <a:pt x="396688" y="243418"/>
                    <a:pt x="394216" y="218387"/>
                    <a:pt x="389274" y="194807"/>
                  </a:cubicBezTo>
                  <a:cubicBezTo>
                    <a:pt x="384330" y="171227"/>
                    <a:pt x="376186" y="150549"/>
                    <a:pt x="364838" y="132773"/>
                  </a:cubicBezTo>
                  <a:cubicBezTo>
                    <a:pt x="353490" y="114998"/>
                    <a:pt x="338116" y="100940"/>
                    <a:pt x="318716" y="90601"/>
                  </a:cubicBezTo>
                  <a:cubicBezTo>
                    <a:pt x="299316" y="80263"/>
                    <a:pt x="275156" y="75093"/>
                    <a:pt x="246238" y="750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8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FCBD583-73FC-4808-9066-6878439C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135" y="492142"/>
            <a:ext cx="3360488" cy="18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3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932A-4065-416A-9041-7B8B37B2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261" y="2101159"/>
            <a:ext cx="4694582" cy="205339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Major Lessons</a:t>
            </a:r>
          </a:p>
        </p:txBody>
      </p:sp>
    </p:spTree>
    <p:extLst>
      <p:ext uri="{BB962C8B-B14F-4D97-AF65-F5344CB8AC3E}">
        <p14:creationId xmlns:p14="http://schemas.microsoft.com/office/powerpoint/2010/main" val="54499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4DC6-7B38-4C59-8963-96DB7D7D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1) Everything is a 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1F57F-91DB-4A17-B5BB-7E98D28FF6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9" y="2107095"/>
            <a:ext cx="2244918" cy="1403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1F21A-C800-4413-9292-3C403CBCCB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44" y="4833040"/>
            <a:ext cx="2213113" cy="1659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0941A-6603-454F-8A83-3F361E0782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05" y="1650103"/>
            <a:ext cx="2454183" cy="1630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105332-D320-48A8-AF0C-C600C8D901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41" y="2527162"/>
            <a:ext cx="2769955" cy="2064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C595D-213E-4FCE-98C4-5249DAADA7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44" y="4256120"/>
            <a:ext cx="2274354" cy="1515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CA2388-5B66-4229-82D4-927D95DB193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7" b="43382"/>
          <a:stretch/>
        </p:blipFill>
        <p:spPr>
          <a:xfrm>
            <a:off x="8989671" y="631135"/>
            <a:ext cx="2810146" cy="1630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617559-9B5B-45F0-91FE-630E1BF1A2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0" t="22416" r="50164" b="46377"/>
          <a:stretch/>
        </p:blipFill>
        <p:spPr>
          <a:xfrm>
            <a:off x="8989671" y="4936434"/>
            <a:ext cx="2769955" cy="16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0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767A-3619-4D94-8AF3-EB9D53F5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66" y="720445"/>
            <a:ext cx="11774556" cy="122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2) Distinguish </a:t>
            </a:r>
            <a:r>
              <a:rPr lang="en-US" sz="3600" dirty="0">
                <a:solidFill>
                  <a:srgbClr val="0070C0"/>
                </a:solidFill>
              </a:rPr>
              <a:t>Computational Task</a:t>
            </a:r>
            <a:r>
              <a:rPr lang="en-US" sz="3600" dirty="0"/>
              <a:t> from </a:t>
            </a:r>
            <a:r>
              <a:rPr lang="en-US" sz="3600" dirty="0">
                <a:solidFill>
                  <a:srgbClr val="C00000"/>
                </a:solidFill>
              </a:rPr>
              <a:t>Algorithm to solve it</a:t>
            </a:r>
            <a:r>
              <a:rPr lang="en-US" sz="36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CA7751-26EE-4479-A121-E49FA491E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8587" y="2301204"/>
                <a:ext cx="3743131" cy="768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CA7751-26EE-4479-A121-E49FA491E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587" y="2301204"/>
                <a:ext cx="3743131" cy="768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E79F85-A5FF-4782-8935-1208A3F27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9730" y="2065162"/>
                <a:ext cx="3743131" cy="768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NAND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E79F85-A5FF-4782-8935-1208A3F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730" y="2065162"/>
                <a:ext cx="3743131" cy="768285"/>
              </a:xfrm>
              <a:prstGeom prst="rect">
                <a:avLst/>
              </a:prstGeom>
              <a:blipFill>
                <a:blip r:embed="rId3"/>
                <a:stretch>
                  <a:fillRect l="-4072" t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D9DBD8-9DDA-4E7C-85B8-709159F160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4911" y="4574893"/>
                <a:ext cx="3743131" cy="768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D9DBD8-9DDA-4E7C-85B8-709159F16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911" y="4574893"/>
                <a:ext cx="3743131" cy="768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C6F988F-CE0E-4E74-9635-CAD21A23A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3036" y="2621888"/>
                <a:ext cx="3743131" cy="768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/ Boolean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C6F988F-CE0E-4E74-9635-CAD21A23A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036" y="2621888"/>
                <a:ext cx="3743131" cy="768285"/>
              </a:xfrm>
              <a:prstGeom prst="rect">
                <a:avLst/>
              </a:prstGeom>
              <a:blipFill>
                <a:blip r:embed="rId5"/>
                <a:stretch>
                  <a:fillRect l="-4065" t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0E37226-78DF-43D8-A956-6D101E19CD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9140" y="4302933"/>
                <a:ext cx="3743131" cy="768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NAND++ program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>
                    <a:solidFill>
                      <a:srgbClr val="C00000"/>
                    </a:solidFill>
                  </a:rPr>
                  <a:t>/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0E37226-78DF-43D8-A956-6D101E19C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140" y="4302933"/>
                <a:ext cx="3743131" cy="768285"/>
              </a:xfrm>
              <a:prstGeom prst="rect">
                <a:avLst/>
              </a:prstGeom>
              <a:blipFill>
                <a:blip r:embed="rId6"/>
                <a:stretch>
                  <a:fillRect l="-4235" t="-15873" r="-3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7D76B7-D947-4D82-B2A6-466E5A24408C}"/>
              </a:ext>
            </a:extLst>
          </p:cNvPr>
          <p:cNvSpPr txBox="1">
            <a:spLocks/>
          </p:cNvSpPr>
          <p:nvPr/>
        </p:nvSpPr>
        <p:spPr>
          <a:xfrm>
            <a:off x="7682128" y="5018496"/>
            <a:ext cx="4668755" cy="175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NAND&lt;&lt; program /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Turing machine /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l-GR" sz="3200" dirty="0">
                <a:solidFill>
                  <a:srgbClr val="C00000"/>
                </a:solidFill>
              </a:rPr>
              <a:t>λ</a:t>
            </a:r>
            <a:r>
              <a:rPr lang="en-US" sz="3200" dirty="0">
                <a:solidFill>
                  <a:srgbClr val="C00000"/>
                </a:solidFill>
              </a:rPr>
              <a:t> calculus / etc. etc.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C573AD-5778-41F3-80C6-5C31378BB748}"/>
              </a:ext>
            </a:extLst>
          </p:cNvPr>
          <p:cNvSpPr txBox="1">
            <a:spLocks/>
          </p:cNvSpPr>
          <p:nvPr/>
        </p:nvSpPr>
        <p:spPr>
          <a:xfrm>
            <a:off x="148891" y="2167962"/>
            <a:ext cx="2285963" cy="103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finite/ </a:t>
            </a:r>
            <a:br>
              <a:rPr lang="en-US" dirty="0"/>
            </a:br>
            <a:r>
              <a:rPr lang="en-US" dirty="0"/>
              <a:t>fixed input: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735FF3-81B3-4B65-A9C4-620236190824}"/>
              </a:ext>
            </a:extLst>
          </p:cNvPr>
          <p:cNvSpPr txBox="1">
            <a:spLocks/>
          </p:cNvSpPr>
          <p:nvPr/>
        </p:nvSpPr>
        <p:spPr>
          <a:xfrm>
            <a:off x="148890" y="4483687"/>
            <a:ext cx="2879231" cy="128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Infinite/</a:t>
            </a:r>
            <a:br>
              <a:rPr lang="en-US" dirty="0"/>
            </a:br>
            <a:r>
              <a:rPr lang="en-US" dirty="0"/>
              <a:t>unbounded input: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14827F-5A55-4E11-854A-3A3B44479361}"/>
              </a:ext>
            </a:extLst>
          </p:cNvPr>
          <p:cNvCxnSpPr/>
          <p:nvPr/>
        </p:nvCxnSpPr>
        <p:spPr>
          <a:xfrm>
            <a:off x="148891" y="3918098"/>
            <a:ext cx="11594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767A-3619-4D94-8AF3-EB9D53F5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66" y="720445"/>
            <a:ext cx="5155095" cy="76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3) A </a:t>
            </a:r>
            <a:r>
              <a:rPr lang="en-US" sz="3600" dirty="0">
                <a:solidFill>
                  <a:srgbClr val="C00000"/>
                </a:solidFill>
              </a:rPr>
              <a:t>program </a:t>
            </a:r>
            <a:r>
              <a:rPr lang="en-US" sz="3600" dirty="0"/>
              <a:t>is a </a:t>
            </a:r>
            <a:r>
              <a:rPr lang="en-US" sz="3600" dirty="0">
                <a:solidFill>
                  <a:srgbClr val="0070C0"/>
                </a:solidFill>
              </a:rPr>
              <a:t>string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FAA60B-AF10-470A-BE86-08C23BFAB074}"/>
              </a:ext>
            </a:extLst>
          </p:cNvPr>
          <p:cNvSpPr txBox="1">
            <a:spLocks/>
          </p:cNvSpPr>
          <p:nvPr/>
        </p:nvSpPr>
        <p:spPr>
          <a:xfrm>
            <a:off x="5194852" y="720321"/>
            <a:ext cx="7732643" cy="960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and can be input to other programs.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96765B-4DF1-45E3-9996-D95C3563235E}"/>
              </a:ext>
            </a:extLst>
          </p:cNvPr>
          <p:cNvSpPr txBox="1">
            <a:spLocks/>
          </p:cNvSpPr>
          <p:nvPr/>
        </p:nvSpPr>
        <p:spPr>
          <a:xfrm>
            <a:off x="1186069" y="2012408"/>
            <a:ext cx="10442713" cy="370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EVAL functions</a:t>
            </a:r>
            <a:r>
              <a:rPr lang="en-US" sz="3200" dirty="0"/>
              <a:t> for NAND, NAND++, etc..</a:t>
            </a:r>
          </a:p>
          <a:p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Counting lower bound</a:t>
            </a:r>
            <a:r>
              <a:rPr lang="en-US" sz="3200" dirty="0"/>
              <a:t> for NAND programs / circuits.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Uncomputability</a:t>
            </a:r>
            <a:r>
              <a:rPr lang="en-US" sz="3200" dirty="0"/>
              <a:t> of </a:t>
            </a:r>
            <a:r>
              <a:rPr lang="en-US" sz="3200" dirty="0">
                <a:solidFill>
                  <a:srgbClr val="C00000"/>
                </a:solidFill>
              </a:rPr>
              <a:t>Halting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Godel’s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Incompleteness Theorem</a:t>
            </a:r>
          </a:p>
          <a:p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Time hierarchy</a:t>
            </a:r>
            <a:r>
              <a:rPr lang="en-US" sz="3200" dirty="0"/>
              <a:t> theorem</a:t>
            </a:r>
          </a:p>
          <a:p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NP completeness</a:t>
            </a:r>
          </a:p>
        </p:txBody>
      </p:sp>
    </p:spTree>
    <p:extLst>
      <p:ext uri="{BB962C8B-B14F-4D97-AF65-F5344CB8AC3E}">
        <p14:creationId xmlns:p14="http://schemas.microsoft.com/office/powerpoint/2010/main" val="22566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767A-3619-4D94-8AF3-EB9D53F5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66" y="720445"/>
            <a:ext cx="11675164" cy="117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4) </a:t>
            </a:r>
            <a:r>
              <a:rPr lang="en-US" sz="3600" dirty="0">
                <a:solidFill>
                  <a:srgbClr val="C00000"/>
                </a:solidFill>
              </a:rPr>
              <a:t>Reductions </a:t>
            </a:r>
            <a:r>
              <a:rPr lang="en-US" sz="3600" dirty="0"/>
              <a:t>can be used to show a problem is </a:t>
            </a:r>
            <a:r>
              <a:rPr lang="en-US" sz="3600" dirty="0">
                <a:solidFill>
                  <a:srgbClr val="0070C0"/>
                </a:solidFill>
              </a:rPr>
              <a:t>easy</a:t>
            </a:r>
            <a:r>
              <a:rPr lang="en-US" sz="3600" dirty="0"/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100A14-9F55-48CF-AE56-B67C515CD438}"/>
              </a:ext>
            </a:extLst>
          </p:cNvPr>
          <p:cNvSpPr txBox="1">
            <a:spLocks/>
          </p:cNvSpPr>
          <p:nvPr/>
        </p:nvSpPr>
        <p:spPr>
          <a:xfrm>
            <a:off x="755375" y="1460153"/>
            <a:ext cx="4837042" cy="81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…but also that it’s </a:t>
            </a:r>
            <a:r>
              <a:rPr lang="en-US" sz="3600" dirty="0">
                <a:solidFill>
                  <a:srgbClr val="C00000"/>
                </a:solidFill>
              </a:rPr>
              <a:t>hard</a:t>
            </a:r>
            <a:r>
              <a:rPr lang="en-US" sz="36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6B59C29-9EAB-4D7D-9D6B-F1124440C4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0602" y="3446517"/>
                <a:ext cx="3477233" cy="9944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≼</m:t>
                    </m:r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600" dirty="0">
                    <a:solidFill>
                      <a:srgbClr val="0070C0"/>
                    </a:solidFill>
                  </a:rPr>
                  <a:t> means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6B59C29-9EAB-4D7D-9D6B-F1124440C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602" y="3446517"/>
                <a:ext cx="3477233" cy="994414"/>
              </a:xfrm>
              <a:prstGeom prst="rect">
                <a:avLst/>
              </a:prstGeom>
              <a:blipFill>
                <a:blip r:embed="rId2"/>
                <a:stretch>
                  <a:fillRect t="-1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9DCC368-1509-4936-9DD1-FD94DF581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8646" y="2681425"/>
                <a:ext cx="6387548" cy="812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</a:rPr>
                  <a:t>Can solve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</a:rPr>
                  <a:t> using a “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</a:rPr>
                  <a:t> solver”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9DCC368-1509-4936-9DD1-FD94DF58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46" y="2681425"/>
                <a:ext cx="6387548" cy="812595"/>
              </a:xfrm>
              <a:prstGeom prst="rect">
                <a:avLst/>
              </a:prstGeom>
              <a:blipFill>
                <a:blip r:embed="rId3"/>
                <a:stretch>
                  <a:fillRect l="-2863" t="-18797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038149D-8615-4154-BBEE-6B0F2F840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8646" y="3446517"/>
                <a:ext cx="6387548" cy="812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</a:rPr>
                  <a:t> “easy” then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</a:rPr>
                  <a:t> “easy”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038149D-8615-4154-BBEE-6B0F2F84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46" y="3446517"/>
                <a:ext cx="6387548" cy="812595"/>
              </a:xfrm>
              <a:prstGeom prst="rect">
                <a:avLst/>
              </a:prstGeom>
              <a:blipFill>
                <a:blip r:embed="rId4"/>
                <a:stretch>
                  <a:fillRect l="-2863" t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E4EBB72-8FCE-4550-8773-2D47B6F09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8646" y="4274061"/>
                <a:ext cx="6387548" cy="812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</a:rPr>
                  <a:t> “hard” then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</a:rPr>
                  <a:t> “hard”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E4EBB72-8FCE-4550-8773-2D47B6F0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46" y="4274061"/>
                <a:ext cx="6387548" cy="812595"/>
              </a:xfrm>
              <a:prstGeom prst="rect">
                <a:avLst/>
              </a:prstGeom>
              <a:blipFill>
                <a:blip r:embed="rId5"/>
                <a:stretch>
                  <a:fillRect l="-2863" t="-18045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5BC938-BC43-4E36-94C8-F61B6D2E5FE1}"/>
              </a:ext>
            </a:extLst>
          </p:cNvPr>
          <p:cNvSpPr txBox="1">
            <a:spLocks/>
          </p:cNvSpPr>
          <p:nvPr/>
        </p:nvSpPr>
        <p:spPr>
          <a:xfrm>
            <a:off x="808383" y="5933661"/>
            <a:ext cx="7798904" cy="118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>
                <a:solidFill>
                  <a:srgbClr val="C00000"/>
                </a:solidFill>
              </a:rPr>
              <a:t>Uncomputability</a:t>
            </a:r>
            <a:r>
              <a:rPr lang="en-US" sz="3600" i="1" dirty="0">
                <a:solidFill>
                  <a:srgbClr val="C00000"/>
                </a:solidFill>
              </a:rPr>
              <a:t>, NP completeness</a:t>
            </a:r>
          </a:p>
        </p:txBody>
      </p:sp>
    </p:spTree>
    <p:extLst>
      <p:ext uri="{BB962C8B-B14F-4D97-AF65-F5344CB8AC3E}">
        <p14:creationId xmlns:p14="http://schemas.microsoft.com/office/powerpoint/2010/main" val="12530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767A-3619-4D94-8AF3-EB9D53F5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66" y="720445"/>
            <a:ext cx="11675164" cy="117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5) Can define </a:t>
            </a:r>
            <a:r>
              <a:rPr lang="en-US" sz="3600" dirty="0">
                <a:solidFill>
                  <a:srgbClr val="C00000"/>
                </a:solidFill>
              </a:rPr>
              <a:t>inherent complexity</a:t>
            </a:r>
            <a:r>
              <a:rPr lang="en-US" sz="3600" dirty="0"/>
              <a:t> of a task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DCC368-1509-4936-9DD1-FD94DF581931}"/>
              </a:ext>
            </a:extLst>
          </p:cNvPr>
          <p:cNvSpPr txBox="1">
            <a:spLocks/>
          </p:cNvSpPr>
          <p:nvPr/>
        </p:nvSpPr>
        <p:spPr>
          <a:xfrm>
            <a:off x="109330" y="1677951"/>
            <a:ext cx="11973340" cy="1073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Define computational model:</a:t>
            </a:r>
            <a:r>
              <a:rPr lang="en-US" dirty="0"/>
              <a:t> finite, infinite, randomized, quantum, ….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AD7478-696A-4DFF-90BF-C86A82C164B3}"/>
              </a:ext>
            </a:extLst>
          </p:cNvPr>
          <p:cNvSpPr txBox="1">
            <a:spLocks/>
          </p:cNvSpPr>
          <p:nvPr/>
        </p:nvSpPr>
        <p:spPr>
          <a:xfrm>
            <a:off x="109330" y="2601745"/>
            <a:ext cx="11973340" cy="1073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Define resource measure:</a:t>
            </a:r>
            <a:r>
              <a:rPr lang="en-US" dirty="0"/>
              <a:t> lines, time, memory, coins, quantum steps,…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6728D25-9E32-47A0-88CE-8476039DC2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660" y="3569911"/>
                <a:ext cx="11973340" cy="1073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Complexity(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  <a:r>
                  <a:rPr lang="en-US" dirty="0"/>
                  <a:t>      =     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# resources used by “best” program P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6728D25-9E32-47A0-88CE-8476039DC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60" y="3569911"/>
                <a:ext cx="11973340" cy="1073426"/>
              </a:xfrm>
              <a:prstGeom prst="rect">
                <a:avLst/>
              </a:prstGeom>
              <a:blipFill>
                <a:blip r:embed="rId2"/>
                <a:stretch>
                  <a:fillRect l="-1018" t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472705-C97D-4521-A694-4623556635F5}"/>
              </a:ext>
            </a:extLst>
          </p:cNvPr>
          <p:cNvSpPr txBox="1">
            <a:spLocks/>
          </p:cNvSpPr>
          <p:nvPr/>
        </p:nvSpPr>
        <p:spPr>
          <a:xfrm>
            <a:off x="22363" y="4538077"/>
            <a:ext cx="11973340" cy="1073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Ask questions: </a:t>
            </a:r>
            <a:r>
              <a:rPr lang="en-US" dirty="0"/>
              <a:t>Can we trade resource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for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? At what cost?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8145A-BEA4-4ABF-882A-9C70AD78E6B2}"/>
              </a:ext>
            </a:extLst>
          </p:cNvPr>
          <p:cNvSpPr txBox="1">
            <a:spLocks/>
          </p:cNvSpPr>
          <p:nvPr/>
        </p:nvSpPr>
        <p:spPr>
          <a:xfrm>
            <a:off x="22363" y="5330829"/>
            <a:ext cx="11527734" cy="806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Example: </a:t>
            </a:r>
            <a:r>
              <a:rPr lang="en-US" dirty="0"/>
              <a:t>Can replace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randomness</a:t>
            </a:r>
            <a:r>
              <a:rPr lang="en-US" dirty="0"/>
              <a:t> with </a:t>
            </a:r>
            <a:r>
              <a:rPr lang="en-US" dirty="0">
                <a:solidFill>
                  <a:srgbClr val="7030A0"/>
                </a:solidFill>
              </a:rPr>
              <a:t>time</a:t>
            </a:r>
            <a:r>
              <a:rPr lang="en-US" dirty="0"/>
              <a:t> at exponential cost. </a:t>
            </a:r>
            <a:r>
              <a:rPr lang="en-US" i="1" dirty="0"/>
              <a:t>Can we do better? </a:t>
            </a:r>
          </a:p>
        </p:txBody>
      </p:sp>
    </p:spTree>
    <p:extLst>
      <p:ext uri="{BB962C8B-B14F-4D97-AF65-F5344CB8AC3E}">
        <p14:creationId xmlns:p14="http://schemas.microsoft.com/office/powerpoint/2010/main" val="11090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A6872-6174-4C71-A4DE-920BE42F2123}"/>
              </a:ext>
            </a:extLst>
          </p:cNvPr>
          <p:cNvSpPr txBox="1"/>
          <p:nvPr/>
        </p:nvSpPr>
        <p:spPr>
          <a:xfrm>
            <a:off x="2796540" y="3410708"/>
            <a:ext cx="8125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 with unbounded input lengths: </a:t>
            </a:r>
            <a:br>
              <a:rPr lang="en-US" sz="2800" dirty="0"/>
            </a:br>
            <a:r>
              <a:rPr lang="en-US" sz="2800" dirty="0"/>
              <a:t>inclusion diagram – not to scale!!</a:t>
            </a:r>
          </a:p>
          <a:p>
            <a:br>
              <a:rPr lang="en-US" sz="2800" dirty="0"/>
            </a:br>
            <a:r>
              <a:rPr lang="en-US" sz="2800" dirty="0"/>
              <a:t>Some classes might “collapse” to one another.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4E19A1-8F14-46FD-A0E4-A6252977E889}"/>
              </a:ext>
            </a:extLst>
          </p:cNvPr>
          <p:cNvGrpSpPr/>
          <p:nvPr/>
        </p:nvGrpSpPr>
        <p:grpSpPr>
          <a:xfrm>
            <a:off x="0" y="-109649"/>
            <a:ext cx="12708090" cy="7268601"/>
            <a:chOff x="-123267" y="-349126"/>
            <a:chExt cx="12708090" cy="69476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B46844-4CCB-4E48-8E3E-573B18820282}"/>
                </a:ext>
              </a:extLst>
            </p:cNvPr>
            <p:cNvSpPr/>
            <p:nvPr/>
          </p:nvSpPr>
          <p:spPr>
            <a:xfrm>
              <a:off x="-123267" y="-329067"/>
              <a:ext cx="12708090" cy="6927575"/>
            </a:xfrm>
            <a:prstGeom prst="rect">
              <a:avLst/>
            </a:prstGeom>
            <a:pattFill prst="pct80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3600" b="1" dirty="0"/>
                    <a:t>All functions </a:t>
                  </a:r>
                  <a14:m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600" b="1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600" b="1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lit/>
                        </m:rPr>
                        <a:rPr lang="en-US" sz="3600" b="1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  <a:blipFill>
                  <a:blip r:embed="rId2"/>
                  <a:stretch>
                    <a:fillRect l="-2762" t="-2920" b="-13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ADA5F-B4B3-40B8-85DB-21C9840A8503}"/>
              </a:ext>
            </a:extLst>
          </p:cNvPr>
          <p:cNvGrpSpPr/>
          <p:nvPr/>
        </p:nvGrpSpPr>
        <p:grpSpPr>
          <a:xfrm>
            <a:off x="59019" y="605947"/>
            <a:ext cx="10568941" cy="5867982"/>
            <a:chOff x="-243841" y="764816"/>
            <a:chExt cx="10568941" cy="58679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FD068B-9175-48EC-B2F3-055A7212D429}"/>
                </a:ext>
              </a:extLst>
            </p:cNvPr>
            <p:cNvSpPr/>
            <p:nvPr/>
          </p:nvSpPr>
          <p:spPr>
            <a:xfrm>
              <a:off x="-243841" y="764816"/>
              <a:ext cx="10568941" cy="5867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E5716E19-93E9-4F87-870B-E6F3426E5A36}"/>
                </a:ext>
              </a:extLst>
            </p:cNvPr>
            <p:cNvSpPr txBox="1">
              <a:spLocks/>
            </p:cNvSpPr>
            <p:nvPr/>
          </p:nvSpPr>
          <p:spPr>
            <a:xfrm>
              <a:off x="23072" y="790831"/>
              <a:ext cx="6620746" cy="800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/>
                <a:t>Computable functions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4DE1A0-8E5A-4866-B2F9-8F7F52C6AD2C}"/>
              </a:ext>
            </a:extLst>
          </p:cNvPr>
          <p:cNvGrpSpPr/>
          <p:nvPr/>
        </p:nvGrpSpPr>
        <p:grpSpPr>
          <a:xfrm>
            <a:off x="83002" y="1608329"/>
            <a:ext cx="9401866" cy="4705605"/>
            <a:chOff x="83002" y="1608329"/>
            <a:chExt cx="9401866" cy="47056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611155-EB11-4EA6-AD9F-D173A4BD4BCF}"/>
                </a:ext>
              </a:extLst>
            </p:cNvPr>
            <p:cNvSpPr/>
            <p:nvPr/>
          </p:nvSpPr>
          <p:spPr>
            <a:xfrm>
              <a:off x="83002" y="1665734"/>
              <a:ext cx="9401866" cy="464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03A16C70-DE97-466B-8AB7-68426CE7F0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𝑬𝑿𝑷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03A16C70-DE97-466B-8AB7-68426CE7F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F7C53-9606-48AA-B8D0-C2E80A9FAB95}"/>
              </a:ext>
            </a:extLst>
          </p:cNvPr>
          <p:cNvGrpSpPr/>
          <p:nvPr/>
        </p:nvGrpSpPr>
        <p:grpSpPr>
          <a:xfrm>
            <a:off x="1304846" y="2340553"/>
            <a:ext cx="10177913" cy="3184385"/>
            <a:chOff x="1304846" y="1821568"/>
            <a:chExt cx="10177913" cy="318438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D8184-0A6C-4222-A193-1CAFCA651E83}"/>
                </a:ext>
              </a:extLst>
            </p:cNvPr>
            <p:cNvSpPr/>
            <p:nvPr/>
          </p:nvSpPr>
          <p:spPr>
            <a:xfrm>
              <a:off x="1304846" y="1821568"/>
              <a:ext cx="5671070" cy="3184385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2E58A8B-0E4C-4A41-A773-53553E570E77}"/>
                </a:ext>
              </a:extLst>
            </p:cNvPr>
            <p:cNvSpPr/>
            <p:nvPr/>
          </p:nvSpPr>
          <p:spPr>
            <a:xfrm rot="5400000">
              <a:off x="8474606" y="912233"/>
              <a:ext cx="1147127" cy="4869179"/>
            </a:xfrm>
            <a:prstGeom prst="triangle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3C3288-336B-48D8-AA4D-33E5D4F59137}"/>
                </a:ext>
              </a:extLst>
            </p:cNvPr>
            <p:cNvSpPr/>
            <p:nvPr/>
          </p:nvSpPr>
          <p:spPr>
            <a:xfrm>
              <a:off x="6117394" y="2725376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3A252A-D2BA-43E0-BC2F-A8DBB2209052}"/>
              </a:ext>
            </a:extLst>
          </p:cNvPr>
          <p:cNvGrpSpPr/>
          <p:nvPr/>
        </p:nvGrpSpPr>
        <p:grpSpPr>
          <a:xfrm>
            <a:off x="64749" y="3408941"/>
            <a:ext cx="9556382" cy="2082676"/>
            <a:chOff x="-946917" y="4829087"/>
            <a:chExt cx="9556382" cy="208267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EFFE44-9FBE-43E5-B007-8B34C85DCD28}"/>
                </a:ext>
              </a:extLst>
            </p:cNvPr>
            <p:cNvSpPr/>
            <p:nvPr/>
          </p:nvSpPr>
          <p:spPr>
            <a:xfrm rot="919946">
              <a:off x="-946917" y="4829087"/>
              <a:ext cx="9556382" cy="20826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itle 1">
                  <a:extLst>
                    <a:ext uri="{FF2B5EF4-FFF2-40B4-BE49-F238E27FC236}">
                      <a16:creationId xmlns:a16="http://schemas.microsoft.com/office/drawing/2014/main" id="{2A3D8C52-D9FF-4592-A70E-49038E0F766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900000">
                  <a:off x="5092389" y="569179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𝑵𝑷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7" name="Title 1">
                  <a:extLst>
                    <a:ext uri="{FF2B5EF4-FFF2-40B4-BE49-F238E27FC236}">
                      <a16:creationId xmlns:a16="http://schemas.microsoft.com/office/drawing/2014/main" id="{2A3D8C52-D9FF-4592-A70E-49038E0F7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0000">
                  <a:off x="5092389" y="5691799"/>
                  <a:ext cx="1706880" cy="8001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A893B0-D229-47FE-9C16-BD234CD01B65}"/>
              </a:ext>
            </a:extLst>
          </p:cNvPr>
          <p:cNvGrpSpPr/>
          <p:nvPr/>
        </p:nvGrpSpPr>
        <p:grpSpPr>
          <a:xfrm>
            <a:off x="7026996" y="5017074"/>
            <a:ext cx="2262595" cy="944472"/>
            <a:chOff x="5073271" y="6492889"/>
            <a:chExt cx="1976548" cy="94447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E882D6B-FC71-43AA-A03C-4A5524F5AB88}"/>
                </a:ext>
              </a:extLst>
            </p:cNvPr>
            <p:cNvSpPr/>
            <p:nvPr/>
          </p:nvSpPr>
          <p:spPr>
            <a:xfrm>
              <a:off x="5073271" y="6498459"/>
              <a:ext cx="1658863" cy="93890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itle 1">
                  <a:extLst>
                    <a:ext uri="{FF2B5EF4-FFF2-40B4-BE49-F238E27FC236}">
                      <a16:creationId xmlns:a16="http://schemas.microsoft.com/office/drawing/2014/main" id="{368D051C-1ECD-4F13-8654-2779FAA9FA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00000">
                  <a:off x="5342939" y="649288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𝑵𝑷𝑪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8" name="Title 1">
                  <a:extLst>
                    <a:ext uri="{FF2B5EF4-FFF2-40B4-BE49-F238E27FC236}">
                      <a16:creationId xmlns:a16="http://schemas.microsoft.com/office/drawing/2014/main" id="{368D051C-1ECD-4F13-8654-2779FAA9F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0000">
                  <a:off x="5342939" y="6492889"/>
                  <a:ext cx="1706880" cy="8001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6CA3B6-92ED-41F8-B284-72C4C65D7FCD}"/>
              </a:ext>
            </a:extLst>
          </p:cNvPr>
          <p:cNvGrpSpPr/>
          <p:nvPr/>
        </p:nvGrpSpPr>
        <p:grpSpPr>
          <a:xfrm rot="1789743">
            <a:off x="1445567" y="2709742"/>
            <a:ext cx="5312948" cy="3308671"/>
            <a:chOff x="1772713" y="2659211"/>
            <a:chExt cx="5125889" cy="23012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A665F0-A73F-4974-ACFF-0D1122988CF0}"/>
                </a:ext>
              </a:extLst>
            </p:cNvPr>
            <p:cNvSpPr/>
            <p:nvPr/>
          </p:nvSpPr>
          <p:spPr>
            <a:xfrm>
              <a:off x="1772713" y="2659211"/>
              <a:ext cx="4869180" cy="230124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itle 1">
                  <a:extLst>
                    <a:ext uri="{FF2B5EF4-FFF2-40B4-BE49-F238E27FC236}">
                      <a16:creationId xmlns:a16="http://schemas.microsoft.com/office/drawing/2014/main" id="{E1C205BF-6035-40F0-925E-334304A647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91722" y="3205200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𝑩𝑸𝑷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35" name="Title 1">
                  <a:extLst>
                    <a:ext uri="{FF2B5EF4-FFF2-40B4-BE49-F238E27FC236}">
                      <a16:creationId xmlns:a16="http://schemas.microsoft.com/office/drawing/2014/main" id="{E1C205BF-6035-40F0-925E-334304A64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722" y="3205200"/>
                  <a:ext cx="1706880" cy="8001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FD24-D756-4D8D-964C-53515F1C7FE4}"/>
              </a:ext>
            </a:extLst>
          </p:cNvPr>
          <p:cNvGrpSpPr/>
          <p:nvPr/>
        </p:nvGrpSpPr>
        <p:grpSpPr>
          <a:xfrm>
            <a:off x="1691109" y="2791842"/>
            <a:ext cx="4045988" cy="2301240"/>
            <a:chOff x="1501140" y="2675446"/>
            <a:chExt cx="4869180" cy="2301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74E072-A586-4FCE-AF4C-D45F84D1F3F7}"/>
                </a:ext>
              </a:extLst>
            </p:cNvPr>
            <p:cNvSpPr/>
            <p:nvPr/>
          </p:nvSpPr>
          <p:spPr>
            <a:xfrm>
              <a:off x="1501140" y="2675446"/>
              <a:ext cx="4869180" cy="2301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le 1">
                  <a:extLst>
                    <a:ext uri="{FF2B5EF4-FFF2-40B4-BE49-F238E27FC236}">
                      <a16:creationId xmlns:a16="http://schemas.microsoft.com/office/drawing/2014/main" id="{915A707D-24F8-4BDE-A4EC-C82CC1287E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90060" y="288880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𝑩𝑷𝑷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5" name="Title 1">
                  <a:extLst>
                    <a:ext uri="{FF2B5EF4-FFF2-40B4-BE49-F238E27FC236}">
                      <a16:creationId xmlns:a16="http://schemas.microsoft.com/office/drawing/2014/main" id="{915A707D-24F8-4BDE-A4EC-C82CC1287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060" y="2888806"/>
                  <a:ext cx="1706880" cy="8001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29696B-2121-46B5-BF32-F81B2B223D7F}"/>
              </a:ext>
            </a:extLst>
          </p:cNvPr>
          <p:cNvGrpSpPr/>
          <p:nvPr/>
        </p:nvGrpSpPr>
        <p:grpSpPr>
          <a:xfrm>
            <a:off x="1866900" y="3265928"/>
            <a:ext cx="2636520" cy="1531620"/>
            <a:chOff x="1866900" y="3136456"/>
            <a:chExt cx="2636520" cy="15316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A60629-AFF3-4CF9-AD81-23E4D8F606B0}"/>
                </a:ext>
              </a:extLst>
            </p:cNvPr>
            <p:cNvSpPr/>
            <p:nvPr/>
          </p:nvSpPr>
          <p:spPr>
            <a:xfrm>
              <a:off x="1866900" y="3136456"/>
              <a:ext cx="2567940" cy="15316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2FC1FAEC-1A2B-40FC-A67E-85CA853A6F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796540" y="328123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2FC1FAEC-1A2B-40FC-A67E-85CA853A6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540" y="3281236"/>
                  <a:ext cx="1706880" cy="8001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995A4C-252E-4330-B980-039F85F4123F}"/>
              </a:ext>
            </a:extLst>
          </p:cNvPr>
          <p:cNvGrpSpPr/>
          <p:nvPr/>
        </p:nvGrpSpPr>
        <p:grpSpPr>
          <a:xfrm>
            <a:off x="10751056" y="1715241"/>
            <a:ext cx="1603318" cy="791059"/>
            <a:chOff x="11158917" y="1603852"/>
            <a:chExt cx="1603318" cy="791059"/>
          </a:xfrm>
        </p:grpSpPr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D7CFD5BF-1685-4C7C-83D4-2862AA81669A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0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08DA6A-886F-4F97-84F1-9362C4562BEE}"/>
              </a:ext>
            </a:extLst>
          </p:cNvPr>
          <p:cNvGrpSpPr/>
          <p:nvPr/>
        </p:nvGrpSpPr>
        <p:grpSpPr>
          <a:xfrm>
            <a:off x="10591845" y="3694097"/>
            <a:ext cx="1503579" cy="779375"/>
            <a:chOff x="11046252" y="1603852"/>
            <a:chExt cx="1503579" cy="779375"/>
          </a:xfrm>
        </p:grpSpPr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3C0726DF-751F-48F9-A087-A2DEED11D50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3A7072-902E-439C-ADB5-E7382EFBCD6B}"/>
                    </a:ext>
                  </a:extLst>
                </p:cNvPr>
                <p:cNvSpPr txBox="1"/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U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3A7072-902E-439C-ADB5-E7382EFB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blipFill>
                  <a:blip r:embed="rId11"/>
                  <a:stretch>
                    <a:fillRect l="-6504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ADEB9B-21C4-4BE0-8D86-BCE812F44B8B}"/>
              </a:ext>
            </a:extLst>
          </p:cNvPr>
          <p:cNvGrpSpPr/>
          <p:nvPr/>
        </p:nvGrpSpPr>
        <p:grpSpPr>
          <a:xfrm>
            <a:off x="8179012" y="827654"/>
            <a:ext cx="2197479" cy="515269"/>
            <a:chOff x="11158917" y="1603852"/>
            <a:chExt cx="2197479" cy="515269"/>
          </a:xfrm>
        </p:grpSpPr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519C88D7-E837-4213-973D-23154D248AA2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B6695F-95D5-4447-97DB-ABF342D644B6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B6695F-95D5-4447-97DB-ABF342D64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blipFill>
                  <a:blip r:embed="rId12"/>
                  <a:stretch>
                    <a:fillRect l="-1027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EFB827-B824-479F-90F2-F08ABC966D37}"/>
              </a:ext>
            </a:extLst>
          </p:cNvPr>
          <p:cNvGrpSpPr/>
          <p:nvPr/>
        </p:nvGrpSpPr>
        <p:grpSpPr>
          <a:xfrm>
            <a:off x="7265067" y="5237227"/>
            <a:ext cx="1666753" cy="700793"/>
            <a:chOff x="11158917" y="1603852"/>
            <a:chExt cx="1666753" cy="700793"/>
          </a:xfrm>
        </p:grpSpPr>
        <p:sp>
          <p:nvSpPr>
            <p:cNvPr id="46" name="Star: 5 Points 45">
              <a:extLst>
                <a:ext uri="{FF2B5EF4-FFF2-40B4-BE49-F238E27FC236}">
                  <a16:creationId xmlns:a16="http://schemas.microsoft.com/office/drawing/2014/main" id="{03D0C619-CB16-4080-A2D1-41C6031FD7D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B2715B5-8D43-4262-9D73-9E3CAA7F6E7F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B2715B5-8D43-4262-9D73-9E3CAA7F6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382405-0081-47F0-8290-2C19A2F20FC6}"/>
              </a:ext>
            </a:extLst>
          </p:cNvPr>
          <p:cNvGrpSpPr/>
          <p:nvPr/>
        </p:nvGrpSpPr>
        <p:grpSpPr>
          <a:xfrm>
            <a:off x="5348041" y="5352598"/>
            <a:ext cx="1503579" cy="769118"/>
            <a:chOff x="11015984" y="1603852"/>
            <a:chExt cx="1503579" cy="769118"/>
          </a:xfrm>
        </p:grpSpPr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A8E136CE-61A7-4F77-A72E-75A6CAC7AA9E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33C20B2-7BDD-476C-A2D8-FFA0479CD940}"/>
                    </a:ext>
                  </a:extLst>
                </p:cNvPr>
                <p:cNvSpPr txBox="1"/>
                <p:nvPr/>
              </p:nvSpPr>
              <p:spPr>
                <a:xfrm>
                  <a:off x="11015984" y="1911305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𝐹𝐴𝐶𝑇𝑂𝑅𝐼𝑁𝐺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33C20B2-7BDD-476C-A2D8-FFA0479CD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984" y="1911305"/>
                  <a:ext cx="1503579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810" r="-251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2BF5A8-E89C-45B7-A534-0198A41583AF}"/>
              </a:ext>
            </a:extLst>
          </p:cNvPr>
          <p:cNvGrpSpPr/>
          <p:nvPr/>
        </p:nvGrpSpPr>
        <p:grpSpPr>
          <a:xfrm>
            <a:off x="6921578" y="2377191"/>
            <a:ext cx="2456077" cy="461665"/>
            <a:chOff x="11158917" y="1561631"/>
            <a:chExt cx="2456077" cy="461665"/>
          </a:xfrm>
        </p:grpSpPr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13BBD077-596A-44B8-83CE-F3FB13CE99A5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89FF42-8D21-4E76-9D13-819BEBB420EE}"/>
                    </a:ext>
                  </a:extLst>
                </p:cNvPr>
                <p:cNvSpPr txBox="1"/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89FF42-8D21-4E76-9D13-819BEBB4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2407F9-ECB7-4811-B742-AE7A1E54A826}"/>
              </a:ext>
            </a:extLst>
          </p:cNvPr>
          <p:cNvGrpSpPr/>
          <p:nvPr/>
        </p:nvGrpSpPr>
        <p:grpSpPr>
          <a:xfrm>
            <a:off x="2636553" y="3982570"/>
            <a:ext cx="1917812" cy="467709"/>
            <a:chOff x="11158917" y="1603852"/>
            <a:chExt cx="1917812" cy="467709"/>
          </a:xfrm>
        </p:grpSpPr>
        <p:sp>
          <p:nvSpPr>
            <p:cNvPr id="55" name="Star: 5 Points 54">
              <a:extLst>
                <a:ext uri="{FF2B5EF4-FFF2-40B4-BE49-F238E27FC236}">
                  <a16:creationId xmlns:a16="http://schemas.microsoft.com/office/drawing/2014/main" id="{A8A13B5F-00E9-4968-9E8F-8E09D2D7C3EC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8699B2-FB5C-433D-B9A8-318EC77A9214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8699B2-FB5C-433D-B9A8-318EC77A9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blipFill>
                  <a:blip r:embed="rId16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848B75-8691-452D-9DBA-A42B905E8103}"/>
              </a:ext>
            </a:extLst>
          </p:cNvPr>
          <p:cNvGrpSpPr/>
          <p:nvPr/>
        </p:nvGrpSpPr>
        <p:grpSpPr>
          <a:xfrm>
            <a:off x="4609786" y="3775377"/>
            <a:ext cx="1917812" cy="467709"/>
            <a:chOff x="11158917" y="1603852"/>
            <a:chExt cx="1917812" cy="467709"/>
          </a:xfrm>
        </p:grpSpPr>
        <p:sp>
          <p:nvSpPr>
            <p:cNvPr id="58" name="Star: 5 Points 57">
              <a:extLst>
                <a:ext uri="{FF2B5EF4-FFF2-40B4-BE49-F238E27FC236}">
                  <a16:creationId xmlns:a16="http://schemas.microsoft.com/office/drawing/2014/main" id="{277CD324-4BA1-4552-AAAD-A214BFBECC2E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A899E1C-0391-4DDF-B4A4-2D3784232A2A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?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A899E1C-0391-4DDF-B4A4-2D3784232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blipFill>
                  <a:blip r:embed="rId17"/>
                  <a:stretch>
                    <a:fillRect l="-6073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49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932A-4065-416A-9041-7B8B37B2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239" y="2106354"/>
            <a:ext cx="4907521" cy="205339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Significant Topics</a:t>
            </a:r>
          </a:p>
        </p:txBody>
      </p:sp>
    </p:spTree>
    <p:extLst>
      <p:ext uri="{BB962C8B-B14F-4D97-AF65-F5344CB8AC3E}">
        <p14:creationId xmlns:p14="http://schemas.microsoft.com/office/powerpoint/2010/main" val="179388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B7690D2-080B-4411-AA15-D97267CD68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41" y="550718"/>
                <a:ext cx="11856027" cy="6551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Straightline</a:t>
                </a:r>
                <a:r>
                  <a:rPr lang="en-US" dirty="0">
                    <a:solidFill>
                      <a:srgbClr val="C00000"/>
                    </a:solidFill>
                  </a:rPr>
                  <a:t> programs: </a:t>
                </a:r>
                <a:r>
                  <a:rPr lang="en-US" dirty="0">
                    <a:solidFill>
                      <a:schemeClr val="tx1"/>
                    </a:solidFill>
                  </a:rPr>
                  <a:t>NAND programs</a:t>
                </a:r>
                <a:r>
                  <a:rPr lang="en-US" dirty="0"/>
                  <a:t>, circuits</a:t>
                </a:r>
                <a:r>
                  <a:rPr lang="en-US" dirty="0">
                    <a:solidFill>
                      <a:schemeClr val="tx1"/>
                    </a:solidFill>
                  </a:rPr>
                  <a:t>, universal </a:t>
                </a:r>
                <a:r>
                  <a:rPr lang="en-US" dirty="0" err="1">
                    <a:solidFill>
                      <a:schemeClr val="tx1"/>
                    </a:solidFill>
                  </a:rPr>
                  <a:t>gatesets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𝑆𝐼𝑍𝐸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𝑝𝑜𝑙𝑦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Programs with loops:</a:t>
                </a:r>
                <a:r>
                  <a:rPr lang="en-US" dirty="0">
                    <a:solidFill>
                      <a:schemeClr val="tx1"/>
                    </a:solidFill>
                  </a:rPr>
                  <a:t> NAND++, NAND&lt;&lt;, Turing machines,..</a:t>
                </a:r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Syntactic sugar: </a:t>
                </a:r>
                <a:r>
                  <a:rPr lang="en-US" dirty="0"/>
                  <a:t>transform X-program P to equivalent Y-program Q.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Uncomputability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Halting, Rice’s Theorem, Reduction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Measuring </a:t>
                </a:r>
                <a:r>
                  <a:rPr lang="en-US" dirty="0">
                    <a:solidFill>
                      <a:srgbClr val="C00000"/>
                    </a:solidFill>
                  </a:rPr>
                  <a:t>running time</a:t>
                </a:r>
                <a:r>
                  <a:rPr lang="en-US" dirty="0">
                    <a:solidFill>
                      <a:schemeClr val="tx1"/>
                    </a:solidFill>
                  </a:rPr>
                  <a:t>: Time hierarchy,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𝐸𝑋𝑃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𝑝𝑜𝑙𝑦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NP and NP completeness:</a:t>
                </a:r>
                <a:r>
                  <a:rPr lang="en-US" dirty="0">
                    <a:solidFill>
                      <a:schemeClr val="tx1"/>
                    </a:solidFill>
                  </a:rPr>
                  <a:t> Cook-Levin, reductions, consequences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Randomized algorithms: </a:t>
                </a:r>
                <a:r>
                  <a:rPr lang="en-US" dirty="0"/>
                  <a:t>Definitions (worst-case input!),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𝐵𝑃𝑃</m:t>
                    </m:r>
                  </m:oMath>
                </a14:m>
                <a:r>
                  <a:rPr lang="en-US" dirty="0"/>
                  <a:t>, amplification, consequences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𝐵𝑃𝑃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Derandomization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dirty="0">
                    <a:solidFill>
                      <a:srgbClr val="C00000"/>
                    </a:solidFill>
                  </a:rPr>
                  <a:t>cryptography</a:t>
                </a:r>
                <a:r>
                  <a:rPr lang="en-US" dirty="0">
                    <a:solidFill>
                      <a:schemeClr val="tx1"/>
                    </a:solidFill>
                  </a:rPr>
                  <a:t>: Pseudorandom generators, optimal PRG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𝐵𝑃𝑃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Interactive proofs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C00000"/>
                    </a:solidFill>
                  </a:rPr>
                  <a:t>quantum computing</a:t>
                </a:r>
                <a:r>
                  <a:rPr lang="en-US" dirty="0"/>
                  <a:t>*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B7690D2-080B-4411-AA15-D97267CD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" y="550718"/>
                <a:ext cx="11856027" cy="6551467"/>
              </a:xfrm>
              <a:prstGeom prst="rect">
                <a:avLst/>
              </a:prstGeom>
              <a:blipFill>
                <a:blip r:embed="rId2"/>
                <a:stretch>
                  <a:fillRect l="-925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53CC9-0548-4FEF-86E2-ED45E8D1892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8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932A-4065-416A-9041-7B8B37B2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663" y="2035512"/>
            <a:ext cx="5839466" cy="205339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What we </a:t>
            </a:r>
            <a:r>
              <a:rPr lang="en-US" sz="5400" i="1" dirty="0">
                <a:solidFill>
                  <a:srgbClr val="C00000"/>
                </a:solidFill>
              </a:rPr>
              <a:t>didn’t</a:t>
            </a:r>
            <a:r>
              <a:rPr lang="en-US" sz="5400" dirty="0">
                <a:solidFill>
                  <a:srgbClr val="C00000"/>
                </a:solidFill>
              </a:rPr>
              <a:t> see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53B52C-AA3D-4071-8A29-4575D00C4D0B}"/>
              </a:ext>
            </a:extLst>
          </p:cNvPr>
          <p:cNvSpPr txBox="1">
            <a:spLocks/>
          </p:cNvSpPr>
          <p:nvPr/>
        </p:nvSpPr>
        <p:spPr>
          <a:xfrm>
            <a:off x="3441898" y="3344359"/>
            <a:ext cx="5839466" cy="205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(and where to see it.)</a:t>
            </a:r>
          </a:p>
        </p:txBody>
      </p:sp>
    </p:spTree>
    <p:extLst>
      <p:ext uri="{BB962C8B-B14F-4D97-AF65-F5344CB8AC3E}">
        <p14:creationId xmlns:p14="http://schemas.microsoft.com/office/powerpoint/2010/main" val="288838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821B4A-E455-4350-8DF9-BFA8B669E08F}"/>
              </a:ext>
            </a:extLst>
          </p:cNvPr>
          <p:cNvSpPr/>
          <p:nvPr/>
        </p:nvSpPr>
        <p:spPr>
          <a:xfrm>
            <a:off x="3435051" y="1794510"/>
            <a:ext cx="4880274" cy="3510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213424-B31F-422F-84AC-BF41426BA3D4}"/>
              </a:ext>
            </a:extLst>
          </p:cNvPr>
          <p:cNvSpPr/>
          <p:nvPr/>
        </p:nvSpPr>
        <p:spPr>
          <a:xfrm>
            <a:off x="647700" y="2997574"/>
            <a:ext cx="2241401" cy="96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ED1E2-B6C7-4625-98FD-51FCE3337AD2}"/>
              </a:ext>
            </a:extLst>
          </p:cNvPr>
          <p:cNvSpPr txBox="1"/>
          <p:nvPr/>
        </p:nvSpPr>
        <p:spPr>
          <a:xfrm>
            <a:off x="4186741" y="2836544"/>
            <a:ext cx="21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90932-A43F-4092-8C1C-D691FA08B4A1}"/>
              </a:ext>
            </a:extLst>
          </p:cNvPr>
          <p:cNvSpPr txBox="1"/>
          <p:nvPr/>
        </p:nvSpPr>
        <p:spPr>
          <a:xfrm>
            <a:off x="1067359" y="2423367"/>
            <a:ext cx="13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350E4-5F43-4F50-B8C2-BCD3592A50A1}"/>
              </a:ext>
            </a:extLst>
          </p:cNvPr>
          <p:cNvSpPr txBox="1"/>
          <p:nvPr/>
        </p:nvSpPr>
        <p:spPr>
          <a:xfrm>
            <a:off x="9302563" y="2423685"/>
            <a:ext cx="13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output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CEB2478-6E4C-4120-82F2-6864ABE8444F}"/>
              </a:ext>
            </a:extLst>
          </p:cNvPr>
          <p:cNvSpPr/>
          <p:nvPr/>
        </p:nvSpPr>
        <p:spPr>
          <a:xfrm>
            <a:off x="9067015" y="2946587"/>
            <a:ext cx="2241401" cy="96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821B4A-E455-4350-8DF9-BFA8B669E08F}"/>
              </a:ext>
            </a:extLst>
          </p:cNvPr>
          <p:cNvSpPr/>
          <p:nvPr/>
        </p:nvSpPr>
        <p:spPr>
          <a:xfrm>
            <a:off x="4447616" y="771582"/>
            <a:ext cx="943534" cy="897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213424-B31F-422F-84AC-BF41426BA3D4}"/>
              </a:ext>
            </a:extLst>
          </p:cNvPr>
          <p:cNvSpPr/>
          <p:nvPr/>
        </p:nvSpPr>
        <p:spPr>
          <a:xfrm>
            <a:off x="3260073" y="942975"/>
            <a:ext cx="825313" cy="570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333D478-41B1-4B66-B9B0-475BB490EE7F}"/>
              </a:ext>
            </a:extLst>
          </p:cNvPr>
          <p:cNvSpPr/>
          <p:nvPr/>
        </p:nvSpPr>
        <p:spPr>
          <a:xfrm>
            <a:off x="5753380" y="874061"/>
            <a:ext cx="762560" cy="721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C4E94B06-C921-4B43-86FD-C7EFF800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523" y="1669455"/>
            <a:ext cx="1004550" cy="1047148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821849E9-ACF9-4494-8531-B00DFF225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066" y="1915844"/>
            <a:ext cx="1004550" cy="1047148"/>
          </a:xfrm>
          <a:prstGeom prst="rect">
            <a:avLst/>
          </a:prstGeom>
        </p:spPr>
      </p:pic>
      <p:pic>
        <p:nvPicPr>
          <p:cNvPr id="18" name="Graphic 17" descr="Woman">
            <a:extLst>
              <a:ext uri="{FF2B5EF4-FFF2-40B4-BE49-F238E27FC236}">
                <a16:creationId xmlns:a16="http://schemas.microsoft.com/office/drawing/2014/main" id="{031F35E0-CE23-44AD-AC85-7D759B768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852" y="1315054"/>
            <a:ext cx="1004550" cy="10471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567860-1776-4EBD-969A-77B747BCF54D}"/>
              </a:ext>
            </a:extLst>
          </p:cNvPr>
          <p:cNvSpPr/>
          <p:nvPr/>
        </p:nvSpPr>
        <p:spPr>
          <a:xfrm>
            <a:off x="6044173" y="2392095"/>
            <a:ext cx="943534" cy="897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90FB57-66AC-40D2-B484-74CD25D2CEC3}"/>
              </a:ext>
            </a:extLst>
          </p:cNvPr>
          <p:cNvSpPr/>
          <p:nvPr/>
        </p:nvSpPr>
        <p:spPr>
          <a:xfrm>
            <a:off x="4856630" y="2563488"/>
            <a:ext cx="825313" cy="570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0125ADC-A3E1-4BE7-A8B1-4DB4C05A7D95}"/>
              </a:ext>
            </a:extLst>
          </p:cNvPr>
          <p:cNvSpPr/>
          <p:nvPr/>
        </p:nvSpPr>
        <p:spPr>
          <a:xfrm>
            <a:off x="7349937" y="2494574"/>
            <a:ext cx="762560" cy="721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Woman">
            <a:extLst>
              <a:ext uri="{FF2B5EF4-FFF2-40B4-BE49-F238E27FC236}">
                <a16:creationId xmlns:a16="http://schemas.microsoft.com/office/drawing/2014/main" id="{8729FC7E-D0AF-4705-8FFF-86E329F92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654" y="622308"/>
            <a:ext cx="1004550" cy="1047147"/>
          </a:xfrm>
          <a:prstGeom prst="rect">
            <a:avLst/>
          </a:prstGeom>
        </p:spPr>
      </p:pic>
      <p:pic>
        <p:nvPicPr>
          <p:cNvPr id="23" name="Graphic 22" descr="Woman">
            <a:extLst>
              <a:ext uri="{FF2B5EF4-FFF2-40B4-BE49-F238E27FC236}">
                <a16:creationId xmlns:a16="http://schemas.microsoft.com/office/drawing/2014/main" id="{92C84FE5-184A-4BBC-A8B3-3A8EFFA12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0791" y="2827132"/>
            <a:ext cx="1004550" cy="1047147"/>
          </a:xfrm>
          <a:prstGeom prst="rect">
            <a:avLst/>
          </a:prstGeom>
        </p:spPr>
      </p:pic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4B16F0C5-5EA2-4698-9C77-DFD633E36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9654" y="2494574"/>
            <a:ext cx="1004550" cy="1047148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135BF8F2-2247-4365-8629-A5504C462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608" y="1344947"/>
            <a:ext cx="1004550" cy="1047148"/>
          </a:xfrm>
          <a:prstGeom prst="rect">
            <a:avLst/>
          </a:prstGeom>
        </p:spPr>
      </p:pic>
      <p:pic>
        <p:nvPicPr>
          <p:cNvPr id="26" name="Graphic 25" descr="Woman">
            <a:extLst>
              <a:ext uri="{FF2B5EF4-FFF2-40B4-BE49-F238E27FC236}">
                <a16:creationId xmlns:a16="http://schemas.microsoft.com/office/drawing/2014/main" id="{7BEFA626-DD5B-4057-B7FF-74C3F3D6F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5228" y="637699"/>
            <a:ext cx="1004550" cy="1047147"/>
          </a:xfrm>
          <a:prstGeom prst="rect">
            <a:avLst/>
          </a:prstGeom>
        </p:spPr>
      </p:pic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0C22597B-BD60-4ED0-94F2-608C856A2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585" y="1684846"/>
            <a:ext cx="1004550" cy="1047148"/>
          </a:xfrm>
          <a:prstGeom prst="rect">
            <a:avLst/>
          </a:prstGeom>
        </p:spPr>
      </p:pic>
      <p:pic>
        <p:nvPicPr>
          <p:cNvPr id="28" name="Graphic 27" descr="Woman">
            <a:extLst>
              <a:ext uri="{FF2B5EF4-FFF2-40B4-BE49-F238E27FC236}">
                <a16:creationId xmlns:a16="http://schemas.microsoft.com/office/drawing/2014/main" id="{41B02B34-92A3-4111-ACE5-77B87BE4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10" y="2596134"/>
            <a:ext cx="1004550" cy="104714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986B2D1-53A1-4577-A1EA-3E1DE0A8423F}"/>
              </a:ext>
            </a:extLst>
          </p:cNvPr>
          <p:cNvSpPr/>
          <p:nvPr/>
        </p:nvSpPr>
        <p:spPr>
          <a:xfrm>
            <a:off x="10637154" y="2594929"/>
            <a:ext cx="943534" cy="897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7F91AB2-2284-4C1E-BC6A-60511F73E726}"/>
              </a:ext>
            </a:extLst>
          </p:cNvPr>
          <p:cNvSpPr/>
          <p:nvPr/>
        </p:nvSpPr>
        <p:spPr>
          <a:xfrm>
            <a:off x="9449611" y="2766322"/>
            <a:ext cx="825313" cy="570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141BD55-5083-4E18-90A4-7ECB7A531E0A}"/>
              </a:ext>
            </a:extLst>
          </p:cNvPr>
          <p:cNvSpPr/>
          <p:nvPr/>
        </p:nvSpPr>
        <p:spPr>
          <a:xfrm>
            <a:off x="11942918" y="2697408"/>
            <a:ext cx="762560" cy="721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20F1E60F-C59E-4B63-AA08-B8DCAE7BD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2699" y="527602"/>
            <a:ext cx="1004550" cy="1047148"/>
          </a:xfrm>
          <a:prstGeom prst="rect">
            <a:avLst/>
          </a:prstGeom>
        </p:spPr>
      </p:pic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E84AC6D9-FE5B-4F65-8E04-5DBE9353FE8E}"/>
              </a:ext>
            </a:extLst>
          </p:cNvPr>
          <p:cNvSpPr/>
          <p:nvPr/>
        </p:nvSpPr>
        <p:spPr>
          <a:xfrm>
            <a:off x="5737075" y="4655586"/>
            <a:ext cx="1533525" cy="188834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C4861185-7634-4BD7-95CE-776A3CD834DC}"/>
              </a:ext>
            </a:extLst>
          </p:cNvPr>
          <p:cNvSpPr/>
          <p:nvPr/>
        </p:nvSpPr>
        <p:spPr>
          <a:xfrm flipV="1">
            <a:off x="3726461" y="4550811"/>
            <a:ext cx="1524839" cy="19335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D4B09-3297-4690-AFA6-F873DEF00535}"/>
              </a:ext>
            </a:extLst>
          </p:cNvPr>
          <p:cNvSpPr txBox="1"/>
          <p:nvPr/>
        </p:nvSpPr>
        <p:spPr>
          <a:xfrm>
            <a:off x="2469778" y="5194432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EDCF41-4D25-49B7-8914-CD4B504E70B1}"/>
              </a:ext>
            </a:extLst>
          </p:cNvPr>
          <p:cNvSpPr txBox="1"/>
          <p:nvPr/>
        </p:nvSpPr>
        <p:spPr>
          <a:xfrm>
            <a:off x="7456366" y="5108707"/>
            <a:ext cx="259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Decisions</a:t>
            </a:r>
          </a:p>
        </p:txBody>
      </p:sp>
    </p:spTree>
    <p:extLst>
      <p:ext uri="{BB962C8B-B14F-4D97-AF65-F5344CB8AC3E}">
        <p14:creationId xmlns:p14="http://schemas.microsoft.com/office/powerpoint/2010/main" val="291304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821B4A-E455-4350-8DF9-BFA8B669E08F}"/>
              </a:ext>
            </a:extLst>
          </p:cNvPr>
          <p:cNvSpPr/>
          <p:nvPr/>
        </p:nvSpPr>
        <p:spPr>
          <a:xfrm>
            <a:off x="4292301" y="365760"/>
            <a:ext cx="2780852" cy="18879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213424-B31F-422F-84AC-BF41426BA3D4}"/>
              </a:ext>
            </a:extLst>
          </p:cNvPr>
          <p:cNvSpPr/>
          <p:nvPr/>
        </p:nvSpPr>
        <p:spPr>
          <a:xfrm>
            <a:off x="2346512" y="1035424"/>
            <a:ext cx="1667436" cy="69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D376940-43EB-4621-BC21-4381834C627C}"/>
              </a:ext>
            </a:extLst>
          </p:cNvPr>
          <p:cNvSpPr/>
          <p:nvPr/>
        </p:nvSpPr>
        <p:spPr>
          <a:xfrm>
            <a:off x="7581901" y="960119"/>
            <a:ext cx="1667436" cy="69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ED1E2-B6C7-4625-98FD-51FCE3337AD2}"/>
              </a:ext>
            </a:extLst>
          </p:cNvPr>
          <p:cNvSpPr txBox="1"/>
          <p:nvPr/>
        </p:nvSpPr>
        <p:spPr>
          <a:xfrm>
            <a:off x="4586791" y="960119"/>
            <a:ext cx="21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90932-A43F-4092-8C1C-D691FA08B4A1}"/>
              </a:ext>
            </a:extLst>
          </p:cNvPr>
          <p:cNvSpPr txBox="1"/>
          <p:nvPr/>
        </p:nvSpPr>
        <p:spPr>
          <a:xfrm>
            <a:off x="2625538" y="419418"/>
            <a:ext cx="13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350E4-5F43-4F50-B8C2-BCD3592A50A1}"/>
              </a:ext>
            </a:extLst>
          </p:cNvPr>
          <p:cNvSpPr txBox="1"/>
          <p:nvPr/>
        </p:nvSpPr>
        <p:spPr>
          <a:xfrm>
            <a:off x="7665944" y="436899"/>
            <a:ext cx="13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F9562-7896-49BF-B9CA-6C412D3DEB57}"/>
              </a:ext>
            </a:extLst>
          </p:cNvPr>
          <p:cNvSpPr txBox="1"/>
          <p:nvPr/>
        </p:nvSpPr>
        <p:spPr>
          <a:xfrm>
            <a:off x="382345" y="2605143"/>
            <a:ext cx="501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Who supplies the input?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E5C75-B405-4ADB-B4C8-3F13D6C6D34B}"/>
              </a:ext>
            </a:extLst>
          </p:cNvPr>
          <p:cNvSpPr txBox="1"/>
          <p:nvPr/>
        </p:nvSpPr>
        <p:spPr>
          <a:xfrm>
            <a:off x="4911762" y="2605143"/>
            <a:ext cx="711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And what do we do with the output?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FDFDA-97A9-46D0-A23D-967E8457406F}"/>
              </a:ext>
            </a:extLst>
          </p:cNvPr>
          <p:cNvSpPr txBox="1"/>
          <p:nvPr/>
        </p:nvSpPr>
        <p:spPr>
          <a:xfrm>
            <a:off x="382345" y="3550919"/>
            <a:ext cx="10979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</a:rPr>
              <a:t>Incentives, mechanism design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(CS 13x, 23x)</a:t>
            </a:r>
            <a:br>
              <a:rPr lang="en-US" sz="3200" dirty="0"/>
            </a:br>
            <a:r>
              <a:rPr lang="en-US" sz="3200" dirty="0"/>
              <a:t> </a:t>
            </a:r>
          </a:p>
          <a:p>
            <a:r>
              <a:rPr lang="en-US" sz="3200" i="1" dirty="0">
                <a:solidFill>
                  <a:srgbClr val="C00000"/>
                </a:solidFill>
              </a:rPr>
              <a:t>Privacy</a:t>
            </a:r>
            <a:r>
              <a:rPr lang="en-US" sz="3200" dirty="0"/>
              <a:t> , </a:t>
            </a:r>
            <a:r>
              <a:rPr lang="en-US" sz="3200" i="1" dirty="0">
                <a:solidFill>
                  <a:srgbClr val="C00000"/>
                </a:solidFill>
              </a:rPr>
              <a:t>Fairness</a:t>
            </a:r>
            <a:r>
              <a:rPr lang="en-US" sz="3200" i="1" dirty="0"/>
              <a:t> </a:t>
            </a:r>
            <a:r>
              <a:rPr lang="en-US" sz="3200" dirty="0"/>
              <a:t>(Vadhan CS20x,  CS126, Dwork-</a:t>
            </a:r>
            <a:r>
              <a:rPr lang="en-US" sz="3200" dirty="0" err="1"/>
              <a:t>Minow</a:t>
            </a:r>
            <a:r>
              <a:rPr lang="en-US" sz="3200" dirty="0"/>
              <a:t> </a:t>
            </a:r>
            <a:r>
              <a:rPr lang="en-US" sz="3200" dirty="0" err="1"/>
              <a:t>CSxxx</a:t>
            </a:r>
            <a:r>
              <a:rPr lang="en-US" sz="32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FF0BB-AF1F-49D5-960D-FF0D7D183190}"/>
              </a:ext>
            </a:extLst>
          </p:cNvPr>
          <p:cNvSpPr txBox="1"/>
          <p:nvPr/>
        </p:nvSpPr>
        <p:spPr>
          <a:xfrm>
            <a:off x="283285" y="6128713"/>
            <a:ext cx="11252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</a:rPr>
              <a:t>Average case complexity, learning, </a:t>
            </a:r>
            <a:r>
              <a:rPr lang="en-US" sz="3200" i="1" dirty="0">
                <a:solidFill>
                  <a:srgbClr val="0070C0"/>
                </a:solidFill>
              </a:rPr>
              <a:t>generalization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(CS 181, 281)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CA575-1713-4CDD-9486-677F4F86B052}"/>
              </a:ext>
            </a:extLst>
          </p:cNvPr>
          <p:cNvSpPr txBox="1"/>
          <p:nvPr/>
        </p:nvSpPr>
        <p:spPr>
          <a:xfrm>
            <a:off x="382345" y="5332258"/>
            <a:ext cx="989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</a:rPr>
              <a:t>Cryptography </a:t>
            </a:r>
            <a:r>
              <a:rPr lang="en-US" sz="3200" dirty="0"/>
              <a:t>(CS 127/227, MIT 6.857, MIT 6.875 )</a:t>
            </a:r>
          </a:p>
        </p:txBody>
      </p:sp>
    </p:spTree>
    <p:extLst>
      <p:ext uri="{BB962C8B-B14F-4D97-AF65-F5344CB8AC3E}">
        <p14:creationId xmlns:p14="http://schemas.microsoft.com/office/powerpoint/2010/main" val="83143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FAD8C-002F-4859-A35A-F29F6F23CDB8}"/>
              </a:ext>
            </a:extLst>
          </p:cNvPr>
          <p:cNvSpPr txBox="1"/>
          <p:nvPr/>
        </p:nvSpPr>
        <p:spPr>
          <a:xfrm>
            <a:off x="5082989" y="287922"/>
            <a:ext cx="1801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Proofs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E81BC-5C21-40A1-A2C5-31661719B569}"/>
              </a:ext>
            </a:extLst>
          </p:cNvPr>
          <p:cNvSpPr txBox="1"/>
          <p:nvPr/>
        </p:nvSpPr>
        <p:spPr>
          <a:xfrm>
            <a:off x="428065" y="1860175"/>
            <a:ext cx="1155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More proofs – </a:t>
            </a:r>
            <a:r>
              <a:rPr lang="en-US" sz="3200" dirty="0">
                <a:solidFill>
                  <a:srgbClr val="C00000"/>
                </a:solidFill>
              </a:rPr>
              <a:t>interactive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PCPs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ZKs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SNARKs</a:t>
            </a:r>
            <a:r>
              <a:rPr lang="en-US" sz="3200" dirty="0"/>
              <a:t> </a:t>
            </a:r>
            <a:r>
              <a:rPr lang="en-US" sz="2800" i="1" dirty="0">
                <a:solidFill>
                  <a:srgbClr val="0070C0"/>
                </a:solidFill>
              </a:rPr>
              <a:t>(CS 127, CS 221)</a:t>
            </a:r>
            <a:endParaRPr lang="en-US" sz="3200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416B0-0017-4F8B-A933-292E48E3BE2F}"/>
                  </a:ext>
                </a:extLst>
              </p:cNvPr>
              <p:cNvSpPr txBox="1"/>
              <p:nvPr/>
            </p:nvSpPr>
            <p:spPr>
              <a:xfrm>
                <a:off x="428065" y="3021104"/>
                <a:ext cx="115532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Proof assistants and </a:t>
                </a:r>
                <a:r>
                  <a:rPr lang="en-US" sz="3200" dirty="0" err="1">
                    <a:solidFill>
                      <a:srgbClr val="C00000"/>
                    </a:solidFill>
                  </a:rPr>
                  <a:t>propositions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types isomorphism</a:t>
                </a:r>
                <a:r>
                  <a:rPr lang="en-US" sz="3200" dirty="0"/>
                  <a:t> (aka </a:t>
                </a:r>
                <a:r>
                  <a:rPr lang="en-US" sz="3200" dirty="0">
                    <a:solidFill>
                      <a:schemeClr val="tx1"/>
                    </a:solidFill>
                  </a:rPr>
                  <a:t>proofs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programs, </a:t>
                </a:r>
                <a:r>
                  <a:rPr lang="en-US" sz="3200" dirty="0"/>
                  <a:t>Curry-Howard).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(CS 152 , CS 252)</a:t>
                </a:r>
                <a:endParaRPr lang="en-US" sz="32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416B0-0017-4F8B-A933-292E48E3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65" y="3021104"/>
                <a:ext cx="11553264" cy="1077218"/>
              </a:xfrm>
              <a:prstGeom prst="rect">
                <a:avLst/>
              </a:prstGeom>
              <a:blipFill>
                <a:blip r:embed="rId2"/>
                <a:stretch>
                  <a:fillRect l="-1214" t="-681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B690B9C-3850-46FF-B318-7E6621B35C53}"/>
              </a:ext>
            </a:extLst>
          </p:cNvPr>
          <p:cNvSpPr txBox="1"/>
          <p:nvPr/>
        </p:nvSpPr>
        <p:spPr>
          <a:xfrm>
            <a:off x="428065" y="4612339"/>
            <a:ext cx="1155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Formal verification. </a:t>
            </a:r>
            <a:r>
              <a:rPr lang="en-US" sz="2400" i="1" dirty="0">
                <a:solidFill>
                  <a:srgbClr val="0070C0"/>
                </a:solidFill>
              </a:rPr>
              <a:t>(CS 252)</a:t>
            </a:r>
            <a:endParaRPr lang="en-US" sz="3200" i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617D7-E405-4A02-868C-8CBD88D75200}"/>
              </a:ext>
            </a:extLst>
          </p:cNvPr>
          <p:cNvSpPr txBox="1"/>
          <p:nvPr/>
        </p:nvSpPr>
        <p:spPr>
          <a:xfrm>
            <a:off x="428065" y="5711131"/>
            <a:ext cx="1155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Axiomatic proof systems, more </a:t>
            </a:r>
            <a:r>
              <a:rPr lang="en-US" sz="3200" dirty="0" err="1"/>
              <a:t>Godel</a:t>
            </a:r>
            <a:r>
              <a:rPr lang="en-US" sz="3200" dirty="0"/>
              <a:t>. </a:t>
            </a:r>
            <a:r>
              <a:rPr lang="en-US" sz="2400" i="1" dirty="0">
                <a:solidFill>
                  <a:srgbClr val="0070C0"/>
                </a:solidFill>
              </a:rPr>
              <a:t>(PHIL 144)</a:t>
            </a:r>
            <a:endParaRPr lang="en-US" sz="3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5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495A-6024-4DF9-B1D2-45D47428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0"/>
            <a:ext cx="1022872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Surprising algorithms and data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25CD5-F1CF-47CE-914D-19B216AD8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965" y="1482725"/>
                <a:ext cx="6598024" cy="917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bit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25CD5-F1CF-47CE-914D-19B216AD8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965" y="1482725"/>
                <a:ext cx="6598024" cy="917575"/>
              </a:xfrm>
              <a:blipFill>
                <a:blip r:embed="rId2"/>
                <a:stretch>
                  <a:fillRect l="-1847" t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1789ECC-BA00-440D-BB6A-E52AFBC091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65" y="2042365"/>
                <a:ext cx="6598024" cy="7158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Multiply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matrices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 time.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1789ECC-BA00-440D-BB6A-E52AFBC0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5" y="2042365"/>
                <a:ext cx="6598024" cy="715869"/>
              </a:xfrm>
              <a:prstGeom prst="rect">
                <a:avLst/>
              </a:prstGeom>
              <a:blipFill>
                <a:blip r:embed="rId3"/>
                <a:stretch>
                  <a:fillRect l="-1847" t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0D22C4B-F654-4E88-B30C-45103DEDBA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65" y="2713131"/>
                <a:ext cx="6598024" cy="7158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Solve linear programming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:r>
                  <a:rPr lang="en-US" dirty="0"/>
                  <a:t>time.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0D22C4B-F654-4E88-B30C-45103DEDB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5" y="2713131"/>
                <a:ext cx="6598024" cy="715869"/>
              </a:xfrm>
              <a:prstGeom prst="rect">
                <a:avLst/>
              </a:prstGeom>
              <a:blipFill>
                <a:blip r:embed="rId4"/>
                <a:stretch>
                  <a:fillRect l="-1847" t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F97A84-4AAF-493F-903F-C989EE8467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65" y="3741831"/>
                <a:ext cx="9583270" cy="7158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Answer query </a:t>
                </a:r>
                <a:r>
                  <a:rPr lang="en-US" dirty="0">
                    <a:solidFill>
                      <a:srgbClr val="0070C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?”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time. </a:t>
                </a:r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</a:rPr>
                  <a:t>(dictionaries, hash tables)</a:t>
                </a:r>
                <a:endParaRPr lang="en-US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F97A84-4AAF-493F-903F-C989EE84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5" y="3741831"/>
                <a:ext cx="9583270" cy="715869"/>
              </a:xfrm>
              <a:prstGeom prst="rect">
                <a:avLst/>
              </a:prstGeom>
              <a:blipFill>
                <a:blip r:embed="rId5"/>
                <a:stretch>
                  <a:fillRect l="-1271" t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15AE88B-9DF3-49B7-8798-BEBE87AFA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64" y="4538382"/>
                <a:ext cx="11828930" cy="7158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Answer query </a:t>
                </a:r>
                <a:r>
                  <a:rPr lang="en-US" dirty="0">
                    <a:solidFill>
                      <a:srgbClr val="0070C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?”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time. </a:t>
                </a: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(distance oracles, nearest neighbors)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15AE88B-9DF3-49B7-8798-BEBE87AF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4" y="4538382"/>
                <a:ext cx="11828930" cy="715869"/>
              </a:xfrm>
              <a:prstGeom prst="rect">
                <a:avLst/>
              </a:prstGeom>
              <a:blipFill>
                <a:blip r:embed="rId6"/>
                <a:stretch>
                  <a:fillRect l="-927" t="-1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18942D-6965-4338-8A47-A392C4C6A1D6}"/>
              </a:ext>
            </a:extLst>
          </p:cNvPr>
          <p:cNvSpPr txBox="1">
            <a:spLocks/>
          </p:cNvSpPr>
          <p:nvPr/>
        </p:nvSpPr>
        <p:spPr>
          <a:xfrm>
            <a:off x="3440204" y="5885516"/>
            <a:ext cx="7776436" cy="7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CS 124, CS 224, CS 222, CS 223, MIT 6.854</a:t>
            </a:r>
          </a:p>
        </p:txBody>
      </p:sp>
    </p:spTree>
    <p:extLst>
      <p:ext uri="{BB962C8B-B14F-4D97-AF65-F5344CB8AC3E}">
        <p14:creationId xmlns:p14="http://schemas.microsoft.com/office/powerpoint/2010/main" val="278148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490A-D987-4D54-A15E-31808AF8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-71905"/>
            <a:ext cx="10515600" cy="1325563"/>
          </a:xfrm>
        </p:spPr>
        <p:txBody>
          <a:bodyPr/>
          <a:lstStyle/>
          <a:p>
            <a:r>
              <a:rPr lang="en-US" dirty="0"/>
              <a:t>More on computational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7DA1D-29FF-4A26-B989-C60F61C43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57" y="1590302"/>
                <a:ext cx="11714631" cy="322374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Hardness of approximation </a:t>
                </a:r>
                <a:r>
                  <a:rPr lang="en-US" sz="3200" dirty="0"/>
                  <a:t>and </a:t>
                </a:r>
                <a:r>
                  <a:rPr lang="en-US" sz="3200" dirty="0">
                    <a:solidFill>
                      <a:srgbClr val="C00000"/>
                    </a:solidFill>
                  </a:rPr>
                  <a:t>probabilistically checkable proofs</a:t>
                </a:r>
                <a:r>
                  <a:rPr lang="en-US" sz="3200" dirty="0"/>
                  <a:t>.</a:t>
                </a:r>
                <a:br>
                  <a:rPr lang="en-US" sz="3200" dirty="0"/>
                </a:br>
                <a:endParaRPr lang="en-US" sz="3200" dirty="0"/>
              </a:p>
              <a:p>
                <a:r>
                  <a:rPr lang="en-US" sz="3200" dirty="0">
                    <a:solidFill>
                      <a:srgbClr val="C00000"/>
                    </a:solidFill>
                  </a:rPr>
                  <a:t>Lower bounds </a:t>
                </a:r>
                <a:r>
                  <a:rPr lang="en-US" sz="3200" dirty="0"/>
                  <a:t>for concrete computational models. </a:t>
                </a:r>
                <a:br>
                  <a:rPr lang="en-US" sz="3200" dirty="0"/>
                </a:br>
                <a:r>
                  <a:rPr lang="en-US" i="1" dirty="0">
                    <a:solidFill>
                      <a:schemeClr val="accent6">
                        <a:lumMod val="50000"/>
                      </a:schemeClr>
                    </a:solidFill>
                  </a:rPr>
                  <a:t>(For general NAND programs, can’t rule 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50000"/>
                      </a:schemeClr>
                    </a:solidFill>
                  </a:rPr>
                  <a:t> line program for 3SAT!)</a:t>
                </a:r>
                <a:br>
                  <a:rPr lang="en-US" i="1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endParaRPr lang="en-US" sz="3200" i="1" dirty="0"/>
              </a:p>
              <a:p>
                <a:r>
                  <a:rPr lang="en-US" sz="3200" dirty="0" err="1">
                    <a:solidFill>
                      <a:srgbClr val="C00000"/>
                    </a:solidFill>
                  </a:rPr>
                  <a:t>Derandomization</a:t>
                </a:r>
                <a:r>
                  <a:rPr lang="en-US" sz="3200" dirty="0"/>
                  <a:t> from weaker assumptions.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7DA1D-29FF-4A26-B989-C60F61C43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57" y="1590302"/>
                <a:ext cx="11714631" cy="3223746"/>
              </a:xfrm>
              <a:blipFill>
                <a:blip r:embed="rId2"/>
                <a:stretch>
                  <a:fillRect l="-1197" t="-3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A32317-856A-489B-AFE2-619C78F47F01}"/>
              </a:ext>
            </a:extLst>
          </p:cNvPr>
          <p:cNvSpPr txBox="1">
            <a:spLocks/>
          </p:cNvSpPr>
          <p:nvPr/>
        </p:nvSpPr>
        <p:spPr>
          <a:xfrm>
            <a:off x="3453651" y="5084296"/>
            <a:ext cx="4796119" cy="7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CS 221 , MIT 6.841</a:t>
            </a:r>
          </a:p>
        </p:txBody>
      </p:sp>
    </p:spTree>
    <p:extLst>
      <p:ext uri="{BB962C8B-B14F-4D97-AF65-F5344CB8AC3E}">
        <p14:creationId xmlns:p14="http://schemas.microsoft.com/office/powerpoint/2010/main" val="109815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C61E1-613C-411F-AE65-083D419FA7C7}"/>
              </a:ext>
            </a:extLst>
          </p:cNvPr>
          <p:cNvSpPr txBox="1"/>
          <p:nvPr/>
        </p:nvSpPr>
        <p:spPr>
          <a:xfrm>
            <a:off x="3590365" y="484094"/>
            <a:ext cx="580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Information Theory / Entropy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F7B9D-5DDC-4F80-9400-864DA7415BCA}"/>
              </a:ext>
            </a:extLst>
          </p:cNvPr>
          <p:cNvSpPr txBox="1"/>
          <p:nvPr/>
        </p:nvSpPr>
        <p:spPr>
          <a:xfrm>
            <a:off x="307041" y="4047564"/>
            <a:ext cx="2734240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Error correcting codes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2330C-7B4E-46D8-A1EE-8D7569DD0FEC}"/>
              </a:ext>
            </a:extLst>
          </p:cNvPr>
          <p:cNvSpPr txBox="1"/>
          <p:nvPr/>
        </p:nvSpPr>
        <p:spPr>
          <a:xfrm>
            <a:off x="6779559" y="4078078"/>
            <a:ext cx="295611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Data 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structures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lower bounds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33FFB-C478-4D1C-B09D-377C7F2EDC43}"/>
              </a:ext>
            </a:extLst>
          </p:cNvPr>
          <p:cNvSpPr txBox="1"/>
          <p:nvPr/>
        </p:nvSpPr>
        <p:spPr>
          <a:xfrm>
            <a:off x="3684495" y="4047564"/>
            <a:ext cx="2355477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Machine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Learning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604DF-F35E-480A-8A9A-94F355C771CF}"/>
              </a:ext>
            </a:extLst>
          </p:cNvPr>
          <p:cNvSpPr txBox="1"/>
          <p:nvPr/>
        </p:nvSpPr>
        <p:spPr>
          <a:xfrm>
            <a:off x="10213041" y="4047564"/>
            <a:ext cx="175932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sz="3600" dirty="0">
                <a:solidFill>
                  <a:srgbClr val="C00000"/>
                </a:solidFill>
              </a:rPr>
            </a:br>
            <a:br>
              <a:rPr lang="en-US" sz="3600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8F2DAB2-7D5F-4706-9185-ED7CBD27A2DC}"/>
              </a:ext>
            </a:extLst>
          </p:cNvPr>
          <p:cNvSpPr/>
          <p:nvPr/>
        </p:nvSpPr>
        <p:spPr>
          <a:xfrm rot="18900000">
            <a:off x="1224564" y="2104961"/>
            <a:ext cx="3032312" cy="8344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81F682D-9DEE-481E-BBEA-C17B3666BA68}"/>
              </a:ext>
            </a:extLst>
          </p:cNvPr>
          <p:cNvSpPr/>
          <p:nvPr/>
        </p:nvSpPr>
        <p:spPr>
          <a:xfrm rot="16200000">
            <a:off x="4068621" y="2327224"/>
            <a:ext cx="2189867" cy="7129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7EEB795-994B-42FA-8BB9-ED711BA98AAD}"/>
              </a:ext>
            </a:extLst>
          </p:cNvPr>
          <p:cNvSpPr/>
          <p:nvPr/>
        </p:nvSpPr>
        <p:spPr>
          <a:xfrm rot="16200000">
            <a:off x="7578685" y="2327224"/>
            <a:ext cx="2189867" cy="7129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7572A34-93F1-4258-B8CF-52190E643303}"/>
              </a:ext>
            </a:extLst>
          </p:cNvPr>
          <p:cNvSpPr/>
          <p:nvPr/>
        </p:nvSpPr>
        <p:spPr>
          <a:xfrm rot="13712633">
            <a:off x="9316366" y="2165737"/>
            <a:ext cx="2189867" cy="7129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180F3-FDD6-434C-9C46-96030814D746}"/>
              </a:ext>
            </a:extLst>
          </p:cNvPr>
          <p:cNvSpPr txBox="1"/>
          <p:nvPr/>
        </p:nvSpPr>
        <p:spPr>
          <a:xfrm rot="18900000">
            <a:off x="468406" y="1644163"/>
            <a:ext cx="321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Shannon capacity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C41126-B60E-4B3E-8604-367771C7945A}"/>
              </a:ext>
            </a:extLst>
          </p:cNvPr>
          <p:cNvSpPr txBox="1"/>
          <p:nvPr/>
        </p:nvSpPr>
        <p:spPr>
          <a:xfrm>
            <a:off x="3590365" y="2206637"/>
            <a:ext cx="1879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KL div.</a:t>
            </a:r>
            <a:br>
              <a:rPr lang="en-US" sz="2800" dirty="0"/>
            </a:br>
            <a:r>
              <a:rPr lang="en-US" sz="2800" dirty="0"/>
              <a:t>VC dim.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D11BC1-F6FE-4C04-8188-F4CC08476455}"/>
              </a:ext>
            </a:extLst>
          </p:cNvPr>
          <p:cNvSpPr txBox="1"/>
          <p:nvPr/>
        </p:nvSpPr>
        <p:spPr>
          <a:xfrm>
            <a:off x="6373834" y="2268191"/>
            <a:ext cx="2508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Communication Complexity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5B1D7-06EE-4F57-875D-FFE2472D3CF9}"/>
              </a:ext>
            </a:extLst>
          </p:cNvPr>
          <p:cNvSpPr txBox="1"/>
          <p:nvPr/>
        </p:nvSpPr>
        <p:spPr>
          <a:xfrm>
            <a:off x="307041" y="6133813"/>
            <a:ext cx="255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 229r (Sudan)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91001-D63D-46D6-B833-9AF2CDA6318E}"/>
              </a:ext>
            </a:extLst>
          </p:cNvPr>
          <p:cNvSpPr txBox="1"/>
          <p:nvPr/>
        </p:nvSpPr>
        <p:spPr>
          <a:xfrm>
            <a:off x="3684495" y="6108710"/>
            <a:ext cx="255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 18x/28x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33E87-24DD-4DAE-BBD9-D1D0390CD9BF}"/>
              </a:ext>
            </a:extLst>
          </p:cNvPr>
          <p:cNvSpPr txBox="1"/>
          <p:nvPr/>
        </p:nvSpPr>
        <p:spPr>
          <a:xfrm>
            <a:off x="7122459" y="6108710"/>
            <a:ext cx="255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 224/226</a:t>
            </a:r>
          </a:p>
        </p:txBody>
      </p:sp>
    </p:spTree>
    <p:extLst>
      <p:ext uri="{BB962C8B-B14F-4D97-AF65-F5344CB8AC3E}">
        <p14:creationId xmlns:p14="http://schemas.microsoft.com/office/powerpoint/2010/main" val="227812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val 130">
            <a:extLst>
              <a:ext uri="{FF2B5EF4-FFF2-40B4-BE49-F238E27FC236}">
                <a16:creationId xmlns:a16="http://schemas.microsoft.com/office/drawing/2014/main" id="{3128DB5D-FAF9-403E-BEE5-A75C51671210}"/>
              </a:ext>
            </a:extLst>
          </p:cNvPr>
          <p:cNvSpPr/>
          <p:nvPr/>
        </p:nvSpPr>
        <p:spPr bwMode="auto">
          <a:xfrm>
            <a:off x="-81933" y="2262469"/>
            <a:ext cx="2667811" cy="775881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Engineering</a:t>
            </a:r>
          </a:p>
        </p:txBody>
      </p:sp>
      <p:sp>
        <p:nvSpPr>
          <p:cNvPr id="133" name="Up-Down Arrow 176">
            <a:extLst>
              <a:ext uri="{FF2B5EF4-FFF2-40B4-BE49-F238E27FC236}">
                <a16:creationId xmlns:a16="http://schemas.microsoft.com/office/drawing/2014/main" id="{4439639B-18B1-4381-A221-F2A394558415}"/>
              </a:ext>
            </a:extLst>
          </p:cNvPr>
          <p:cNvSpPr/>
          <p:nvPr/>
        </p:nvSpPr>
        <p:spPr bwMode="auto">
          <a:xfrm rot="17100000">
            <a:off x="2126684" y="2150860"/>
            <a:ext cx="685800" cy="2395488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F9F3C33-5EC0-4BDE-BB56-D8E83A33AB9E}"/>
              </a:ext>
            </a:extLst>
          </p:cNvPr>
          <p:cNvSpPr/>
          <p:nvPr/>
        </p:nvSpPr>
        <p:spPr bwMode="auto">
          <a:xfrm>
            <a:off x="150845" y="4359831"/>
            <a:ext cx="2595217" cy="91939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Philosophy</a:t>
            </a:r>
          </a:p>
        </p:txBody>
      </p:sp>
      <p:sp>
        <p:nvSpPr>
          <p:cNvPr id="132" name="Up-Down Arrow 176">
            <a:extLst>
              <a:ext uri="{FF2B5EF4-FFF2-40B4-BE49-F238E27FC236}">
                <a16:creationId xmlns:a16="http://schemas.microsoft.com/office/drawing/2014/main" id="{41B81289-4999-4600-9367-D3FBE13A0C46}"/>
              </a:ext>
            </a:extLst>
          </p:cNvPr>
          <p:cNvSpPr/>
          <p:nvPr/>
        </p:nvSpPr>
        <p:spPr bwMode="auto">
          <a:xfrm rot="13227062">
            <a:off x="2366684" y="2423161"/>
            <a:ext cx="685800" cy="2395488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9986711" y="3082939"/>
            <a:ext cx="2257792" cy="104140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Social</a:t>
            </a:r>
          </a:p>
          <a:p>
            <a:pPr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Science</a:t>
            </a:r>
          </a:p>
        </p:txBody>
      </p:sp>
      <p:sp>
        <p:nvSpPr>
          <p:cNvPr id="129" name="Up-Down Arrow 173">
            <a:extLst>
              <a:ext uri="{FF2B5EF4-FFF2-40B4-BE49-F238E27FC236}">
                <a16:creationId xmlns:a16="http://schemas.microsoft.com/office/drawing/2014/main" id="{132896E7-A523-4018-B746-B637D5680955}"/>
              </a:ext>
            </a:extLst>
          </p:cNvPr>
          <p:cNvSpPr/>
          <p:nvPr/>
        </p:nvSpPr>
        <p:spPr bwMode="auto">
          <a:xfrm rot="5400000">
            <a:off x="8873219" y="2460564"/>
            <a:ext cx="685800" cy="2060469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2288500" y="8382000"/>
            <a:ext cx="7924800" cy="3429000"/>
            <a:chOff x="228600" y="1600200"/>
            <a:chExt cx="8610600" cy="4953000"/>
          </a:xfrm>
        </p:grpSpPr>
        <p:sp>
          <p:nvSpPr>
            <p:cNvPr id="6" name="Oval 5"/>
            <p:cNvSpPr/>
            <p:nvPr/>
          </p:nvSpPr>
          <p:spPr>
            <a:xfrm>
              <a:off x="3200400" y="3276600"/>
              <a:ext cx="2209800" cy="1066800"/>
            </a:xfrm>
            <a:prstGeom prst="ellipse">
              <a:avLst/>
            </a:prstGeom>
            <a:effectLst>
              <a:glow rad="139700">
                <a:schemeClr val="accent1"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Core TCS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39207" y="1675872"/>
              <a:ext cx="2742559" cy="9928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ＭＳ Ｐゴシック" charset="0"/>
                  <a:cs typeface="Arial" charset="0"/>
                </a:rPr>
                <a:t>Machine  Learning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038860" y="1600200"/>
              <a:ext cx="3429061" cy="91493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Pseudorandomness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72536" y="2820106"/>
              <a:ext cx="2666664" cy="8369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Cryptography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781419" y="4115683"/>
              <a:ext cx="1830097" cy="83696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Coding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Theory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334244" y="5181953"/>
              <a:ext cx="2056057" cy="104104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Sublinear Algorithms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61588" y="4801306"/>
              <a:ext cx="2057781" cy="9814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Quantum Computing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95264" y="5257624"/>
              <a:ext cx="2211296" cy="12955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Interactive Computation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56284" y="4115683"/>
              <a:ext cx="991806" cy="45631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04495" y="3732742"/>
              <a:ext cx="608883" cy="2293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28600" y="3427766"/>
              <a:ext cx="381199" cy="15363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Arial Narrow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V="1">
              <a:off x="2934626" y="2629058"/>
              <a:ext cx="761294" cy="684777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4609484" y="2705178"/>
              <a:ext cx="761294" cy="381199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486034" y="3352094"/>
              <a:ext cx="686502" cy="304977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10139" y="4037719"/>
              <a:ext cx="1371280" cy="382940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5029432" y="4266533"/>
              <a:ext cx="914928" cy="915911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771192" y="4762495"/>
              <a:ext cx="761294" cy="77620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2438172" y="4191353"/>
              <a:ext cx="915911" cy="685624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96"/>
          <p:cNvGrpSpPr>
            <a:grpSpLocks/>
          </p:cNvGrpSpPr>
          <p:nvPr/>
        </p:nvGrpSpPr>
        <p:grpSpPr bwMode="auto">
          <a:xfrm>
            <a:off x="22440900" y="8534400"/>
            <a:ext cx="7924800" cy="3429000"/>
            <a:chOff x="228600" y="1600200"/>
            <a:chExt cx="8610600" cy="4953000"/>
          </a:xfrm>
        </p:grpSpPr>
        <p:sp>
          <p:nvSpPr>
            <p:cNvPr id="64" name="Oval 63"/>
            <p:cNvSpPr/>
            <p:nvPr/>
          </p:nvSpPr>
          <p:spPr>
            <a:xfrm>
              <a:off x="3200400" y="3276600"/>
              <a:ext cx="2209800" cy="1066800"/>
            </a:xfrm>
            <a:prstGeom prst="ellipse">
              <a:avLst/>
            </a:prstGeom>
            <a:effectLst>
              <a:glow rad="139700">
                <a:schemeClr val="accent1"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Core TCS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9207" y="1675872"/>
              <a:ext cx="2742559" cy="9928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ＭＳ Ｐゴシック" charset="0"/>
                  <a:cs typeface="Arial" charset="0"/>
                </a:rPr>
                <a:t>Machine  Learning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038860" y="1600200"/>
              <a:ext cx="3429061" cy="91493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Pseudorandomness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172536" y="2820106"/>
              <a:ext cx="2666664" cy="8369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Cryptography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6781419" y="4115683"/>
              <a:ext cx="1830097" cy="83696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Coding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Theory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334244" y="5181953"/>
              <a:ext cx="2056057" cy="104104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Sublinear Algorithms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761588" y="4801306"/>
              <a:ext cx="2057781" cy="9814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Quantum Computing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895264" y="5257624"/>
              <a:ext cx="2211296" cy="12955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Interactive Computation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456284" y="4115683"/>
              <a:ext cx="991806" cy="45631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04495" y="3732742"/>
              <a:ext cx="608883" cy="2293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28600" y="3427766"/>
              <a:ext cx="381199" cy="15363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Arial Narrow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6200000" flipV="1">
              <a:off x="2934626" y="2629058"/>
              <a:ext cx="761294" cy="684777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609484" y="2705178"/>
              <a:ext cx="761294" cy="381199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5486034" y="3352094"/>
              <a:ext cx="686502" cy="304977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410139" y="4037719"/>
              <a:ext cx="1371280" cy="382940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5029432" y="4266533"/>
              <a:ext cx="914928" cy="915911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771192" y="4762495"/>
              <a:ext cx="761294" cy="77620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 flipV="1">
              <a:off x="2438172" y="4191353"/>
              <a:ext cx="915911" cy="685624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96"/>
          <p:cNvGrpSpPr>
            <a:grpSpLocks/>
          </p:cNvGrpSpPr>
          <p:nvPr/>
        </p:nvGrpSpPr>
        <p:grpSpPr bwMode="auto">
          <a:xfrm>
            <a:off x="22593300" y="8686800"/>
            <a:ext cx="7924800" cy="3429000"/>
            <a:chOff x="228600" y="1600200"/>
            <a:chExt cx="8610600" cy="4953000"/>
          </a:xfrm>
        </p:grpSpPr>
        <p:sp>
          <p:nvSpPr>
            <p:cNvPr id="83" name="Oval 82"/>
            <p:cNvSpPr/>
            <p:nvPr/>
          </p:nvSpPr>
          <p:spPr>
            <a:xfrm>
              <a:off x="3200400" y="3276600"/>
              <a:ext cx="2209800" cy="1066800"/>
            </a:xfrm>
            <a:prstGeom prst="ellipse">
              <a:avLst/>
            </a:prstGeom>
            <a:effectLst>
              <a:glow rad="139700">
                <a:schemeClr val="accent1"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Core TCS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839207" y="1675872"/>
              <a:ext cx="2742559" cy="9928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ＭＳ Ｐゴシック" charset="0"/>
                  <a:cs typeface="Arial" charset="0"/>
                </a:rPr>
                <a:t>Machine  Learning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4038860" y="1600200"/>
              <a:ext cx="3429061" cy="91493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Pseudorandomness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6172536" y="2820106"/>
              <a:ext cx="2666664" cy="8369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Cryptography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781419" y="4115683"/>
              <a:ext cx="1830097" cy="83696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Coding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Theory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5334244" y="5181953"/>
              <a:ext cx="2056057" cy="104104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Sublinear Algorithms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761588" y="4801306"/>
              <a:ext cx="2057781" cy="9814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Quantum Computing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2895264" y="5257624"/>
              <a:ext cx="2211296" cy="12955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</a:rPr>
                <a:t>Interactive Computation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456284" y="4115683"/>
              <a:ext cx="991806" cy="45631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304495" y="3732742"/>
              <a:ext cx="608883" cy="2293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28600" y="3427766"/>
              <a:ext cx="381199" cy="15363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Arial Narrow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rot="16200000" flipV="1">
              <a:off x="2934626" y="2629058"/>
              <a:ext cx="761294" cy="684777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4609484" y="2705178"/>
              <a:ext cx="761294" cy="381199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486034" y="3352094"/>
              <a:ext cx="686502" cy="304977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410139" y="4037719"/>
              <a:ext cx="1371280" cy="382940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5029432" y="4266533"/>
              <a:ext cx="914928" cy="915911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3771192" y="4762495"/>
              <a:ext cx="761294" cy="77620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0800000" flipV="1">
              <a:off x="2438172" y="4191353"/>
              <a:ext cx="915911" cy="685624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 bwMode="auto">
          <a:xfrm>
            <a:off x="4734560" y="2514601"/>
            <a:ext cx="2794000" cy="1600199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Theoretical </a:t>
            </a:r>
          </a:p>
          <a:p>
            <a:pPr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Computer </a:t>
            </a:r>
          </a:p>
          <a:p>
            <a:pPr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Science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904144" y="786451"/>
            <a:ext cx="3581400" cy="1436049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(other)</a:t>
            </a:r>
            <a:b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</a:b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Computer Science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9408583" y="4723524"/>
            <a:ext cx="2524337" cy="982704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Biology</a:t>
            </a:r>
          </a:p>
        </p:txBody>
      </p:sp>
      <p:sp>
        <p:nvSpPr>
          <p:cNvPr id="121" name="Oval 120"/>
          <p:cNvSpPr/>
          <p:nvPr/>
        </p:nvSpPr>
        <p:spPr bwMode="auto">
          <a:xfrm>
            <a:off x="8452853" y="1139600"/>
            <a:ext cx="2476500" cy="73660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Statistics</a:t>
            </a:r>
          </a:p>
        </p:txBody>
      </p:sp>
      <p:sp>
        <p:nvSpPr>
          <p:cNvPr id="122" name="Oval 121"/>
          <p:cNvSpPr/>
          <p:nvPr/>
        </p:nvSpPr>
        <p:spPr bwMode="auto">
          <a:xfrm>
            <a:off x="5369560" y="5706228"/>
            <a:ext cx="2476500" cy="73660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Physics</a:t>
            </a:r>
          </a:p>
        </p:txBody>
      </p:sp>
      <p:sp>
        <p:nvSpPr>
          <p:cNvPr id="123" name="Oval 122"/>
          <p:cNvSpPr/>
          <p:nvPr/>
        </p:nvSpPr>
        <p:spPr bwMode="auto">
          <a:xfrm>
            <a:off x="994572" y="5479502"/>
            <a:ext cx="3107110" cy="91939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Economics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5233555" y="622300"/>
            <a:ext cx="2904605" cy="90170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MS PGothic" charset="0"/>
                <a:cs typeface="Comic Sans MS"/>
              </a:rPr>
              <a:t>Mathematics</a:t>
            </a:r>
          </a:p>
        </p:txBody>
      </p:sp>
      <p:sp>
        <p:nvSpPr>
          <p:cNvPr id="36" name="Up-Down Arrow 35"/>
          <p:cNvSpPr/>
          <p:nvPr/>
        </p:nvSpPr>
        <p:spPr bwMode="auto">
          <a:xfrm rot="19213866">
            <a:off x="4177405" y="1403235"/>
            <a:ext cx="685800" cy="1832298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73" name="Up-Down Arrow 172"/>
          <p:cNvSpPr/>
          <p:nvPr/>
        </p:nvSpPr>
        <p:spPr bwMode="auto">
          <a:xfrm>
            <a:off x="5992946" y="1139601"/>
            <a:ext cx="685800" cy="164365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74" name="Up-Down Arrow 173"/>
          <p:cNvSpPr/>
          <p:nvPr/>
        </p:nvSpPr>
        <p:spPr bwMode="auto">
          <a:xfrm rot="3338139">
            <a:off x="7543834" y="1205938"/>
            <a:ext cx="685800" cy="2060469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75" name="Up-Down Arrow 174"/>
          <p:cNvSpPr/>
          <p:nvPr/>
        </p:nvSpPr>
        <p:spPr bwMode="auto">
          <a:xfrm rot="7200000">
            <a:off x="8412933" y="2995663"/>
            <a:ext cx="685800" cy="2648797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76" name="Up-Down Arrow 175"/>
          <p:cNvSpPr/>
          <p:nvPr/>
        </p:nvSpPr>
        <p:spPr bwMode="auto">
          <a:xfrm rot="10800000">
            <a:off x="6143826" y="3950678"/>
            <a:ext cx="685800" cy="1863181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77" name="Up-Down Arrow 176"/>
          <p:cNvSpPr/>
          <p:nvPr/>
        </p:nvSpPr>
        <p:spPr bwMode="auto">
          <a:xfrm rot="13227062">
            <a:off x="3585647" y="3515062"/>
            <a:ext cx="685800" cy="2395488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2" name="Up-Down Arrow 101"/>
          <p:cNvSpPr/>
          <p:nvPr/>
        </p:nvSpPr>
        <p:spPr bwMode="auto">
          <a:xfrm rot="5400000">
            <a:off x="7838558" y="2384357"/>
            <a:ext cx="613101" cy="1780984"/>
          </a:xfrm>
          <a:prstGeom prst="upDownArrow">
            <a:avLst>
              <a:gd name="adj1" fmla="val 50000"/>
              <a:gd name="adj2" fmla="val 61282"/>
            </a:avLst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186940" y="1846362"/>
            <a:ext cx="7431085" cy="3492783"/>
            <a:chOff x="730250" y="1752600"/>
            <a:chExt cx="7431085" cy="3492783"/>
          </a:xfrm>
        </p:grpSpPr>
        <p:sp>
          <p:nvSpPr>
            <p:cNvPr id="104" name="Oval 103"/>
            <p:cNvSpPr/>
            <p:nvPr/>
          </p:nvSpPr>
          <p:spPr bwMode="auto">
            <a:xfrm>
              <a:off x="2768600" y="2693377"/>
              <a:ext cx="2768600" cy="13208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 Narrow"/>
                  <a:ea typeface="MS PGothic" charset="0"/>
                  <a:cs typeface="MS PGothic" charset="0"/>
                </a:rPr>
                <a:t>Theoretical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 Narrow"/>
                  <a:ea typeface="MS PGothic" charset="0"/>
                  <a:cs typeface="MS PGothic" charset="0"/>
                </a:rPr>
                <a:t>Computer Science</a:t>
              </a: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30250" y="1752600"/>
              <a:ext cx="7410450" cy="349278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882942" y="2763107"/>
              <a:ext cx="1905000" cy="64352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/>
                  <a:ea typeface="ＭＳ Ｐゴシック" charset="0"/>
                  <a:cs typeface="Arial" charset="0"/>
                </a:rPr>
                <a:t>Learning Theory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343400" y="1752600"/>
              <a:ext cx="2146300" cy="7609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/>
                </a:rPr>
                <a:t>Randomness</a:t>
              </a: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5907085" y="2864977"/>
              <a:ext cx="2254250" cy="83819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/>
                </a:rPr>
                <a:t>Verification</a:t>
              </a: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886236" y="3660273"/>
              <a:ext cx="2178050" cy="73732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/>
                </a:rPr>
                <a:t>Distributed</a:t>
              </a: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5165166" y="4038600"/>
              <a:ext cx="1508684" cy="7916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/>
                </a:rPr>
                <a:t>Lower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/>
                </a:rPr>
                <a:t>bounds</a:t>
              </a: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1357788" y="2077482"/>
              <a:ext cx="2286000" cy="77588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Arial Narrow"/>
                </a:rPr>
                <a:t>Communication Complexity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1202119" y="3422606"/>
              <a:ext cx="727762" cy="2484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3530519" y="4226300"/>
              <a:ext cx="18288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/>
                </a:rPr>
                <a:t>Quantum Computing</a:t>
              </a:r>
            </a:p>
          </p:txBody>
        </p:sp>
      </p:grpSp>
      <p:sp>
        <p:nvSpPr>
          <p:cNvPr id="116" name="Oval 115"/>
          <p:cNvSpPr/>
          <p:nvPr/>
        </p:nvSpPr>
        <p:spPr bwMode="auto">
          <a:xfrm>
            <a:off x="4175760" y="2438400"/>
            <a:ext cx="3581400" cy="1981200"/>
          </a:xfrm>
          <a:prstGeom prst="ellipse">
            <a:avLst/>
          </a:prstGeom>
          <a:solidFill>
            <a:srgbClr val="FF6600"/>
          </a:solidFill>
          <a:effectLst>
            <a:glow rad="139700">
              <a:schemeClr val="accent1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Arial Narrow"/>
              </a:rPr>
              <a:t>Theoretical Computer Science</a:t>
            </a:r>
            <a:endParaRPr lang="en-US" sz="2400" dirty="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7147560" y="2286001"/>
            <a:ext cx="1828800" cy="6234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 Narrow"/>
              </a:rPr>
              <a:t>Property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 Narrow"/>
              </a:rPr>
              <a:t>testing</a:t>
            </a:r>
          </a:p>
        </p:txBody>
      </p:sp>
      <p:sp>
        <p:nvSpPr>
          <p:cNvPr id="118" name="Oval 117"/>
          <p:cNvSpPr/>
          <p:nvPr/>
        </p:nvSpPr>
        <p:spPr bwMode="auto">
          <a:xfrm>
            <a:off x="2967526" y="4130772"/>
            <a:ext cx="2076056" cy="9193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Algorithmic Game Theory</a:t>
            </a:r>
          </a:p>
        </p:txBody>
      </p:sp>
      <p:sp>
        <p:nvSpPr>
          <p:cNvPr id="119" name="Oval 118"/>
          <p:cNvSpPr/>
          <p:nvPr/>
        </p:nvSpPr>
        <p:spPr bwMode="auto">
          <a:xfrm>
            <a:off x="2548127" y="3588644"/>
            <a:ext cx="16764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Crypto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4480560" y="1828801"/>
            <a:ext cx="17526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Logic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A71801-C21A-4551-8C04-A8E8379A85D6}"/>
              </a:ext>
            </a:extLst>
          </p:cNvPr>
          <p:cNvSpPr txBox="1"/>
          <p:nvPr/>
        </p:nvSpPr>
        <p:spPr>
          <a:xfrm>
            <a:off x="922731" y="6386566"/>
            <a:ext cx="259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 13x, 23x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7AF7C63-28AC-4015-9413-C864C142999F}"/>
              </a:ext>
            </a:extLst>
          </p:cNvPr>
          <p:cNvSpPr txBox="1"/>
          <p:nvPr/>
        </p:nvSpPr>
        <p:spPr>
          <a:xfrm>
            <a:off x="9035601" y="5787926"/>
            <a:ext cx="33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 229br (Valiant)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176260-5191-473C-9E3E-773B0356CDD2}"/>
              </a:ext>
            </a:extLst>
          </p:cNvPr>
          <p:cNvSpPr txBox="1"/>
          <p:nvPr/>
        </p:nvSpPr>
        <p:spPr>
          <a:xfrm>
            <a:off x="8163500" y="545922"/>
            <a:ext cx="33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 229cr (</a:t>
            </a:r>
            <a:r>
              <a:rPr lang="en-US" sz="2800" dirty="0" err="1"/>
              <a:t>Luh</a:t>
            </a:r>
            <a:r>
              <a:rPr lang="en-US" sz="2800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359CD02-F6AB-4796-9EF4-89FEC45199B7}"/>
              </a:ext>
            </a:extLst>
          </p:cNvPr>
          <p:cNvSpPr txBox="1"/>
          <p:nvPr/>
        </p:nvSpPr>
        <p:spPr>
          <a:xfrm>
            <a:off x="5800090" y="6401650"/>
            <a:ext cx="3595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MIT 2.111, 6.443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19385B-CF74-40AE-84B9-BBC1B15A0AA6}"/>
              </a:ext>
            </a:extLst>
          </p:cNvPr>
          <p:cNvSpPr txBox="1"/>
          <p:nvPr/>
        </p:nvSpPr>
        <p:spPr>
          <a:xfrm>
            <a:off x="160341" y="3937314"/>
            <a:ext cx="173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PHIL 144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EEF74D-1967-447B-9165-A6D7841D7142}"/>
              </a:ext>
            </a:extLst>
          </p:cNvPr>
          <p:cNvSpPr txBox="1"/>
          <p:nvPr/>
        </p:nvSpPr>
        <p:spPr>
          <a:xfrm>
            <a:off x="-7921" y="1399146"/>
            <a:ext cx="1736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 229r (Sudan)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0BEFC24-7720-4A4C-88EE-16B478B5205C}"/>
              </a:ext>
            </a:extLst>
          </p:cNvPr>
          <p:cNvSpPr txBox="1"/>
          <p:nvPr/>
        </p:nvSpPr>
        <p:spPr>
          <a:xfrm>
            <a:off x="271223" y="197134"/>
            <a:ext cx="4391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 124/224/223/222/226</a:t>
            </a:r>
            <a:br>
              <a:rPr lang="en-US" sz="2800" dirty="0"/>
            </a:br>
            <a:r>
              <a:rPr lang="en-US" sz="2800" dirty="0"/>
              <a:t>CS 127/227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AC8C4F2-2CFB-42AE-A5B3-D077CD08B35A}"/>
              </a:ext>
            </a:extLst>
          </p:cNvPr>
          <p:cNvSpPr txBox="1"/>
          <p:nvPr/>
        </p:nvSpPr>
        <p:spPr>
          <a:xfrm>
            <a:off x="4688264" y="198991"/>
            <a:ext cx="33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AM 106, 107, 121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EF3AAD-7FFF-4F86-920C-1B589759D0F5}"/>
              </a:ext>
            </a:extLst>
          </p:cNvPr>
          <p:cNvSpPr txBox="1"/>
          <p:nvPr/>
        </p:nvSpPr>
        <p:spPr>
          <a:xfrm>
            <a:off x="9229997" y="1867413"/>
            <a:ext cx="3258286" cy="14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 20x </a:t>
            </a:r>
            <a:r>
              <a:rPr lang="en-US" sz="2400" dirty="0"/>
              <a:t>(Vadhan)</a:t>
            </a:r>
            <a:br>
              <a:rPr lang="en-US" sz="2800" dirty="0"/>
            </a:br>
            <a:r>
              <a:rPr lang="en-US" sz="2800" dirty="0"/>
              <a:t>CS126</a:t>
            </a:r>
            <a:br>
              <a:rPr lang="en-US" sz="2800" dirty="0"/>
            </a:br>
            <a:r>
              <a:rPr lang="en-US" sz="2800" dirty="0"/>
              <a:t>Dwork-</a:t>
            </a:r>
            <a:r>
              <a:rPr lang="en-US" sz="2800" dirty="0" err="1"/>
              <a:t>Minow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67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750B-CB53-486A-BEA7-675AFCB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E3DF-CD4E-47FA-88C6-49F1EB50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4771" cy="4581481"/>
          </a:xfrm>
        </p:spPr>
        <p:txBody>
          <a:bodyPr>
            <a:normAutofit/>
          </a:bodyPr>
          <a:lstStyle/>
          <a:p>
            <a:r>
              <a:rPr lang="en-US" dirty="0"/>
              <a:t>Brian </a:t>
            </a:r>
            <a:r>
              <a:rPr lang="en-US" dirty="0" err="1"/>
              <a:t>Sapozhnikov</a:t>
            </a:r>
            <a:r>
              <a:rPr lang="en-US" dirty="0"/>
              <a:t> </a:t>
            </a:r>
          </a:p>
          <a:p>
            <a:r>
              <a:rPr lang="en-US" dirty="0"/>
              <a:t>Albert </a:t>
            </a:r>
            <a:r>
              <a:rPr lang="en-US" dirty="0" err="1"/>
              <a:t>Chalom</a:t>
            </a:r>
            <a:r>
              <a:rPr lang="en-US" dirty="0"/>
              <a:t>,  Alexis Ross,  Charles O'Mara, Daniel Chen, David Li , </a:t>
            </a:r>
            <a:r>
              <a:rPr lang="en-US" dirty="0" err="1"/>
              <a:t>Jambay</a:t>
            </a:r>
            <a:r>
              <a:rPr lang="en-US" dirty="0"/>
              <a:t> Kinley, Jane </a:t>
            </a:r>
            <a:r>
              <a:rPr lang="en-US" dirty="0" err="1"/>
              <a:t>Ahn</a:t>
            </a:r>
            <a:r>
              <a:rPr lang="en-US" dirty="0"/>
              <a:t>, John Shen, Josh </a:t>
            </a:r>
            <a:r>
              <a:rPr lang="en-US" dirty="0" err="1"/>
              <a:t>Seides</a:t>
            </a:r>
            <a:r>
              <a:rPr lang="en-US" dirty="0"/>
              <a:t>, Laura Pierson, Pranay </a:t>
            </a:r>
            <a:r>
              <a:rPr lang="en-US" dirty="0" err="1"/>
              <a:t>Tankala,Raymond</a:t>
            </a:r>
            <a:r>
              <a:rPr lang="en-US" dirty="0"/>
              <a:t> Lin, Theresa Nguyen, </a:t>
            </a:r>
            <a:r>
              <a:rPr lang="en-US" dirty="0" err="1"/>
              <a:t>Wanqian</a:t>
            </a:r>
            <a:r>
              <a:rPr lang="en-US" dirty="0"/>
              <a:t> Yang, William Fu.</a:t>
            </a:r>
          </a:p>
          <a:p>
            <a:r>
              <a:rPr lang="en-US" dirty="0" err="1"/>
              <a:t>Hikari</a:t>
            </a:r>
            <a:r>
              <a:rPr lang="en-US" dirty="0"/>
              <a:t> Sorensen (extension)</a:t>
            </a:r>
          </a:p>
          <a:p>
            <a:r>
              <a:rPr lang="en-US" dirty="0"/>
              <a:t>Eric Lu (Patel Fellow)</a:t>
            </a:r>
          </a:p>
          <a:p>
            <a:r>
              <a:rPr lang="en-US" dirty="0"/>
              <a:t>Alec Sun (121.5)</a:t>
            </a:r>
          </a:p>
          <a:p>
            <a:r>
              <a:rPr lang="en-US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6799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9AC636-80D7-4BDE-B915-7FCFAAB8E78C}"/>
              </a:ext>
            </a:extLst>
          </p:cNvPr>
          <p:cNvSpPr txBox="1"/>
          <p:nvPr/>
        </p:nvSpPr>
        <p:spPr>
          <a:xfrm>
            <a:off x="255665" y="1703623"/>
            <a:ext cx="12095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 the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1920’s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engineer’s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“half life of knowledge”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was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years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1960’s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was a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decade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it’s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years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most, and,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software engineer, less than three.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686E-81FA-404C-B043-DDFC3247E5D3}"/>
              </a:ext>
            </a:extLst>
          </p:cNvPr>
          <p:cNvSpPr txBox="1"/>
          <p:nvPr/>
        </p:nvSpPr>
        <p:spPr>
          <a:xfrm>
            <a:off x="4964116" y="4401708"/>
            <a:ext cx="661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Tad Friend,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Yorker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Nov 20, 2017</a:t>
            </a:r>
          </a:p>
        </p:txBody>
      </p:sp>
    </p:spTree>
    <p:extLst>
      <p:ext uri="{BB962C8B-B14F-4D97-AF65-F5344CB8AC3E}">
        <p14:creationId xmlns:p14="http://schemas.microsoft.com/office/powerpoint/2010/main" val="3254693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5BF0-E690-4258-880C-44402E34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4DD1B-D02F-4715-9315-A3D120613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1605" y="-618121"/>
            <a:ext cx="14389764" cy="80942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3F1143-0A66-4871-893E-571C74727880}"/>
              </a:ext>
            </a:extLst>
          </p:cNvPr>
          <p:cNvSpPr txBox="1"/>
          <p:nvPr/>
        </p:nvSpPr>
        <p:spPr>
          <a:xfrm>
            <a:off x="3524645" y="4912272"/>
            <a:ext cx="6678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Ask Me Anything</a:t>
            </a:r>
          </a:p>
        </p:txBody>
      </p:sp>
    </p:spTree>
    <p:extLst>
      <p:ext uri="{BB962C8B-B14F-4D97-AF65-F5344CB8AC3E}">
        <p14:creationId xmlns:p14="http://schemas.microsoft.com/office/powerpoint/2010/main" val="3448936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847284-CF52-43E7-877A-363C60A26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69" y="4691818"/>
            <a:ext cx="1964383" cy="19643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546392-9D6F-4797-918B-05ED0E42D9DC}"/>
              </a:ext>
            </a:extLst>
          </p:cNvPr>
          <p:cNvSpPr/>
          <p:nvPr/>
        </p:nvSpPr>
        <p:spPr>
          <a:xfrm>
            <a:off x="-247226" y="3542285"/>
            <a:ext cx="5757567" cy="6962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B9E0B-D5CA-4EC9-8933-DFEA8B2032A2}"/>
              </a:ext>
            </a:extLst>
          </p:cNvPr>
          <p:cNvSpPr/>
          <p:nvPr/>
        </p:nvSpPr>
        <p:spPr>
          <a:xfrm>
            <a:off x="6681441" y="3542284"/>
            <a:ext cx="5757567" cy="6962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78505-AD88-4BF6-A1EE-E560DB610774}"/>
              </a:ext>
            </a:extLst>
          </p:cNvPr>
          <p:cNvSpPr/>
          <p:nvPr/>
        </p:nvSpPr>
        <p:spPr>
          <a:xfrm>
            <a:off x="3716886" y="4189913"/>
            <a:ext cx="501926" cy="9068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B0E661-AA82-4D64-B38A-88B35A7855B5}"/>
              </a:ext>
            </a:extLst>
          </p:cNvPr>
          <p:cNvSpPr/>
          <p:nvPr/>
        </p:nvSpPr>
        <p:spPr>
          <a:xfrm>
            <a:off x="7169662" y="2458773"/>
            <a:ext cx="501926" cy="26380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8EC73-F6B1-438D-A0FB-2CAAF253A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88726" y="3368077"/>
            <a:ext cx="507275" cy="1136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C5436-2F43-4591-BE0D-F2E951152AF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7220799" y="3157598"/>
            <a:ext cx="478635" cy="1557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A5D37B-4C5D-4DBD-913A-047437F56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165" y="3605254"/>
            <a:ext cx="951369" cy="570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F5EEA-F568-432D-8E1D-832A7214B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09" y="3620457"/>
            <a:ext cx="951369" cy="5703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7FB1CC-5F12-4DAD-87F8-F8B7FB374A9E}"/>
              </a:ext>
            </a:extLst>
          </p:cNvPr>
          <p:cNvSpPr/>
          <p:nvPr/>
        </p:nvSpPr>
        <p:spPr>
          <a:xfrm>
            <a:off x="3716886" y="2370966"/>
            <a:ext cx="501926" cy="12494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A5174-A8CC-4284-B07F-58305417DF63}"/>
              </a:ext>
            </a:extLst>
          </p:cNvPr>
          <p:cNvSpPr/>
          <p:nvPr/>
        </p:nvSpPr>
        <p:spPr>
          <a:xfrm>
            <a:off x="7192703" y="2226586"/>
            <a:ext cx="455844" cy="2887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8B8CE-B09A-45F3-8F87-B6A1DE669DC7}"/>
              </a:ext>
            </a:extLst>
          </p:cNvPr>
          <p:cNvSpPr/>
          <p:nvPr/>
        </p:nvSpPr>
        <p:spPr>
          <a:xfrm>
            <a:off x="7192703" y="5056307"/>
            <a:ext cx="455844" cy="2887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24E70-2AB0-4ED0-8CFA-C7662184BDA3}"/>
              </a:ext>
            </a:extLst>
          </p:cNvPr>
          <p:cNvSpPr/>
          <p:nvPr/>
        </p:nvSpPr>
        <p:spPr>
          <a:xfrm>
            <a:off x="3762968" y="4786659"/>
            <a:ext cx="455844" cy="47190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AADA03-0136-465C-95A9-41BC603275A9}"/>
              </a:ext>
            </a:extLst>
          </p:cNvPr>
          <p:cNvSpPr/>
          <p:nvPr/>
        </p:nvSpPr>
        <p:spPr>
          <a:xfrm>
            <a:off x="3739927" y="2108603"/>
            <a:ext cx="455844" cy="4719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E8FD73-89E1-4451-8874-55F0A19A6BE6}"/>
                  </a:ext>
                </a:extLst>
              </p14:cNvPr>
              <p14:cNvContentPartPr/>
              <p14:nvPr/>
            </p14:nvContentPartPr>
            <p14:xfrm>
              <a:off x="825247" y="-1367704"/>
              <a:ext cx="32580" cy="1053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E8FD73-89E1-4451-8874-55F0A19A6B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951" y="-1372002"/>
                <a:ext cx="41173" cy="113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299462-0DA6-4D1B-8E2D-AA34A5EE8267}"/>
                  </a:ext>
                </a:extLst>
              </p14:cNvPr>
              <p14:cNvContentPartPr/>
              <p14:nvPr/>
            </p14:nvContentPartPr>
            <p14:xfrm>
              <a:off x="4296727" y="5057396"/>
              <a:ext cx="180" cy="8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299462-0DA6-4D1B-8E2D-AA34A5EE82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7907" y="5048576"/>
                <a:ext cx="18000" cy="2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70AED15-4B6D-4B7C-B9CA-D2AF96FB749C}"/>
                  </a:ext>
                </a:extLst>
              </p14:cNvPr>
              <p14:cNvContentPartPr/>
              <p14:nvPr/>
            </p14:nvContentPartPr>
            <p14:xfrm>
              <a:off x="2961667" y="4741856"/>
              <a:ext cx="4774680" cy="20475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70AED15-4B6D-4B7C-B9CA-D2AF96FB74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3667" y="4723858"/>
                <a:ext cx="4810320" cy="2083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6EEED5-6DB6-402B-B00D-F0246C9E032B}"/>
                  </a:ext>
                </a:extLst>
              </p14:cNvPr>
              <p14:cNvContentPartPr/>
              <p14:nvPr/>
            </p14:nvContentPartPr>
            <p14:xfrm>
              <a:off x="3074887" y="4984676"/>
              <a:ext cx="4604580" cy="1683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6EEED5-6DB6-402B-B00D-F0246C9E03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7888" y="4930676"/>
                <a:ext cx="4658218" cy="17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5169D9-1DC2-44A7-AA55-5FB9E8EC04AF}"/>
                  </a:ext>
                </a:extLst>
              </p14:cNvPr>
              <p14:cNvContentPartPr/>
              <p14:nvPr/>
            </p14:nvContentPartPr>
            <p14:xfrm>
              <a:off x="5680567" y="80756"/>
              <a:ext cx="1820880" cy="2225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5169D9-1DC2-44A7-AA55-5FB9E8EC04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53572" y="26756"/>
                <a:ext cx="1874509" cy="23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AF4E2E8-FB00-4440-8448-4CED2C181913}"/>
                  </a:ext>
                </a:extLst>
              </p14:cNvPr>
              <p14:cNvContentPartPr/>
              <p14:nvPr/>
            </p14:nvContentPartPr>
            <p14:xfrm>
              <a:off x="6060907" y="1327076"/>
              <a:ext cx="615240" cy="412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AF4E2E8-FB00-4440-8448-4CED2C1819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3907" y="1273076"/>
                <a:ext cx="6688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B1ABBF-20EE-4DD6-BE11-A4D0B87074D5}"/>
                  </a:ext>
                </a:extLst>
              </p14:cNvPr>
              <p14:cNvContentPartPr/>
              <p14:nvPr/>
            </p14:nvContentPartPr>
            <p14:xfrm>
              <a:off x="3608947" y="24236"/>
              <a:ext cx="4046400" cy="25734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B1ABBF-20EE-4DD6-BE11-A4D0B87074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0947" y="6237"/>
                <a:ext cx="4082040" cy="2609098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F53D134F-58EF-452D-AAEF-DC416D66B90C}"/>
              </a:ext>
            </a:extLst>
          </p:cNvPr>
          <p:cNvSpPr/>
          <p:nvPr/>
        </p:nvSpPr>
        <p:spPr>
          <a:xfrm>
            <a:off x="-597252" y="3571732"/>
            <a:ext cx="4141758" cy="62803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03F9A6-1051-4E2B-A873-C299C5CDF881}"/>
                  </a:ext>
                </a:extLst>
              </p:cNvPr>
              <p:cNvSpPr txBox="1"/>
              <p:nvPr/>
            </p:nvSpPr>
            <p:spPr>
              <a:xfrm>
                <a:off x="619958" y="2838310"/>
                <a:ext cx="1621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03F9A6-1051-4E2B-A873-C299C5CDF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8" y="2838310"/>
                <a:ext cx="1621503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A82A54-1851-415D-AF36-17E8AB33EB29}"/>
                  </a:ext>
                </a:extLst>
              </p:cNvPr>
              <p:cNvSpPr txBox="1"/>
              <p:nvPr/>
            </p:nvSpPr>
            <p:spPr>
              <a:xfrm>
                <a:off x="9560224" y="2786294"/>
                <a:ext cx="1621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A82A54-1851-415D-AF36-17E8AB33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224" y="2786294"/>
                <a:ext cx="1621503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F1A105-764C-41C5-ABCC-AE2E10120517}"/>
                  </a:ext>
                </a:extLst>
              </p:cNvPr>
              <p:cNvSpPr txBox="1"/>
              <p:nvPr/>
            </p:nvSpPr>
            <p:spPr>
              <a:xfrm>
                <a:off x="5888064" y="105930"/>
                <a:ext cx="1621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/>
                      </m:sSub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F1A105-764C-41C5-ABCC-AE2E10120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64" y="105930"/>
                <a:ext cx="1621503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444F75D-C9AE-498C-9E76-46C1542D264B}"/>
              </a:ext>
            </a:extLst>
          </p:cNvPr>
          <p:cNvSpPr txBox="1"/>
          <p:nvPr/>
        </p:nvSpPr>
        <p:spPr>
          <a:xfrm>
            <a:off x="0" y="1212190"/>
            <a:ext cx="12372787" cy="707886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 Investigation of </a:t>
            </a:r>
            <a:r>
              <a:rPr lang="en-US" sz="4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Laws of Thought”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Boole, 1854</a:t>
            </a:r>
          </a:p>
        </p:txBody>
      </p:sp>
    </p:spTree>
    <p:extLst>
      <p:ext uri="{BB962C8B-B14F-4D97-AF65-F5344CB8AC3E}">
        <p14:creationId xmlns:p14="http://schemas.microsoft.com/office/powerpoint/2010/main" val="24658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67F3E4B-75CE-40D4-A1D8-E96EFC9FFCF8}"/>
              </a:ext>
            </a:extLst>
          </p:cNvPr>
          <p:cNvGrpSpPr/>
          <p:nvPr/>
        </p:nvGrpSpPr>
        <p:grpSpPr>
          <a:xfrm>
            <a:off x="600602" y="-13258799"/>
            <a:ext cx="49643272" cy="27916248"/>
            <a:chOff x="1009676" y="116608"/>
            <a:chExt cx="10141288" cy="6287175"/>
          </a:xfrm>
        </p:grpSpPr>
        <p:sp>
          <p:nvSpPr>
            <p:cNvPr id="4" name="Flowchart: Stored Data 3">
              <a:extLst>
                <a:ext uri="{FF2B5EF4-FFF2-40B4-BE49-F238E27FC236}">
                  <a16:creationId xmlns:a16="http://schemas.microsoft.com/office/drawing/2014/main" id="{C5058B97-B1DB-4FAD-BD24-CE7C3B562414}"/>
                </a:ext>
              </a:extLst>
            </p:cNvPr>
            <p:cNvSpPr/>
            <p:nvPr/>
          </p:nvSpPr>
          <p:spPr>
            <a:xfrm rot="5400000">
              <a:off x="821254" y="529670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Stored Data 5">
              <a:extLst>
                <a:ext uri="{FF2B5EF4-FFF2-40B4-BE49-F238E27FC236}">
                  <a16:creationId xmlns:a16="http://schemas.microsoft.com/office/drawing/2014/main" id="{22DBDEED-B440-46F1-9929-FB697AF4BD04}"/>
                </a:ext>
              </a:extLst>
            </p:cNvPr>
            <p:cNvSpPr/>
            <p:nvPr/>
          </p:nvSpPr>
          <p:spPr>
            <a:xfrm rot="5400000">
              <a:off x="2122942" y="53169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Stored Data 6">
              <a:extLst>
                <a:ext uri="{FF2B5EF4-FFF2-40B4-BE49-F238E27FC236}">
                  <a16:creationId xmlns:a16="http://schemas.microsoft.com/office/drawing/2014/main" id="{19B53C3F-730E-4C9F-905C-11D707B8C0CD}"/>
                </a:ext>
              </a:extLst>
            </p:cNvPr>
            <p:cNvSpPr/>
            <p:nvPr/>
          </p:nvSpPr>
          <p:spPr>
            <a:xfrm rot="5400000">
              <a:off x="3519900" y="532952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Stored Data 7">
              <a:extLst>
                <a:ext uri="{FF2B5EF4-FFF2-40B4-BE49-F238E27FC236}">
                  <a16:creationId xmlns:a16="http://schemas.microsoft.com/office/drawing/2014/main" id="{D90E33EA-0243-4ACE-92F8-26B7CA0179BF}"/>
                </a:ext>
              </a:extLst>
            </p:cNvPr>
            <p:cNvSpPr/>
            <p:nvPr/>
          </p:nvSpPr>
          <p:spPr>
            <a:xfrm rot="5400000">
              <a:off x="4821588" y="534977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Stored Data 8">
              <a:extLst>
                <a:ext uri="{FF2B5EF4-FFF2-40B4-BE49-F238E27FC236}">
                  <a16:creationId xmlns:a16="http://schemas.microsoft.com/office/drawing/2014/main" id="{04A7AF8A-A3DD-4032-92EE-D973F55690F8}"/>
                </a:ext>
              </a:extLst>
            </p:cNvPr>
            <p:cNvSpPr/>
            <p:nvPr/>
          </p:nvSpPr>
          <p:spPr>
            <a:xfrm rot="5400000">
              <a:off x="6136477" y="533655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Stored Data 9">
              <a:extLst>
                <a:ext uri="{FF2B5EF4-FFF2-40B4-BE49-F238E27FC236}">
                  <a16:creationId xmlns:a16="http://schemas.microsoft.com/office/drawing/2014/main" id="{B1820F5A-C596-4831-823D-022236C018FD}"/>
                </a:ext>
              </a:extLst>
            </p:cNvPr>
            <p:cNvSpPr/>
            <p:nvPr/>
          </p:nvSpPr>
          <p:spPr>
            <a:xfrm rot="5400000">
              <a:off x="7438165" y="5356808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Stored Data 10">
              <a:extLst>
                <a:ext uri="{FF2B5EF4-FFF2-40B4-BE49-F238E27FC236}">
                  <a16:creationId xmlns:a16="http://schemas.microsoft.com/office/drawing/2014/main" id="{A15E1A6E-9CD2-4324-BA28-318200A75D98}"/>
                </a:ext>
              </a:extLst>
            </p:cNvPr>
            <p:cNvSpPr/>
            <p:nvPr/>
          </p:nvSpPr>
          <p:spPr>
            <a:xfrm rot="5400000">
              <a:off x="8835123" y="536938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Stored Data 11">
              <a:extLst>
                <a:ext uri="{FF2B5EF4-FFF2-40B4-BE49-F238E27FC236}">
                  <a16:creationId xmlns:a16="http://schemas.microsoft.com/office/drawing/2014/main" id="{E3D296F8-D2B4-4209-A664-EBDC3119B7E4}"/>
                </a:ext>
              </a:extLst>
            </p:cNvPr>
            <p:cNvSpPr/>
            <p:nvPr/>
          </p:nvSpPr>
          <p:spPr>
            <a:xfrm rot="5400000">
              <a:off x="10136811" y="53896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Stored Data 12">
              <a:extLst>
                <a:ext uri="{FF2B5EF4-FFF2-40B4-BE49-F238E27FC236}">
                  <a16:creationId xmlns:a16="http://schemas.microsoft.com/office/drawing/2014/main" id="{69CEB1D9-0AEC-4973-9BBE-A094E33EF0D1}"/>
                </a:ext>
              </a:extLst>
            </p:cNvPr>
            <p:cNvSpPr/>
            <p:nvPr/>
          </p:nvSpPr>
          <p:spPr>
            <a:xfrm rot="5400000">
              <a:off x="1656686" y="35306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Stored Data 13">
              <a:extLst>
                <a:ext uri="{FF2B5EF4-FFF2-40B4-BE49-F238E27FC236}">
                  <a16:creationId xmlns:a16="http://schemas.microsoft.com/office/drawing/2014/main" id="{1B7C6170-DA1D-4FE7-87F8-E86F0AF1A5CD}"/>
                </a:ext>
              </a:extLst>
            </p:cNvPr>
            <p:cNvSpPr/>
            <p:nvPr/>
          </p:nvSpPr>
          <p:spPr>
            <a:xfrm rot="5400000">
              <a:off x="3295252" y="34647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Stored Data 14">
              <a:extLst>
                <a:ext uri="{FF2B5EF4-FFF2-40B4-BE49-F238E27FC236}">
                  <a16:creationId xmlns:a16="http://schemas.microsoft.com/office/drawing/2014/main" id="{8E713B53-2A26-4BD7-9109-D34D9001E3ED}"/>
                </a:ext>
              </a:extLst>
            </p:cNvPr>
            <p:cNvSpPr/>
            <p:nvPr/>
          </p:nvSpPr>
          <p:spPr>
            <a:xfrm rot="5400000">
              <a:off x="4692210" y="34772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Stored Data 15">
              <a:extLst>
                <a:ext uri="{FF2B5EF4-FFF2-40B4-BE49-F238E27FC236}">
                  <a16:creationId xmlns:a16="http://schemas.microsoft.com/office/drawing/2014/main" id="{CACD4677-6EE8-4CEC-89FB-FFD6DB604078}"/>
                </a:ext>
              </a:extLst>
            </p:cNvPr>
            <p:cNvSpPr/>
            <p:nvPr/>
          </p:nvSpPr>
          <p:spPr>
            <a:xfrm rot="5400000">
              <a:off x="5993898" y="349752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0A2FB681-9F88-44E2-90B7-77CEC4547DB7}"/>
                </a:ext>
              </a:extLst>
            </p:cNvPr>
            <p:cNvSpPr/>
            <p:nvPr/>
          </p:nvSpPr>
          <p:spPr>
            <a:xfrm rot="5400000">
              <a:off x="7308787" y="348431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tored Data 17">
              <a:extLst>
                <a:ext uri="{FF2B5EF4-FFF2-40B4-BE49-F238E27FC236}">
                  <a16:creationId xmlns:a16="http://schemas.microsoft.com/office/drawing/2014/main" id="{CF33F067-2787-4783-843B-AFCDC07E9D04}"/>
                </a:ext>
              </a:extLst>
            </p:cNvPr>
            <p:cNvSpPr/>
            <p:nvPr/>
          </p:nvSpPr>
          <p:spPr>
            <a:xfrm rot="5400000">
              <a:off x="8610475" y="350456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tored Data 20">
              <a:extLst>
                <a:ext uri="{FF2B5EF4-FFF2-40B4-BE49-F238E27FC236}">
                  <a16:creationId xmlns:a16="http://schemas.microsoft.com/office/drawing/2014/main" id="{B2362270-C9EC-4CF9-9F64-A84ADC8ABA3B}"/>
                </a:ext>
              </a:extLst>
            </p:cNvPr>
            <p:cNvSpPr/>
            <p:nvPr/>
          </p:nvSpPr>
          <p:spPr>
            <a:xfrm rot="5400000">
              <a:off x="3482384" y="173993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Stored Data 21">
              <a:extLst>
                <a:ext uri="{FF2B5EF4-FFF2-40B4-BE49-F238E27FC236}">
                  <a16:creationId xmlns:a16="http://schemas.microsoft.com/office/drawing/2014/main" id="{353BAB86-5CCD-439A-861B-FAFD1EB33741}"/>
                </a:ext>
              </a:extLst>
            </p:cNvPr>
            <p:cNvSpPr/>
            <p:nvPr/>
          </p:nvSpPr>
          <p:spPr>
            <a:xfrm rot="5400000">
              <a:off x="4784072" y="17601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tored Data 26">
              <a:extLst>
                <a:ext uri="{FF2B5EF4-FFF2-40B4-BE49-F238E27FC236}">
                  <a16:creationId xmlns:a16="http://schemas.microsoft.com/office/drawing/2014/main" id="{55CB335A-2B58-42E3-A84B-ED7AC0F3797F}"/>
                </a:ext>
              </a:extLst>
            </p:cNvPr>
            <p:cNvSpPr/>
            <p:nvPr/>
          </p:nvSpPr>
          <p:spPr>
            <a:xfrm rot="5400000">
              <a:off x="4291282" y="3050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Stored Data 27">
              <a:extLst>
                <a:ext uri="{FF2B5EF4-FFF2-40B4-BE49-F238E27FC236}">
                  <a16:creationId xmlns:a16="http://schemas.microsoft.com/office/drawing/2014/main" id="{0BB0265B-6AD4-4CF7-8EF1-7201EA72ADA8}"/>
                </a:ext>
              </a:extLst>
            </p:cNvPr>
            <p:cNvSpPr/>
            <p:nvPr/>
          </p:nvSpPr>
          <p:spPr>
            <a:xfrm rot="5400000">
              <a:off x="5592970" y="32527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Stored Data 28">
              <a:extLst>
                <a:ext uri="{FF2B5EF4-FFF2-40B4-BE49-F238E27FC236}">
                  <a16:creationId xmlns:a16="http://schemas.microsoft.com/office/drawing/2014/main" id="{262A1947-5F2F-42DA-BA42-12510194F918}"/>
                </a:ext>
              </a:extLst>
            </p:cNvPr>
            <p:cNvSpPr/>
            <p:nvPr/>
          </p:nvSpPr>
          <p:spPr>
            <a:xfrm rot="5400000">
              <a:off x="6989928" y="3378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Stored Data 29">
              <a:extLst>
                <a:ext uri="{FF2B5EF4-FFF2-40B4-BE49-F238E27FC236}">
                  <a16:creationId xmlns:a16="http://schemas.microsoft.com/office/drawing/2014/main" id="{6A013B3D-28F3-48F5-9889-14418F864E5C}"/>
                </a:ext>
              </a:extLst>
            </p:cNvPr>
            <p:cNvSpPr/>
            <p:nvPr/>
          </p:nvSpPr>
          <p:spPr>
            <a:xfrm rot="5400000">
              <a:off x="6005186" y="1737586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Stored Data 30">
              <a:extLst>
                <a:ext uri="{FF2B5EF4-FFF2-40B4-BE49-F238E27FC236}">
                  <a16:creationId xmlns:a16="http://schemas.microsoft.com/office/drawing/2014/main" id="{0E937E50-4244-4AD1-9E26-97FD88F78DB9}"/>
                </a:ext>
              </a:extLst>
            </p:cNvPr>
            <p:cNvSpPr/>
            <p:nvPr/>
          </p:nvSpPr>
          <p:spPr>
            <a:xfrm rot="5400000">
              <a:off x="7306874" y="175783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2546CA-8938-4F7D-9AB2-C6246CEEA755}"/>
                </a:ext>
              </a:extLst>
            </p:cNvPr>
            <p:cNvCxnSpPr>
              <a:stCxn id="4" idx="1"/>
              <a:endCxn id="13" idx="3"/>
            </p:cNvCxnSpPr>
            <p:nvPr/>
          </p:nvCxnSpPr>
          <p:spPr>
            <a:xfrm flipV="1">
              <a:off x="1422541" y="4344331"/>
              <a:ext cx="835432" cy="76395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07DD2F-9E06-45BC-9D52-1946454AC426}"/>
                </a:ext>
              </a:extLst>
            </p:cNvPr>
            <p:cNvCxnSpPr>
              <a:cxnSpLocks/>
              <a:stCxn id="7" idx="1"/>
              <a:endCxn id="13" idx="3"/>
            </p:cNvCxnSpPr>
            <p:nvPr/>
          </p:nvCxnSpPr>
          <p:spPr>
            <a:xfrm flipH="1" flipV="1">
              <a:off x="2257973" y="4344331"/>
              <a:ext cx="1863214" cy="79677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6C48C7-278F-493E-AFCF-6FED461CB0DD}"/>
                </a:ext>
              </a:extLst>
            </p:cNvPr>
            <p:cNvCxnSpPr>
              <a:cxnSpLocks/>
              <a:stCxn id="6" idx="1"/>
              <a:endCxn id="15" idx="3"/>
            </p:cNvCxnSpPr>
            <p:nvPr/>
          </p:nvCxnSpPr>
          <p:spPr>
            <a:xfrm flipV="1">
              <a:off x="2724229" y="4291004"/>
              <a:ext cx="2569268" cy="83752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744D11-C543-43E9-88B8-90F54F6034D1}"/>
                </a:ext>
              </a:extLst>
            </p:cNvPr>
            <p:cNvCxnSpPr>
              <a:cxnSpLocks/>
              <a:stCxn id="11" idx="1"/>
              <a:endCxn id="15" idx="3"/>
            </p:cNvCxnSpPr>
            <p:nvPr/>
          </p:nvCxnSpPr>
          <p:spPr>
            <a:xfrm flipH="1" flipV="1">
              <a:off x="5293497" y="4291004"/>
              <a:ext cx="4142913" cy="8899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EC08F71-7F5E-4756-AAF5-3D42494E1E39}"/>
                </a:ext>
              </a:extLst>
            </p:cNvPr>
            <p:cNvCxnSpPr>
              <a:cxnSpLocks/>
              <a:stCxn id="8" idx="1"/>
              <a:endCxn id="14" idx="3"/>
            </p:cNvCxnSpPr>
            <p:nvPr/>
          </p:nvCxnSpPr>
          <p:spPr>
            <a:xfrm flipH="1" flipV="1">
              <a:off x="3896539" y="4278431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B90FF6-C3A0-4A38-85E4-9F627C5218A5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 flipV="1">
              <a:off x="6595185" y="4311253"/>
              <a:ext cx="1444267" cy="8571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04B3971-2F9E-4053-9E3E-952D3549CD23}"/>
                </a:ext>
              </a:extLst>
            </p:cNvPr>
            <p:cNvCxnSpPr>
              <a:cxnSpLocks/>
              <a:stCxn id="9" idx="1"/>
              <a:endCxn id="17" idx="3"/>
            </p:cNvCxnSpPr>
            <p:nvPr/>
          </p:nvCxnSpPr>
          <p:spPr>
            <a:xfrm flipV="1">
              <a:off x="6737764" y="4298038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06BCA7-EC0B-4A8E-88F6-21ED8C133F0A}"/>
                </a:ext>
              </a:extLst>
            </p:cNvPr>
            <p:cNvCxnSpPr>
              <a:cxnSpLocks/>
              <a:stCxn id="12" idx="1"/>
              <a:endCxn id="18" idx="3"/>
            </p:cNvCxnSpPr>
            <p:nvPr/>
          </p:nvCxnSpPr>
          <p:spPr>
            <a:xfrm flipH="1" flipV="1">
              <a:off x="9211762" y="4318287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BD1547-D18B-4A7F-8C8F-CB42B540F429}"/>
                </a:ext>
              </a:extLst>
            </p:cNvPr>
            <p:cNvCxnSpPr>
              <a:cxnSpLocks/>
              <a:stCxn id="8" idx="1"/>
              <a:endCxn id="18" idx="3"/>
            </p:cNvCxnSpPr>
            <p:nvPr/>
          </p:nvCxnSpPr>
          <p:spPr>
            <a:xfrm flipV="1">
              <a:off x="5422875" y="4318287"/>
              <a:ext cx="3788887" cy="84306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CB5E56-B8DE-480D-984A-0F08610C5272}"/>
                </a:ext>
              </a:extLst>
            </p:cNvPr>
            <p:cNvCxnSpPr>
              <a:cxnSpLocks/>
              <a:stCxn id="10" idx="1"/>
              <a:endCxn id="17" idx="3"/>
            </p:cNvCxnSpPr>
            <p:nvPr/>
          </p:nvCxnSpPr>
          <p:spPr>
            <a:xfrm flipH="1" flipV="1">
              <a:off x="7910074" y="4298038"/>
              <a:ext cx="129378" cy="8703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7955697-95B3-4957-94CD-CAEFF2CB2EB0}"/>
                </a:ext>
              </a:extLst>
            </p:cNvPr>
            <p:cNvCxnSpPr>
              <a:cxnSpLocks/>
              <a:stCxn id="6" idx="1"/>
              <a:endCxn id="14" idx="3"/>
            </p:cNvCxnSpPr>
            <p:nvPr/>
          </p:nvCxnSpPr>
          <p:spPr>
            <a:xfrm flipV="1">
              <a:off x="2724229" y="4278431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BF5F355-FD21-4B1D-80C3-39197FB3F3D3}"/>
                </a:ext>
              </a:extLst>
            </p:cNvPr>
            <p:cNvCxnSpPr>
              <a:cxnSpLocks/>
              <a:stCxn id="13" idx="1"/>
              <a:endCxn id="21" idx="3"/>
            </p:cNvCxnSpPr>
            <p:nvPr/>
          </p:nvCxnSpPr>
          <p:spPr>
            <a:xfrm flipV="1">
              <a:off x="2257973" y="2553655"/>
              <a:ext cx="1825698" cy="7885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24732EF-96FB-4037-98EC-D3D99CCF287F}"/>
                </a:ext>
              </a:extLst>
            </p:cNvPr>
            <p:cNvCxnSpPr>
              <a:cxnSpLocks/>
              <a:stCxn id="15" idx="1"/>
              <a:endCxn id="21" idx="3"/>
            </p:cNvCxnSpPr>
            <p:nvPr/>
          </p:nvCxnSpPr>
          <p:spPr>
            <a:xfrm flipH="1" flipV="1">
              <a:off x="4083671" y="2553655"/>
              <a:ext cx="1209826" cy="73520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46E7BE-F052-42A2-926D-6A8F33DCB3B1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002034" y="2573904"/>
              <a:ext cx="1383325" cy="71433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3425FA-E4D5-4652-A4D5-5DE150CA153D}"/>
                </a:ext>
              </a:extLst>
            </p:cNvPr>
            <p:cNvCxnSpPr>
              <a:cxnSpLocks/>
              <a:stCxn id="18" idx="1"/>
              <a:endCxn id="30" idx="3"/>
            </p:cNvCxnSpPr>
            <p:nvPr/>
          </p:nvCxnSpPr>
          <p:spPr>
            <a:xfrm flipH="1" flipV="1">
              <a:off x="6606473" y="2551310"/>
              <a:ext cx="2605289" cy="7648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03D5EC-FF1E-45FE-A03E-F715CC8A9F69}"/>
                </a:ext>
              </a:extLst>
            </p:cNvPr>
            <p:cNvCxnSpPr>
              <a:cxnSpLocks/>
              <a:stCxn id="17" idx="1"/>
              <a:endCxn id="22" idx="3"/>
            </p:cNvCxnSpPr>
            <p:nvPr/>
          </p:nvCxnSpPr>
          <p:spPr>
            <a:xfrm flipH="1" flipV="1">
              <a:off x="5385359" y="2573904"/>
              <a:ext cx="2524715" cy="72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4548BAA-EDF5-4FDD-9279-9C1D68571B19}"/>
                </a:ext>
              </a:extLst>
            </p:cNvPr>
            <p:cNvCxnSpPr>
              <a:cxnSpLocks/>
              <a:stCxn id="16" idx="1"/>
              <a:endCxn id="31" idx="3"/>
            </p:cNvCxnSpPr>
            <p:nvPr/>
          </p:nvCxnSpPr>
          <p:spPr>
            <a:xfrm flipV="1">
              <a:off x="6595185" y="2571559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D9D71F-93E4-4174-9434-AD8C9198AA5F}"/>
                </a:ext>
              </a:extLst>
            </p:cNvPr>
            <p:cNvCxnSpPr>
              <a:cxnSpLocks/>
              <a:stCxn id="15" idx="1"/>
              <a:endCxn id="30" idx="3"/>
            </p:cNvCxnSpPr>
            <p:nvPr/>
          </p:nvCxnSpPr>
          <p:spPr>
            <a:xfrm flipV="1">
              <a:off x="5293497" y="2551310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6E0EBD-B576-492C-B30A-6279413A8D7E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 flipV="1">
              <a:off x="7908161" y="2571559"/>
              <a:ext cx="1913" cy="7243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3BCA86-1952-41D9-92C6-5FC8DDB5F734}"/>
                </a:ext>
              </a:extLst>
            </p:cNvPr>
            <p:cNvCxnSpPr>
              <a:cxnSpLocks/>
              <a:stCxn id="21" idx="1"/>
              <a:endCxn id="27" idx="3"/>
            </p:cNvCxnSpPr>
            <p:nvPr/>
          </p:nvCxnSpPr>
          <p:spPr>
            <a:xfrm flipV="1">
              <a:off x="4083671" y="1118754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370F5B2-A5CB-419C-9345-295D307A6B11}"/>
                </a:ext>
              </a:extLst>
            </p:cNvPr>
            <p:cNvCxnSpPr>
              <a:cxnSpLocks/>
              <a:stCxn id="30" idx="1"/>
              <a:endCxn id="27" idx="3"/>
            </p:cNvCxnSpPr>
            <p:nvPr/>
          </p:nvCxnSpPr>
          <p:spPr>
            <a:xfrm flipH="1" flipV="1">
              <a:off x="4892569" y="1118754"/>
              <a:ext cx="1713904" cy="4304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F7CECF-B984-47D0-8EE1-164AACA646AB}"/>
                </a:ext>
              </a:extLst>
            </p:cNvPr>
            <p:cNvCxnSpPr>
              <a:cxnSpLocks/>
              <a:stCxn id="22" idx="1"/>
              <a:endCxn id="28" idx="3"/>
            </p:cNvCxnSpPr>
            <p:nvPr/>
          </p:nvCxnSpPr>
          <p:spPr>
            <a:xfrm flipV="1">
              <a:off x="5385359" y="1139003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C325AC3-FCEF-4EBF-8C96-DF6FB4226A45}"/>
                </a:ext>
              </a:extLst>
            </p:cNvPr>
            <p:cNvCxnSpPr>
              <a:cxnSpLocks/>
              <a:stCxn id="31" idx="1"/>
              <a:endCxn id="29" idx="3"/>
            </p:cNvCxnSpPr>
            <p:nvPr/>
          </p:nvCxnSpPr>
          <p:spPr>
            <a:xfrm flipH="1" flipV="1">
              <a:off x="7591215" y="1151576"/>
              <a:ext cx="316946" cy="4178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B517255-41EF-48C6-9BD3-0ED7C36002E2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 flipV="1">
              <a:off x="6194257" y="1139003"/>
              <a:ext cx="1555431" cy="43698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E76C8F-2017-48FF-BC3C-BA20868E4C98}"/>
                </a:ext>
              </a:extLst>
            </p:cNvPr>
            <p:cNvCxnSpPr>
              <a:cxnSpLocks/>
              <a:stCxn id="30" idx="1"/>
              <a:endCxn id="29" idx="3"/>
            </p:cNvCxnSpPr>
            <p:nvPr/>
          </p:nvCxnSpPr>
          <p:spPr>
            <a:xfrm flipV="1">
              <a:off x="6606473" y="1151576"/>
              <a:ext cx="984742" cy="397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49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67F3E4B-75CE-40D4-A1D8-E96EFC9FFCF8}"/>
              </a:ext>
            </a:extLst>
          </p:cNvPr>
          <p:cNvGrpSpPr/>
          <p:nvPr/>
        </p:nvGrpSpPr>
        <p:grpSpPr>
          <a:xfrm>
            <a:off x="1009676" y="116608"/>
            <a:ext cx="10141288" cy="6287175"/>
            <a:chOff x="1009676" y="116608"/>
            <a:chExt cx="10141288" cy="6287175"/>
          </a:xfrm>
        </p:grpSpPr>
        <p:sp>
          <p:nvSpPr>
            <p:cNvPr id="4" name="Flowchart: Stored Data 3">
              <a:extLst>
                <a:ext uri="{FF2B5EF4-FFF2-40B4-BE49-F238E27FC236}">
                  <a16:creationId xmlns:a16="http://schemas.microsoft.com/office/drawing/2014/main" id="{C5058B97-B1DB-4FAD-BD24-CE7C3B562414}"/>
                </a:ext>
              </a:extLst>
            </p:cNvPr>
            <p:cNvSpPr/>
            <p:nvPr/>
          </p:nvSpPr>
          <p:spPr>
            <a:xfrm rot="5400000">
              <a:off x="821254" y="529670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Stored Data 5">
              <a:extLst>
                <a:ext uri="{FF2B5EF4-FFF2-40B4-BE49-F238E27FC236}">
                  <a16:creationId xmlns:a16="http://schemas.microsoft.com/office/drawing/2014/main" id="{22DBDEED-B440-46F1-9929-FB697AF4BD04}"/>
                </a:ext>
              </a:extLst>
            </p:cNvPr>
            <p:cNvSpPr/>
            <p:nvPr/>
          </p:nvSpPr>
          <p:spPr>
            <a:xfrm rot="5400000">
              <a:off x="2122942" y="53169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Stored Data 6">
              <a:extLst>
                <a:ext uri="{FF2B5EF4-FFF2-40B4-BE49-F238E27FC236}">
                  <a16:creationId xmlns:a16="http://schemas.microsoft.com/office/drawing/2014/main" id="{19B53C3F-730E-4C9F-905C-11D707B8C0CD}"/>
                </a:ext>
              </a:extLst>
            </p:cNvPr>
            <p:cNvSpPr/>
            <p:nvPr/>
          </p:nvSpPr>
          <p:spPr>
            <a:xfrm rot="5400000">
              <a:off x="3519900" y="532952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Stored Data 7">
              <a:extLst>
                <a:ext uri="{FF2B5EF4-FFF2-40B4-BE49-F238E27FC236}">
                  <a16:creationId xmlns:a16="http://schemas.microsoft.com/office/drawing/2014/main" id="{D90E33EA-0243-4ACE-92F8-26B7CA0179BF}"/>
                </a:ext>
              </a:extLst>
            </p:cNvPr>
            <p:cNvSpPr/>
            <p:nvPr/>
          </p:nvSpPr>
          <p:spPr>
            <a:xfrm rot="5400000">
              <a:off x="4821588" y="534977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Stored Data 8">
              <a:extLst>
                <a:ext uri="{FF2B5EF4-FFF2-40B4-BE49-F238E27FC236}">
                  <a16:creationId xmlns:a16="http://schemas.microsoft.com/office/drawing/2014/main" id="{04A7AF8A-A3DD-4032-92EE-D973F55690F8}"/>
                </a:ext>
              </a:extLst>
            </p:cNvPr>
            <p:cNvSpPr/>
            <p:nvPr/>
          </p:nvSpPr>
          <p:spPr>
            <a:xfrm rot="5400000">
              <a:off x="6136477" y="533655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Stored Data 9">
              <a:extLst>
                <a:ext uri="{FF2B5EF4-FFF2-40B4-BE49-F238E27FC236}">
                  <a16:creationId xmlns:a16="http://schemas.microsoft.com/office/drawing/2014/main" id="{B1820F5A-C596-4831-823D-022236C018FD}"/>
                </a:ext>
              </a:extLst>
            </p:cNvPr>
            <p:cNvSpPr/>
            <p:nvPr/>
          </p:nvSpPr>
          <p:spPr>
            <a:xfrm rot="5400000">
              <a:off x="7438165" y="5356808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Stored Data 10">
              <a:extLst>
                <a:ext uri="{FF2B5EF4-FFF2-40B4-BE49-F238E27FC236}">
                  <a16:creationId xmlns:a16="http://schemas.microsoft.com/office/drawing/2014/main" id="{A15E1A6E-9CD2-4324-BA28-318200A75D98}"/>
                </a:ext>
              </a:extLst>
            </p:cNvPr>
            <p:cNvSpPr/>
            <p:nvPr/>
          </p:nvSpPr>
          <p:spPr>
            <a:xfrm rot="5400000">
              <a:off x="8835123" y="536938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Stored Data 11">
              <a:extLst>
                <a:ext uri="{FF2B5EF4-FFF2-40B4-BE49-F238E27FC236}">
                  <a16:creationId xmlns:a16="http://schemas.microsoft.com/office/drawing/2014/main" id="{E3D296F8-D2B4-4209-A664-EBDC3119B7E4}"/>
                </a:ext>
              </a:extLst>
            </p:cNvPr>
            <p:cNvSpPr/>
            <p:nvPr/>
          </p:nvSpPr>
          <p:spPr>
            <a:xfrm rot="5400000">
              <a:off x="10136811" y="53896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Stored Data 12">
              <a:extLst>
                <a:ext uri="{FF2B5EF4-FFF2-40B4-BE49-F238E27FC236}">
                  <a16:creationId xmlns:a16="http://schemas.microsoft.com/office/drawing/2014/main" id="{69CEB1D9-0AEC-4973-9BBE-A094E33EF0D1}"/>
                </a:ext>
              </a:extLst>
            </p:cNvPr>
            <p:cNvSpPr/>
            <p:nvPr/>
          </p:nvSpPr>
          <p:spPr>
            <a:xfrm rot="5400000">
              <a:off x="1656686" y="35306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Stored Data 13">
              <a:extLst>
                <a:ext uri="{FF2B5EF4-FFF2-40B4-BE49-F238E27FC236}">
                  <a16:creationId xmlns:a16="http://schemas.microsoft.com/office/drawing/2014/main" id="{1B7C6170-DA1D-4FE7-87F8-E86F0AF1A5CD}"/>
                </a:ext>
              </a:extLst>
            </p:cNvPr>
            <p:cNvSpPr/>
            <p:nvPr/>
          </p:nvSpPr>
          <p:spPr>
            <a:xfrm rot="5400000">
              <a:off x="3295252" y="34647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Stored Data 14">
              <a:extLst>
                <a:ext uri="{FF2B5EF4-FFF2-40B4-BE49-F238E27FC236}">
                  <a16:creationId xmlns:a16="http://schemas.microsoft.com/office/drawing/2014/main" id="{8E713B53-2A26-4BD7-9109-D34D9001E3ED}"/>
                </a:ext>
              </a:extLst>
            </p:cNvPr>
            <p:cNvSpPr/>
            <p:nvPr/>
          </p:nvSpPr>
          <p:spPr>
            <a:xfrm rot="5400000">
              <a:off x="4692210" y="34772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Stored Data 15">
              <a:extLst>
                <a:ext uri="{FF2B5EF4-FFF2-40B4-BE49-F238E27FC236}">
                  <a16:creationId xmlns:a16="http://schemas.microsoft.com/office/drawing/2014/main" id="{CACD4677-6EE8-4CEC-89FB-FFD6DB604078}"/>
                </a:ext>
              </a:extLst>
            </p:cNvPr>
            <p:cNvSpPr/>
            <p:nvPr/>
          </p:nvSpPr>
          <p:spPr>
            <a:xfrm rot="5400000">
              <a:off x="5993898" y="349752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0A2FB681-9F88-44E2-90B7-77CEC4547DB7}"/>
                </a:ext>
              </a:extLst>
            </p:cNvPr>
            <p:cNvSpPr/>
            <p:nvPr/>
          </p:nvSpPr>
          <p:spPr>
            <a:xfrm rot="5400000">
              <a:off x="7308787" y="348431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tored Data 17">
              <a:extLst>
                <a:ext uri="{FF2B5EF4-FFF2-40B4-BE49-F238E27FC236}">
                  <a16:creationId xmlns:a16="http://schemas.microsoft.com/office/drawing/2014/main" id="{CF33F067-2787-4783-843B-AFCDC07E9D04}"/>
                </a:ext>
              </a:extLst>
            </p:cNvPr>
            <p:cNvSpPr/>
            <p:nvPr/>
          </p:nvSpPr>
          <p:spPr>
            <a:xfrm rot="5400000">
              <a:off x="8610475" y="350456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tored Data 20">
              <a:extLst>
                <a:ext uri="{FF2B5EF4-FFF2-40B4-BE49-F238E27FC236}">
                  <a16:creationId xmlns:a16="http://schemas.microsoft.com/office/drawing/2014/main" id="{B2362270-C9EC-4CF9-9F64-A84ADC8ABA3B}"/>
                </a:ext>
              </a:extLst>
            </p:cNvPr>
            <p:cNvSpPr/>
            <p:nvPr/>
          </p:nvSpPr>
          <p:spPr>
            <a:xfrm rot="5400000">
              <a:off x="3482384" y="173993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Stored Data 21">
              <a:extLst>
                <a:ext uri="{FF2B5EF4-FFF2-40B4-BE49-F238E27FC236}">
                  <a16:creationId xmlns:a16="http://schemas.microsoft.com/office/drawing/2014/main" id="{353BAB86-5CCD-439A-861B-FAFD1EB33741}"/>
                </a:ext>
              </a:extLst>
            </p:cNvPr>
            <p:cNvSpPr/>
            <p:nvPr/>
          </p:nvSpPr>
          <p:spPr>
            <a:xfrm rot="5400000">
              <a:off x="4784072" y="17601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tored Data 26">
              <a:extLst>
                <a:ext uri="{FF2B5EF4-FFF2-40B4-BE49-F238E27FC236}">
                  <a16:creationId xmlns:a16="http://schemas.microsoft.com/office/drawing/2014/main" id="{55CB335A-2B58-42E3-A84B-ED7AC0F3797F}"/>
                </a:ext>
              </a:extLst>
            </p:cNvPr>
            <p:cNvSpPr/>
            <p:nvPr/>
          </p:nvSpPr>
          <p:spPr>
            <a:xfrm rot="5400000">
              <a:off x="4291282" y="3050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Stored Data 27">
              <a:extLst>
                <a:ext uri="{FF2B5EF4-FFF2-40B4-BE49-F238E27FC236}">
                  <a16:creationId xmlns:a16="http://schemas.microsoft.com/office/drawing/2014/main" id="{0BB0265B-6AD4-4CF7-8EF1-7201EA72ADA8}"/>
                </a:ext>
              </a:extLst>
            </p:cNvPr>
            <p:cNvSpPr/>
            <p:nvPr/>
          </p:nvSpPr>
          <p:spPr>
            <a:xfrm rot="5400000">
              <a:off x="5592970" y="32527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Stored Data 28">
              <a:extLst>
                <a:ext uri="{FF2B5EF4-FFF2-40B4-BE49-F238E27FC236}">
                  <a16:creationId xmlns:a16="http://schemas.microsoft.com/office/drawing/2014/main" id="{262A1947-5F2F-42DA-BA42-12510194F918}"/>
                </a:ext>
              </a:extLst>
            </p:cNvPr>
            <p:cNvSpPr/>
            <p:nvPr/>
          </p:nvSpPr>
          <p:spPr>
            <a:xfrm rot="5400000">
              <a:off x="6989928" y="3378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Stored Data 29">
              <a:extLst>
                <a:ext uri="{FF2B5EF4-FFF2-40B4-BE49-F238E27FC236}">
                  <a16:creationId xmlns:a16="http://schemas.microsoft.com/office/drawing/2014/main" id="{6A013B3D-28F3-48F5-9889-14418F864E5C}"/>
                </a:ext>
              </a:extLst>
            </p:cNvPr>
            <p:cNvSpPr/>
            <p:nvPr/>
          </p:nvSpPr>
          <p:spPr>
            <a:xfrm rot="5400000">
              <a:off x="6005186" y="1737586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Stored Data 30">
              <a:extLst>
                <a:ext uri="{FF2B5EF4-FFF2-40B4-BE49-F238E27FC236}">
                  <a16:creationId xmlns:a16="http://schemas.microsoft.com/office/drawing/2014/main" id="{0E937E50-4244-4AD1-9E26-97FD88F78DB9}"/>
                </a:ext>
              </a:extLst>
            </p:cNvPr>
            <p:cNvSpPr/>
            <p:nvPr/>
          </p:nvSpPr>
          <p:spPr>
            <a:xfrm rot="5400000">
              <a:off x="7306874" y="175783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2546CA-8938-4F7D-9AB2-C6246CEEA755}"/>
                </a:ext>
              </a:extLst>
            </p:cNvPr>
            <p:cNvCxnSpPr>
              <a:stCxn id="4" idx="1"/>
              <a:endCxn id="13" idx="3"/>
            </p:cNvCxnSpPr>
            <p:nvPr/>
          </p:nvCxnSpPr>
          <p:spPr>
            <a:xfrm flipV="1">
              <a:off x="1422541" y="4344331"/>
              <a:ext cx="835432" cy="76395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07DD2F-9E06-45BC-9D52-1946454AC426}"/>
                </a:ext>
              </a:extLst>
            </p:cNvPr>
            <p:cNvCxnSpPr>
              <a:cxnSpLocks/>
              <a:stCxn id="7" idx="1"/>
              <a:endCxn id="13" idx="3"/>
            </p:cNvCxnSpPr>
            <p:nvPr/>
          </p:nvCxnSpPr>
          <p:spPr>
            <a:xfrm flipH="1" flipV="1">
              <a:off x="2257973" y="4344331"/>
              <a:ext cx="1863214" cy="79677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6C48C7-278F-493E-AFCF-6FED461CB0DD}"/>
                </a:ext>
              </a:extLst>
            </p:cNvPr>
            <p:cNvCxnSpPr>
              <a:cxnSpLocks/>
              <a:stCxn id="6" idx="1"/>
              <a:endCxn id="15" idx="3"/>
            </p:cNvCxnSpPr>
            <p:nvPr/>
          </p:nvCxnSpPr>
          <p:spPr>
            <a:xfrm flipV="1">
              <a:off x="2724229" y="4291004"/>
              <a:ext cx="2569268" cy="83752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744D11-C543-43E9-88B8-90F54F6034D1}"/>
                </a:ext>
              </a:extLst>
            </p:cNvPr>
            <p:cNvCxnSpPr>
              <a:cxnSpLocks/>
              <a:stCxn id="11" idx="1"/>
              <a:endCxn id="15" idx="3"/>
            </p:cNvCxnSpPr>
            <p:nvPr/>
          </p:nvCxnSpPr>
          <p:spPr>
            <a:xfrm flipH="1" flipV="1">
              <a:off x="5293497" y="4291004"/>
              <a:ext cx="4142913" cy="8899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EC08F71-7F5E-4756-AAF5-3D42494E1E39}"/>
                </a:ext>
              </a:extLst>
            </p:cNvPr>
            <p:cNvCxnSpPr>
              <a:cxnSpLocks/>
              <a:stCxn id="8" idx="1"/>
              <a:endCxn id="14" idx="3"/>
            </p:cNvCxnSpPr>
            <p:nvPr/>
          </p:nvCxnSpPr>
          <p:spPr>
            <a:xfrm flipH="1" flipV="1">
              <a:off x="3896539" y="4278431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B90FF6-C3A0-4A38-85E4-9F627C5218A5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 flipV="1">
              <a:off x="6595185" y="4311253"/>
              <a:ext cx="1444267" cy="8571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04B3971-2F9E-4053-9E3E-952D3549CD23}"/>
                </a:ext>
              </a:extLst>
            </p:cNvPr>
            <p:cNvCxnSpPr>
              <a:cxnSpLocks/>
              <a:stCxn id="9" idx="1"/>
              <a:endCxn id="17" idx="3"/>
            </p:cNvCxnSpPr>
            <p:nvPr/>
          </p:nvCxnSpPr>
          <p:spPr>
            <a:xfrm flipV="1">
              <a:off x="6737764" y="4298038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06BCA7-EC0B-4A8E-88F6-21ED8C133F0A}"/>
                </a:ext>
              </a:extLst>
            </p:cNvPr>
            <p:cNvCxnSpPr>
              <a:cxnSpLocks/>
              <a:stCxn id="12" idx="1"/>
              <a:endCxn id="18" idx="3"/>
            </p:cNvCxnSpPr>
            <p:nvPr/>
          </p:nvCxnSpPr>
          <p:spPr>
            <a:xfrm flipH="1" flipV="1">
              <a:off x="9211762" y="4318287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BD1547-D18B-4A7F-8C8F-CB42B540F429}"/>
                </a:ext>
              </a:extLst>
            </p:cNvPr>
            <p:cNvCxnSpPr>
              <a:cxnSpLocks/>
              <a:stCxn id="8" idx="1"/>
              <a:endCxn id="18" idx="3"/>
            </p:cNvCxnSpPr>
            <p:nvPr/>
          </p:nvCxnSpPr>
          <p:spPr>
            <a:xfrm flipV="1">
              <a:off x="5422875" y="4318287"/>
              <a:ext cx="3788887" cy="84306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CB5E56-B8DE-480D-984A-0F08610C5272}"/>
                </a:ext>
              </a:extLst>
            </p:cNvPr>
            <p:cNvCxnSpPr>
              <a:cxnSpLocks/>
              <a:stCxn id="10" idx="1"/>
              <a:endCxn id="17" idx="3"/>
            </p:cNvCxnSpPr>
            <p:nvPr/>
          </p:nvCxnSpPr>
          <p:spPr>
            <a:xfrm flipH="1" flipV="1">
              <a:off x="7910074" y="4298038"/>
              <a:ext cx="129378" cy="8703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7955697-95B3-4957-94CD-CAEFF2CB2EB0}"/>
                </a:ext>
              </a:extLst>
            </p:cNvPr>
            <p:cNvCxnSpPr>
              <a:cxnSpLocks/>
              <a:stCxn id="6" idx="1"/>
              <a:endCxn id="14" idx="3"/>
            </p:cNvCxnSpPr>
            <p:nvPr/>
          </p:nvCxnSpPr>
          <p:spPr>
            <a:xfrm flipV="1">
              <a:off x="2724229" y="4278431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BF5F355-FD21-4B1D-80C3-39197FB3F3D3}"/>
                </a:ext>
              </a:extLst>
            </p:cNvPr>
            <p:cNvCxnSpPr>
              <a:cxnSpLocks/>
              <a:stCxn id="13" idx="1"/>
              <a:endCxn id="21" idx="3"/>
            </p:cNvCxnSpPr>
            <p:nvPr/>
          </p:nvCxnSpPr>
          <p:spPr>
            <a:xfrm flipV="1">
              <a:off x="2257973" y="2553655"/>
              <a:ext cx="1825698" cy="7885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24732EF-96FB-4037-98EC-D3D99CCF287F}"/>
                </a:ext>
              </a:extLst>
            </p:cNvPr>
            <p:cNvCxnSpPr>
              <a:cxnSpLocks/>
              <a:stCxn id="15" idx="1"/>
              <a:endCxn id="21" idx="3"/>
            </p:cNvCxnSpPr>
            <p:nvPr/>
          </p:nvCxnSpPr>
          <p:spPr>
            <a:xfrm flipH="1" flipV="1">
              <a:off x="4083671" y="2553655"/>
              <a:ext cx="1209826" cy="73520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46E7BE-F052-42A2-926D-6A8F33DCB3B1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002034" y="2573904"/>
              <a:ext cx="1383325" cy="71433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3425FA-E4D5-4652-A4D5-5DE150CA153D}"/>
                </a:ext>
              </a:extLst>
            </p:cNvPr>
            <p:cNvCxnSpPr>
              <a:cxnSpLocks/>
              <a:stCxn id="18" idx="1"/>
              <a:endCxn id="30" idx="3"/>
            </p:cNvCxnSpPr>
            <p:nvPr/>
          </p:nvCxnSpPr>
          <p:spPr>
            <a:xfrm flipH="1" flipV="1">
              <a:off x="6606473" y="2551310"/>
              <a:ext cx="2605289" cy="7648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03D5EC-FF1E-45FE-A03E-F715CC8A9F69}"/>
                </a:ext>
              </a:extLst>
            </p:cNvPr>
            <p:cNvCxnSpPr>
              <a:cxnSpLocks/>
              <a:stCxn id="17" idx="1"/>
              <a:endCxn id="22" idx="3"/>
            </p:cNvCxnSpPr>
            <p:nvPr/>
          </p:nvCxnSpPr>
          <p:spPr>
            <a:xfrm flipH="1" flipV="1">
              <a:off x="5385359" y="2573904"/>
              <a:ext cx="2524715" cy="72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4548BAA-EDF5-4FDD-9279-9C1D68571B19}"/>
                </a:ext>
              </a:extLst>
            </p:cNvPr>
            <p:cNvCxnSpPr>
              <a:cxnSpLocks/>
              <a:stCxn id="16" idx="1"/>
              <a:endCxn id="31" idx="3"/>
            </p:cNvCxnSpPr>
            <p:nvPr/>
          </p:nvCxnSpPr>
          <p:spPr>
            <a:xfrm flipV="1">
              <a:off x="6595185" y="2571559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D9D71F-93E4-4174-9434-AD8C9198AA5F}"/>
                </a:ext>
              </a:extLst>
            </p:cNvPr>
            <p:cNvCxnSpPr>
              <a:cxnSpLocks/>
              <a:stCxn id="15" idx="1"/>
              <a:endCxn id="30" idx="3"/>
            </p:cNvCxnSpPr>
            <p:nvPr/>
          </p:nvCxnSpPr>
          <p:spPr>
            <a:xfrm flipV="1">
              <a:off x="5293497" y="2551310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6E0EBD-B576-492C-B30A-6279413A8D7E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 flipV="1">
              <a:off x="7908161" y="2571559"/>
              <a:ext cx="1913" cy="7243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3BCA86-1952-41D9-92C6-5FC8DDB5F734}"/>
                </a:ext>
              </a:extLst>
            </p:cNvPr>
            <p:cNvCxnSpPr>
              <a:cxnSpLocks/>
              <a:stCxn id="21" idx="1"/>
              <a:endCxn id="27" idx="3"/>
            </p:cNvCxnSpPr>
            <p:nvPr/>
          </p:nvCxnSpPr>
          <p:spPr>
            <a:xfrm flipV="1">
              <a:off x="4083671" y="1118754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370F5B2-A5CB-419C-9345-295D307A6B11}"/>
                </a:ext>
              </a:extLst>
            </p:cNvPr>
            <p:cNvCxnSpPr>
              <a:cxnSpLocks/>
              <a:stCxn id="30" idx="1"/>
              <a:endCxn id="27" idx="3"/>
            </p:cNvCxnSpPr>
            <p:nvPr/>
          </p:nvCxnSpPr>
          <p:spPr>
            <a:xfrm flipH="1" flipV="1">
              <a:off x="4892569" y="1118754"/>
              <a:ext cx="1713904" cy="4304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F7CECF-B984-47D0-8EE1-164AACA646AB}"/>
                </a:ext>
              </a:extLst>
            </p:cNvPr>
            <p:cNvCxnSpPr>
              <a:cxnSpLocks/>
              <a:stCxn id="22" idx="1"/>
              <a:endCxn id="28" idx="3"/>
            </p:cNvCxnSpPr>
            <p:nvPr/>
          </p:nvCxnSpPr>
          <p:spPr>
            <a:xfrm flipV="1">
              <a:off x="5385359" y="1139003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C325AC3-FCEF-4EBF-8C96-DF6FB4226A45}"/>
                </a:ext>
              </a:extLst>
            </p:cNvPr>
            <p:cNvCxnSpPr>
              <a:cxnSpLocks/>
              <a:stCxn id="31" idx="1"/>
              <a:endCxn id="29" idx="3"/>
            </p:cNvCxnSpPr>
            <p:nvPr/>
          </p:nvCxnSpPr>
          <p:spPr>
            <a:xfrm flipH="1" flipV="1">
              <a:off x="7591215" y="1151576"/>
              <a:ext cx="316946" cy="4178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B517255-41EF-48C6-9BD3-0ED7C36002E2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 flipV="1">
              <a:off x="6194257" y="1139003"/>
              <a:ext cx="1555431" cy="43698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E76C8F-2017-48FF-BC3C-BA20868E4C98}"/>
                </a:ext>
              </a:extLst>
            </p:cNvPr>
            <p:cNvCxnSpPr>
              <a:cxnSpLocks/>
              <a:stCxn id="30" idx="1"/>
              <a:endCxn id="29" idx="3"/>
            </p:cNvCxnSpPr>
            <p:nvPr/>
          </p:nvCxnSpPr>
          <p:spPr>
            <a:xfrm flipV="1">
              <a:off x="6606473" y="1151576"/>
              <a:ext cx="984742" cy="397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101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67F3E4B-75CE-40D4-A1D8-E96EFC9FFCF8}"/>
              </a:ext>
            </a:extLst>
          </p:cNvPr>
          <p:cNvGrpSpPr/>
          <p:nvPr/>
        </p:nvGrpSpPr>
        <p:grpSpPr>
          <a:xfrm>
            <a:off x="1215087" y="1484243"/>
            <a:ext cx="5316726" cy="3296148"/>
            <a:chOff x="1009676" y="116608"/>
            <a:chExt cx="10141288" cy="6287175"/>
          </a:xfrm>
        </p:grpSpPr>
        <p:sp>
          <p:nvSpPr>
            <p:cNvPr id="4" name="Flowchart: Stored Data 3">
              <a:extLst>
                <a:ext uri="{FF2B5EF4-FFF2-40B4-BE49-F238E27FC236}">
                  <a16:creationId xmlns:a16="http://schemas.microsoft.com/office/drawing/2014/main" id="{C5058B97-B1DB-4FAD-BD24-CE7C3B562414}"/>
                </a:ext>
              </a:extLst>
            </p:cNvPr>
            <p:cNvSpPr/>
            <p:nvPr/>
          </p:nvSpPr>
          <p:spPr>
            <a:xfrm rot="5400000">
              <a:off x="821254" y="529670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Stored Data 5">
              <a:extLst>
                <a:ext uri="{FF2B5EF4-FFF2-40B4-BE49-F238E27FC236}">
                  <a16:creationId xmlns:a16="http://schemas.microsoft.com/office/drawing/2014/main" id="{22DBDEED-B440-46F1-9929-FB697AF4BD04}"/>
                </a:ext>
              </a:extLst>
            </p:cNvPr>
            <p:cNvSpPr/>
            <p:nvPr/>
          </p:nvSpPr>
          <p:spPr>
            <a:xfrm rot="5400000">
              <a:off x="2122942" y="53169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Stored Data 6">
              <a:extLst>
                <a:ext uri="{FF2B5EF4-FFF2-40B4-BE49-F238E27FC236}">
                  <a16:creationId xmlns:a16="http://schemas.microsoft.com/office/drawing/2014/main" id="{19B53C3F-730E-4C9F-905C-11D707B8C0CD}"/>
                </a:ext>
              </a:extLst>
            </p:cNvPr>
            <p:cNvSpPr/>
            <p:nvPr/>
          </p:nvSpPr>
          <p:spPr>
            <a:xfrm rot="5400000">
              <a:off x="3519900" y="532952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Stored Data 7">
              <a:extLst>
                <a:ext uri="{FF2B5EF4-FFF2-40B4-BE49-F238E27FC236}">
                  <a16:creationId xmlns:a16="http://schemas.microsoft.com/office/drawing/2014/main" id="{D90E33EA-0243-4ACE-92F8-26B7CA0179BF}"/>
                </a:ext>
              </a:extLst>
            </p:cNvPr>
            <p:cNvSpPr/>
            <p:nvPr/>
          </p:nvSpPr>
          <p:spPr>
            <a:xfrm rot="5400000">
              <a:off x="4821588" y="534977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Stored Data 8">
              <a:extLst>
                <a:ext uri="{FF2B5EF4-FFF2-40B4-BE49-F238E27FC236}">
                  <a16:creationId xmlns:a16="http://schemas.microsoft.com/office/drawing/2014/main" id="{04A7AF8A-A3DD-4032-92EE-D973F55690F8}"/>
                </a:ext>
              </a:extLst>
            </p:cNvPr>
            <p:cNvSpPr/>
            <p:nvPr/>
          </p:nvSpPr>
          <p:spPr>
            <a:xfrm rot="5400000">
              <a:off x="6136477" y="533655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Stored Data 9">
              <a:extLst>
                <a:ext uri="{FF2B5EF4-FFF2-40B4-BE49-F238E27FC236}">
                  <a16:creationId xmlns:a16="http://schemas.microsoft.com/office/drawing/2014/main" id="{B1820F5A-C596-4831-823D-022236C018FD}"/>
                </a:ext>
              </a:extLst>
            </p:cNvPr>
            <p:cNvSpPr/>
            <p:nvPr/>
          </p:nvSpPr>
          <p:spPr>
            <a:xfrm rot="5400000">
              <a:off x="7438165" y="5356808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Stored Data 10">
              <a:extLst>
                <a:ext uri="{FF2B5EF4-FFF2-40B4-BE49-F238E27FC236}">
                  <a16:creationId xmlns:a16="http://schemas.microsoft.com/office/drawing/2014/main" id="{A15E1A6E-9CD2-4324-BA28-318200A75D98}"/>
                </a:ext>
              </a:extLst>
            </p:cNvPr>
            <p:cNvSpPr/>
            <p:nvPr/>
          </p:nvSpPr>
          <p:spPr>
            <a:xfrm rot="5400000">
              <a:off x="8835123" y="536938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Stored Data 11">
              <a:extLst>
                <a:ext uri="{FF2B5EF4-FFF2-40B4-BE49-F238E27FC236}">
                  <a16:creationId xmlns:a16="http://schemas.microsoft.com/office/drawing/2014/main" id="{E3D296F8-D2B4-4209-A664-EBDC3119B7E4}"/>
                </a:ext>
              </a:extLst>
            </p:cNvPr>
            <p:cNvSpPr/>
            <p:nvPr/>
          </p:nvSpPr>
          <p:spPr>
            <a:xfrm rot="5400000">
              <a:off x="10136811" y="53896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Stored Data 12">
              <a:extLst>
                <a:ext uri="{FF2B5EF4-FFF2-40B4-BE49-F238E27FC236}">
                  <a16:creationId xmlns:a16="http://schemas.microsoft.com/office/drawing/2014/main" id="{69CEB1D9-0AEC-4973-9BBE-A094E33EF0D1}"/>
                </a:ext>
              </a:extLst>
            </p:cNvPr>
            <p:cNvSpPr/>
            <p:nvPr/>
          </p:nvSpPr>
          <p:spPr>
            <a:xfrm rot="5400000">
              <a:off x="1656686" y="35306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Stored Data 13">
              <a:extLst>
                <a:ext uri="{FF2B5EF4-FFF2-40B4-BE49-F238E27FC236}">
                  <a16:creationId xmlns:a16="http://schemas.microsoft.com/office/drawing/2014/main" id="{1B7C6170-DA1D-4FE7-87F8-E86F0AF1A5CD}"/>
                </a:ext>
              </a:extLst>
            </p:cNvPr>
            <p:cNvSpPr/>
            <p:nvPr/>
          </p:nvSpPr>
          <p:spPr>
            <a:xfrm rot="5400000">
              <a:off x="3295252" y="34647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Stored Data 14">
              <a:extLst>
                <a:ext uri="{FF2B5EF4-FFF2-40B4-BE49-F238E27FC236}">
                  <a16:creationId xmlns:a16="http://schemas.microsoft.com/office/drawing/2014/main" id="{8E713B53-2A26-4BD7-9109-D34D9001E3ED}"/>
                </a:ext>
              </a:extLst>
            </p:cNvPr>
            <p:cNvSpPr/>
            <p:nvPr/>
          </p:nvSpPr>
          <p:spPr>
            <a:xfrm rot="5400000">
              <a:off x="4692210" y="34772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Stored Data 15">
              <a:extLst>
                <a:ext uri="{FF2B5EF4-FFF2-40B4-BE49-F238E27FC236}">
                  <a16:creationId xmlns:a16="http://schemas.microsoft.com/office/drawing/2014/main" id="{CACD4677-6EE8-4CEC-89FB-FFD6DB604078}"/>
                </a:ext>
              </a:extLst>
            </p:cNvPr>
            <p:cNvSpPr/>
            <p:nvPr/>
          </p:nvSpPr>
          <p:spPr>
            <a:xfrm rot="5400000">
              <a:off x="5993898" y="349752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0A2FB681-9F88-44E2-90B7-77CEC4547DB7}"/>
                </a:ext>
              </a:extLst>
            </p:cNvPr>
            <p:cNvSpPr/>
            <p:nvPr/>
          </p:nvSpPr>
          <p:spPr>
            <a:xfrm rot="5400000">
              <a:off x="7308787" y="348431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tored Data 17">
              <a:extLst>
                <a:ext uri="{FF2B5EF4-FFF2-40B4-BE49-F238E27FC236}">
                  <a16:creationId xmlns:a16="http://schemas.microsoft.com/office/drawing/2014/main" id="{CF33F067-2787-4783-843B-AFCDC07E9D04}"/>
                </a:ext>
              </a:extLst>
            </p:cNvPr>
            <p:cNvSpPr/>
            <p:nvPr/>
          </p:nvSpPr>
          <p:spPr>
            <a:xfrm rot="5400000">
              <a:off x="8610475" y="350456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tored Data 20">
              <a:extLst>
                <a:ext uri="{FF2B5EF4-FFF2-40B4-BE49-F238E27FC236}">
                  <a16:creationId xmlns:a16="http://schemas.microsoft.com/office/drawing/2014/main" id="{B2362270-C9EC-4CF9-9F64-A84ADC8ABA3B}"/>
                </a:ext>
              </a:extLst>
            </p:cNvPr>
            <p:cNvSpPr/>
            <p:nvPr/>
          </p:nvSpPr>
          <p:spPr>
            <a:xfrm rot="5400000">
              <a:off x="3482384" y="173993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Stored Data 21">
              <a:extLst>
                <a:ext uri="{FF2B5EF4-FFF2-40B4-BE49-F238E27FC236}">
                  <a16:creationId xmlns:a16="http://schemas.microsoft.com/office/drawing/2014/main" id="{353BAB86-5CCD-439A-861B-FAFD1EB33741}"/>
                </a:ext>
              </a:extLst>
            </p:cNvPr>
            <p:cNvSpPr/>
            <p:nvPr/>
          </p:nvSpPr>
          <p:spPr>
            <a:xfrm rot="5400000">
              <a:off x="4784072" y="17601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tored Data 26">
              <a:extLst>
                <a:ext uri="{FF2B5EF4-FFF2-40B4-BE49-F238E27FC236}">
                  <a16:creationId xmlns:a16="http://schemas.microsoft.com/office/drawing/2014/main" id="{55CB335A-2B58-42E3-A84B-ED7AC0F3797F}"/>
                </a:ext>
              </a:extLst>
            </p:cNvPr>
            <p:cNvSpPr/>
            <p:nvPr/>
          </p:nvSpPr>
          <p:spPr>
            <a:xfrm rot="5400000">
              <a:off x="4291282" y="3050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Stored Data 27">
              <a:extLst>
                <a:ext uri="{FF2B5EF4-FFF2-40B4-BE49-F238E27FC236}">
                  <a16:creationId xmlns:a16="http://schemas.microsoft.com/office/drawing/2014/main" id="{0BB0265B-6AD4-4CF7-8EF1-7201EA72ADA8}"/>
                </a:ext>
              </a:extLst>
            </p:cNvPr>
            <p:cNvSpPr/>
            <p:nvPr/>
          </p:nvSpPr>
          <p:spPr>
            <a:xfrm rot="5400000">
              <a:off x="5592970" y="32527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Stored Data 28">
              <a:extLst>
                <a:ext uri="{FF2B5EF4-FFF2-40B4-BE49-F238E27FC236}">
                  <a16:creationId xmlns:a16="http://schemas.microsoft.com/office/drawing/2014/main" id="{262A1947-5F2F-42DA-BA42-12510194F918}"/>
                </a:ext>
              </a:extLst>
            </p:cNvPr>
            <p:cNvSpPr/>
            <p:nvPr/>
          </p:nvSpPr>
          <p:spPr>
            <a:xfrm rot="5400000">
              <a:off x="6989928" y="3378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Stored Data 29">
              <a:extLst>
                <a:ext uri="{FF2B5EF4-FFF2-40B4-BE49-F238E27FC236}">
                  <a16:creationId xmlns:a16="http://schemas.microsoft.com/office/drawing/2014/main" id="{6A013B3D-28F3-48F5-9889-14418F864E5C}"/>
                </a:ext>
              </a:extLst>
            </p:cNvPr>
            <p:cNvSpPr/>
            <p:nvPr/>
          </p:nvSpPr>
          <p:spPr>
            <a:xfrm rot="5400000">
              <a:off x="6005186" y="1737586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Stored Data 30">
              <a:extLst>
                <a:ext uri="{FF2B5EF4-FFF2-40B4-BE49-F238E27FC236}">
                  <a16:creationId xmlns:a16="http://schemas.microsoft.com/office/drawing/2014/main" id="{0E937E50-4244-4AD1-9E26-97FD88F78DB9}"/>
                </a:ext>
              </a:extLst>
            </p:cNvPr>
            <p:cNvSpPr/>
            <p:nvPr/>
          </p:nvSpPr>
          <p:spPr>
            <a:xfrm rot="5400000">
              <a:off x="7306874" y="175783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2546CA-8938-4F7D-9AB2-C6246CEEA755}"/>
                </a:ext>
              </a:extLst>
            </p:cNvPr>
            <p:cNvCxnSpPr>
              <a:stCxn id="4" idx="1"/>
              <a:endCxn id="13" idx="3"/>
            </p:cNvCxnSpPr>
            <p:nvPr/>
          </p:nvCxnSpPr>
          <p:spPr>
            <a:xfrm flipV="1">
              <a:off x="1422541" y="4344331"/>
              <a:ext cx="835432" cy="76395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07DD2F-9E06-45BC-9D52-1946454AC426}"/>
                </a:ext>
              </a:extLst>
            </p:cNvPr>
            <p:cNvCxnSpPr>
              <a:cxnSpLocks/>
              <a:stCxn id="7" idx="1"/>
              <a:endCxn id="13" idx="3"/>
            </p:cNvCxnSpPr>
            <p:nvPr/>
          </p:nvCxnSpPr>
          <p:spPr>
            <a:xfrm flipH="1" flipV="1">
              <a:off x="2257973" y="4344331"/>
              <a:ext cx="1863214" cy="79677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6C48C7-278F-493E-AFCF-6FED461CB0DD}"/>
                </a:ext>
              </a:extLst>
            </p:cNvPr>
            <p:cNvCxnSpPr>
              <a:cxnSpLocks/>
              <a:stCxn id="6" idx="1"/>
              <a:endCxn id="15" idx="3"/>
            </p:cNvCxnSpPr>
            <p:nvPr/>
          </p:nvCxnSpPr>
          <p:spPr>
            <a:xfrm flipV="1">
              <a:off x="2724229" y="4291004"/>
              <a:ext cx="2569268" cy="83752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744D11-C543-43E9-88B8-90F54F6034D1}"/>
                </a:ext>
              </a:extLst>
            </p:cNvPr>
            <p:cNvCxnSpPr>
              <a:cxnSpLocks/>
              <a:stCxn id="11" idx="1"/>
              <a:endCxn id="15" idx="3"/>
            </p:cNvCxnSpPr>
            <p:nvPr/>
          </p:nvCxnSpPr>
          <p:spPr>
            <a:xfrm flipH="1" flipV="1">
              <a:off x="5293497" y="4291004"/>
              <a:ext cx="4142913" cy="8899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EC08F71-7F5E-4756-AAF5-3D42494E1E39}"/>
                </a:ext>
              </a:extLst>
            </p:cNvPr>
            <p:cNvCxnSpPr>
              <a:cxnSpLocks/>
              <a:stCxn id="8" idx="1"/>
              <a:endCxn id="14" idx="3"/>
            </p:cNvCxnSpPr>
            <p:nvPr/>
          </p:nvCxnSpPr>
          <p:spPr>
            <a:xfrm flipH="1" flipV="1">
              <a:off x="3896539" y="4278431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B90FF6-C3A0-4A38-85E4-9F627C5218A5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 flipV="1">
              <a:off x="6595185" y="4311253"/>
              <a:ext cx="1444267" cy="8571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04B3971-2F9E-4053-9E3E-952D3549CD23}"/>
                </a:ext>
              </a:extLst>
            </p:cNvPr>
            <p:cNvCxnSpPr>
              <a:cxnSpLocks/>
              <a:stCxn id="9" idx="1"/>
              <a:endCxn id="17" idx="3"/>
            </p:cNvCxnSpPr>
            <p:nvPr/>
          </p:nvCxnSpPr>
          <p:spPr>
            <a:xfrm flipV="1">
              <a:off x="6737764" y="4298038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06BCA7-EC0B-4A8E-88F6-21ED8C133F0A}"/>
                </a:ext>
              </a:extLst>
            </p:cNvPr>
            <p:cNvCxnSpPr>
              <a:cxnSpLocks/>
              <a:stCxn id="12" idx="1"/>
              <a:endCxn id="18" idx="3"/>
            </p:cNvCxnSpPr>
            <p:nvPr/>
          </p:nvCxnSpPr>
          <p:spPr>
            <a:xfrm flipH="1" flipV="1">
              <a:off x="9211762" y="4318287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BD1547-D18B-4A7F-8C8F-CB42B540F429}"/>
                </a:ext>
              </a:extLst>
            </p:cNvPr>
            <p:cNvCxnSpPr>
              <a:cxnSpLocks/>
              <a:stCxn id="8" idx="1"/>
              <a:endCxn id="18" idx="3"/>
            </p:cNvCxnSpPr>
            <p:nvPr/>
          </p:nvCxnSpPr>
          <p:spPr>
            <a:xfrm flipV="1">
              <a:off x="5422875" y="4318287"/>
              <a:ext cx="3788887" cy="84306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CB5E56-B8DE-480D-984A-0F08610C5272}"/>
                </a:ext>
              </a:extLst>
            </p:cNvPr>
            <p:cNvCxnSpPr>
              <a:cxnSpLocks/>
              <a:stCxn id="10" idx="1"/>
              <a:endCxn id="17" idx="3"/>
            </p:cNvCxnSpPr>
            <p:nvPr/>
          </p:nvCxnSpPr>
          <p:spPr>
            <a:xfrm flipH="1" flipV="1">
              <a:off x="7910074" y="4298038"/>
              <a:ext cx="129378" cy="8703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7955697-95B3-4957-94CD-CAEFF2CB2EB0}"/>
                </a:ext>
              </a:extLst>
            </p:cNvPr>
            <p:cNvCxnSpPr>
              <a:cxnSpLocks/>
              <a:stCxn id="6" idx="1"/>
              <a:endCxn id="14" idx="3"/>
            </p:cNvCxnSpPr>
            <p:nvPr/>
          </p:nvCxnSpPr>
          <p:spPr>
            <a:xfrm flipV="1">
              <a:off x="2724229" y="4278431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BF5F355-FD21-4B1D-80C3-39197FB3F3D3}"/>
                </a:ext>
              </a:extLst>
            </p:cNvPr>
            <p:cNvCxnSpPr>
              <a:cxnSpLocks/>
              <a:stCxn id="13" idx="1"/>
              <a:endCxn id="21" idx="3"/>
            </p:cNvCxnSpPr>
            <p:nvPr/>
          </p:nvCxnSpPr>
          <p:spPr>
            <a:xfrm flipV="1">
              <a:off x="2257973" y="2553655"/>
              <a:ext cx="1825698" cy="7885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24732EF-96FB-4037-98EC-D3D99CCF287F}"/>
                </a:ext>
              </a:extLst>
            </p:cNvPr>
            <p:cNvCxnSpPr>
              <a:cxnSpLocks/>
              <a:stCxn id="15" idx="1"/>
              <a:endCxn id="21" idx="3"/>
            </p:cNvCxnSpPr>
            <p:nvPr/>
          </p:nvCxnSpPr>
          <p:spPr>
            <a:xfrm flipH="1" flipV="1">
              <a:off x="4083671" y="2553655"/>
              <a:ext cx="1209826" cy="73520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46E7BE-F052-42A2-926D-6A8F33DCB3B1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002034" y="2573904"/>
              <a:ext cx="1383325" cy="71433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3425FA-E4D5-4652-A4D5-5DE150CA153D}"/>
                </a:ext>
              </a:extLst>
            </p:cNvPr>
            <p:cNvCxnSpPr>
              <a:cxnSpLocks/>
              <a:stCxn id="18" idx="1"/>
              <a:endCxn id="30" idx="3"/>
            </p:cNvCxnSpPr>
            <p:nvPr/>
          </p:nvCxnSpPr>
          <p:spPr>
            <a:xfrm flipH="1" flipV="1">
              <a:off x="6606473" y="2551310"/>
              <a:ext cx="2605289" cy="7648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03D5EC-FF1E-45FE-A03E-F715CC8A9F69}"/>
                </a:ext>
              </a:extLst>
            </p:cNvPr>
            <p:cNvCxnSpPr>
              <a:cxnSpLocks/>
              <a:stCxn id="17" idx="1"/>
              <a:endCxn id="22" idx="3"/>
            </p:cNvCxnSpPr>
            <p:nvPr/>
          </p:nvCxnSpPr>
          <p:spPr>
            <a:xfrm flipH="1" flipV="1">
              <a:off x="5385359" y="2573904"/>
              <a:ext cx="2524715" cy="72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4548BAA-EDF5-4FDD-9279-9C1D68571B19}"/>
                </a:ext>
              </a:extLst>
            </p:cNvPr>
            <p:cNvCxnSpPr>
              <a:cxnSpLocks/>
              <a:stCxn id="16" idx="1"/>
              <a:endCxn id="31" idx="3"/>
            </p:cNvCxnSpPr>
            <p:nvPr/>
          </p:nvCxnSpPr>
          <p:spPr>
            <a:xfrm flipV="1">
              <a:off x="6595185" y="2571559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D9D71F-93E4-4174-9434-AD8C9198AA5F}"/>
                </a:ext>
              </a:extLst>
            </p:cNvPr>
            <p:cNvCxnSpPr>
              <a:cxnSpLocks/>
              <a:stCxn id="15" idx="1"/>
              <a:endCxn id="30" idx="3"/>
            </p:cNvCxnSpPr>
            <p:nvPr/>
          </p:nvCxnSpPr>
          <p:spPr>
            <a:xfrm flipV="1">
              <a:off x="5293497" y="2551310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6E0EBD-B576-492C-B30A-6279413A8D7E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 flipV="1">
              <a:off x="7908161" y="2571559"/>
              <a:ext cx="1913" cy="7243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3BCA86-1952-41D9-92C6-5FC8DDB5F734}"/>
                </a:ext>
              </a:extLst>
            </p:cNvPr>
            <p:cNvCxnSpPr>
              <a:cxnSpLocks/>
              <a:stCxn id="21" idx="1"/>
              <a:endCxn id="27" idx="3"/>
            </p:cNvCxnSpPr>
            <p:nvPr/>
          </p:nvCxnSpPr>
          <p:spPr>
            <a:xfrm flipV="1">
              <a:off x="4083671" y="1118754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370F5B2-A5CB-419C-9345-295D307A6B11}"/>
                </a:ext>
              </a:extLst>
            </p:cNvPr>
            <p:cNvCxnSpPr>
              <a:cxnSpLocks/>
              <a:stCxn id="30" idx="1"/>
              <a:endCxn id="27" idx="3"/>
            </p:cNvCxnSpPr>
            <p:nvPr/>
          </p:nvCxnSpPr>
          <p:spPr>
            <a:xfrm flipH="1" flipV="1">
              <a:off x="4892569" y="1118754"/>
              <a:ext cx="1713904" cy="4304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F7CECF-B984-47D0-8EE1-164AACA646AB}"/>
                </a:ext>
              </a:extLst>
            </p:cNvPr>
            <p:cNvCxnSpPr>
              <a:cxnSpLocks/>
              <a:stCxn id="22" idx="1"/>
              <a:endCxn id="28" idx="3"/>
            </p:cNvCxnSpPr>
            <p:nvPr/>
          </p:nvCxnSpPr>
          <p:spPr>
            <a:xfrm flipV="1">
              <a:off x="5385359" y="1139003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C325AC3-FCEF-4EBF-8C96-DF6FB4226A45}"/>
                </a:ext>
              </a:extLst>
            </p:cNvPr>
            <p:cNvCxnSpPr>
              <a:cxnSpLocks/>
              <a:stCxn id="31" idx="1"/>
              <a:endCxn id="29" idx="3"/>
            </p:cNvCxnSpPr>
            <p:nvPr/>
          </p:nvCxnSpPr>
          <p:spPr>
            <a:xfrm flipH="1" flipV="1">
              <a:off x="7591215" y="1151576"/>
              <a:ext cx="316946" cy="4178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B517255-41EF-48C6-9BD3-0ED7C36002E2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 flipV="1">
              <a:off x="6194257" y="1139003"/>
              <a:ext cx="1555431" cy="43698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E76C8F-2017-48FF-BC3C-BA20868E4C98}"/>
                </a:ext>
              </a:extLst>
            </p:cNvPr>
            <p:cNvCxnSpPr>
              <a:cxnSpLocks/>
              <a:stCxn id="30" idx="1"/>
              <a:endCxn id="29" idx="3"/>
            </p:cNvCxnSpPr>
            <p:nvPr/>
          </p:nvCxnSpPr>
          <p:spPr>
            <a:xfrm flipV="1">
              <a:off x="6606473" y="1151576"/>
              <a:ext cx="984742" cy="397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38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7A4A980-33CB-45BE-A2C3-EA33961A9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4057"/>
              </p:ext>
            </p:extLst>
          </p:nvPr>
        </p:nvGraphicFramePr>
        <p:xfrm>
          <a:off x="377687" y="5459842"/>
          <a:ext cx="12034715" cy="4628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391">
                  <a:extLst>
                    <a:ext uri="{9D8B030D-6E8A-4147-A177-3AD203B41FA5}">
                      <a16:colId xmlns:a16="http://schemas.microsoft.com/office/drawing/2014/main" val="1614622214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13537639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62064668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60050031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401273169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20317461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58985942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091235342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082856572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004900953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876677274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97606063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355121172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732289942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976039703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574173414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5429449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11247696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537667998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679522258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9838947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464993259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745714739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87030288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592688775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72701204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07034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575216886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39876716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632951778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48582826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60664166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428333955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87689366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10645130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158944585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791153325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072203896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87603683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32432610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067356386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985596192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24426758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28327563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24064032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5421003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713118224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17631194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02964762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282942729"/>
                    </a:ext>
                  </a:extLst>
                </a:gridCol>
              </a:tblGrid>
              <a:tr h="46288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52743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7F3AB90E-8082-4BA3-BBAA-048FEF1DB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94847"/>
              </p:ext>
            </p:extLst>
          </p:nvPr>
        </p:nvGraphicFramePr>
        <p:xfrm>
          <a:off x="12570430" y="2915900"/>
          <a:ext cx="12034715" cy="4628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391">
                  <a:extLst>
                    <a:ext uri="{9D8B030D-6E8A-4147-A177-3AD203B41FA5}">
                      <a16:colId xmlns:a16="http://schemas.microsoft.com/office/drawing/2014/main" val="1614622214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13537639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62064668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60050031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401273169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20317461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58985942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091235342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082856572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004900953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876677274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97606063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355121172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732289942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976039703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574173414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5429449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11247696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537667998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679522258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9838947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464993259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745714739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87030288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592688775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72701204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07034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575216886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39876716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632951778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48582826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60664166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428333955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87689366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10645130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158944585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791153325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072203896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87603683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324326101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067356386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985596192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124426758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3283275637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24064032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5421003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2713118224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17631194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029647620"/>
                    </a:ext>
                  </a:extLst>
                </a:gridCol>
                <a:gridCol w="240647">
                  <a:extLst>
                    <a:ext uri="{9D8B030D-6E8A-4147-A177-3AD203B41FA5}">
                      <a16:colId xmlns:a16="http://schemas.microsoft.com/office/drawing/2014/main" val="4282942729"/>
                    </a:ext>
                  </a:extLst>
                </a:gridCol>
              </a:tblGrid>
              <a:tr h="46288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52743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41400DA3-FED4-486B-9966-41BED394CA8D}"/>
              </a:ext>
            </a:extLst>
          </p:cNvPr>
          <p:cNvGrpSpPr/>
          <p:nvPr/>
        </p:nvGrpSpPr>
        <p:grpSpPr>
          <a:xfrm>
            <a:off x="1215087" y="-4177700"/>
            <a:ext cx="32087038" cy="12335588"/>
            <a:chOff x="1215087" y="-4177700"/>
            <a:chExt cx="32087038" cy="1233558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67F3E4B-75CE-40D4-A1D8-E96EFC9FFCF8}"/>
                </a:ext>
              </a:extLst>
            </p:cNvPr>
            <p:cNvGrpSpPr/>
            <p:nvPr/>
          </p:nvGrpSpPr>
          <p:grpSpPr>
            <a:xfrm>
              <a:off x="1215087" y="1484243"/>
              <a:ext cx="5316726" cy="3296148"/>
              <a:chOff x="1009676" y="116608"/>
              <a:chExt cx="10141288" cy="6287175"/>
            </a:xfrm>
          </p:grpSpPr>
          <p:sp>
            <p:nvSpPr>
              <p:cNvPr id="4" name="Flowchart: Stored Data 3">
                <a:extLst>
                  <a:ext uri="{FF2B5EF4-FFF2-40B4-BE49-F238E27FC236}">
                    <a16:creationId xmlns:a16="http://schemas.microsoft.com/office/drawing/2014/main" id="{C5058B97-B1DB-4FAD-BD24-CE7C3B562414}"/>
                  </a:ext>
                </a:extLst>
              </p:cNvPr>
              <p:cNvSpPr/>
              <p:nvPr/>
            </p:nvSpPr>
            <p:spPr>
              <a:xfrm rot="5400000">
                <a:off x="821254" y="529670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Stored Data 5">
                <a:extLst>
                  <a:ext uri="{FF2B5EF4-FFF2-40B4-BE49-F238E27FC236}">
                    <a16:creationId xmlns:a16="http://schemas.microsoft.com/office/drawing/2014/main" id="{22DBDEED-B440-46F1-9929-FB697AF4BD04}"/>
                  </a:ext>
                </a:extLst>
              </p:cNvPr>
              <p:cNvSpPr/>
              <p:nvPr/>
            </p:nvSpPr>
            <p:spPr>
              <a:xfrm rot="5400000">
                <a:off x="2122942" y="53169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Stored Data 6">
                <a:extLst>
                  <a:ext uri="{FF2B5EF4-FFF2-40B4-BE49-F238E27FC236}">
                    <a16:creationId xmlns:a16="http://schemas.microsoft.com/office/drawing/2014/main" id="{19B53C3F-730E-4C9F-905C-11D707B8C0CD}"/>
                  </a:ext>
                </a:extLst>
              </p:cNvPr>
              <p:cNvSpPr/>
              <p:nvPr/>
            </p:nvSpPr>
            <p:spPr>
              <a:xfrm rot="5400000">
                <a:off x="3519900" y="532952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Stored Data 7">
                <a:extLst>
                  <a:ext uri="{FF2B5EF4-FFF2-40B4-BE49-F238E27FC236}">
                    <a16:creationId xmlns:a16="http://schemas.microsoft.com/office/drawing/2014/main" id="{D90E33EA-0243-4ACE-92F8-26B7CA0179BF}"/>
                  </a:ext>
                </a:extLst>
              </p:cNvPr>
              <p:cNvSpPr/>
              <p:nvPr/>
            </p:nvSpPr>
            <p:spPr>
              <a:xfrm rot="5400000">
                <a:off x="4821588" y="534977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Stored Data 8">
                <a:extLst>
                  <a:ext uri="{FF2B5EF4-FFF2-40B4-BE49-F238E27FC236}">
                    <a16:creationId xmlns:a16="http://schemas.microsoft.com/office/drawing/2014/main" id="{04A7AF8A-A3DD-4032-92EE-D973F55690F8}"/>
                  </a:ext>
                </a:extLst>
              </p:cNvPr>
              <p:cNvSpPr/>
              <p:nvPr/>
            </p:nvSpPr>
            <p:spPr>
              <a:xfrm rot="5400000">
                <a:off x="6136477" y="533655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Stored Data 9">
                <a:extLst>
                  <a:ext uri="{FF2B5EF4-FFF2-40B4-BE49-F238E27FC236}">
                    <a16:creationId xmlns:a16="http://schemas.microsoft.com/office/drawing/2014/main" id="{B1820F5A-C596-4831-823D-022236C018FD}"/>
                  </a:ext>
                </a:extLst>
              </p:cNvPr>
              <p:cNvSpPr/>
              <p:nvPr/>
            </p:nvSpPr>
            <p:spPr>
              <a:xfrm rot="5400000">
                <a:off x="7438165" y="5356808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Stored Data 10">
                <a:extLst>
                  <a:ext uri="{FF2B5EF4-FFF2-40B4-BE49-F238E27FC236}">
                    <a16:creationId xmlns:a16="http://schemas.microsoft.com/office/drawing/2014/main" id="{A15E1A6E-9CD2-4324-BA28-318200A75D98}"/>
                  </a:ext>
                </a:extLst>
              </p:cNvPr>
              <p:cNvSpPr/>
              <p:nvPr/>
            </p:nvSpPr>
            <p:spPr>
              <a:xfrm rot="5400000">
                <a:off x="8835123" y="536938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Stored Data 11">
                <a:extLst>
                  <a:ext uri="{FF2B5EF4-FFF2-40B4-BE49-F238E27FC236}">
                    <a16:creationId xmlns:a16="http://schemas.microsoft.com/office/drawing/2014/main" id="{E3D296F8-D2B4-4209-A664-EBDC3119B7E4}"/>
                  </a:ext>
                </a:extLst>
              </p:cNvPr>
              <p:cNvSpPr/>
              <p:nvPr/>
            </p:nvSpPr>
            <p:spPr>
              <a:xfrm rot="5400000">
                <a:off x="10136811" y="53896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Stored Data 12">
                <a:extLst>
                  <a:ext uri="{FF2B5EF4-FFF2-40B4-BE49-F238E27FC236}">
                    <a16:creationId xmlns:a16="http://schemas.microsoft.com/office/drawing/2014/main" id="{69CEB1D9-0AEC-4973-9BBE-A094E33EF0D1}"/>
                  </a:ext>
                </a:extLst>
              </p:cNvPr>
              <p:cNvSpPr/>
              <p:nvPr/>
            </p:nvSpPr>
            <p:spPr>
              <a:xfrm rot="5400000">
                <a:off x="1656686" y="35306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Stored Data 13">
                <a:extLst>
                  <a:ext uri="{FF2B5EF4-FFF2-40B4-BE49-F238E27FC236}">
                    <a16:creationId xmlns:a16="http://schemas.microsoft.com/office/drawing/2014/main" id="{1B7C6170-DA1D-4FE7-87F8-E86F0AF1A5CD}"/>
                  </a:ext>
                </a:extLst>
              </p:cNvPr>
              <p:cNvSpPr/>
              <p:nvPr/>
            </p:nvSpPr>
            <p:spPr>
              <a:xfrm rot="5400000">
                <a:off x="3295252" y="34647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Stored Data 14">
                <a:extLst>
                  <a:ext uri="{FF2B5EF4-FFF2-40B4-BE49-F238E27FC236}">
                    <a16:creationId xmlns:a16="http://schemas.microsoft.com/office/drawing/2014/main" id="{8E713B53-2A26-4BD7-9109-D34D9001E3ED}"/>
                  </a:ext>
                </a:extLst>
              </p:cNvPr>
              <p:cNvSpPr/>
              <p:nvPr/>
            </p:nvSpPr>
            <p:spPr>
              <a:xfrm rot="5400000">
                <a:off x="4692210" y="34772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Stored Data 15">
                <a:extLst>
                  <a:ext uri="{FF2B5EF4-FFF2-40B4-BE49-F238E27FC236}">
                    <a16:creationId xmlns:a16="http://schemas.microsoft.com/office/drawing/2014/main" id="{CACD4677-6EE8-4CEC-89FB-FFD6DB604078}"/>
                  </a:ext>
                </a:extLst>
              </p:cNvPr>
              <p:cNvSpPr/>
              <p:nvPr/>
            </p:nvSpPr>
            <p:spPr>
              <a:xfrm rot="5400000">
                <a:off x="5993898" y="349752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Stored Data 16">
                <a:extLst>
                  <a:ext uri="{FF2B5EF4-FFF2-40B4-BE49-F238E27FC236}">
                    <a16:creationId xmlns:a16="http://schemas.microsoft.com/office/drawing/2014/main" id="{0A2FB681-9F88-44E2-90B7-77CEC4547DB7}"/>
                  </a:ext>
                </a:extLst>
              </p:cNvPr>
              <p:cNvSpPr/>
              <p:nvPr/>
            </p:nvSpPr>
            <p:spPr>
              <a:xfrm rot="5400000">
                <a:off x="7308787" y="348431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tored Data 17">
                <a:extLst>
                  <a:ext uri="{FF2B5EF4-FFF2-40B4-BE49-F238E27FC236}">
                    <a16:creationId xmlns:a16="http://schemas.microsoft.com/office/drawing/2014/main" id="{CF33F067-2787-4783-843B-AFCDC07E9D04}"/>
                  </a:ext>
                </a:extLst>
              </p:cNvPr>
              <p:cNvSpPr/>
              <p:nvPr/>
            </p:nvSpPr>
            <p:spPr>
              <a:xfrm rot="5400000">
                <a:off x="8610475" y="350456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Stored Data 20">
                <a:extLst>
                  <a:ext uri="{FF2B5EF4-FFF2-40B4-BE49-F238E27FC236}">
                    <a16:creationId xmlns:a16="http://schemas.microsoft.com/office/drawing/2014/main" id="{B2362270-C9EC-4CF9-9F64-A84ADC8ABA3B}"/>
                  </a:ext>
                </a:extLst>
              </p:cNvPr>
              <p:cNvSpPr/>
              <p:nvPr/>
            </p:nvSpPr>
            <p:spPr>
              <a:xfrm rot="5400000">
                <a:off x="3482384" y="173993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Stored Data 21">
                <a:extLst>
                  <a:ext uri="{FF2B5EF4-FFF2-40B4-BE49-F238E27FC236}">
                    <a16:creationId xmlns:a16="http://schemas.microsoft.com/office/drawing/2014/main" id="{353BAB86-5CCD-439A-861B-FAFD1EB33741}"/>
                  </a:ext>
                </a:extLst>
              </p:cNvPr>
              <p:cNvSpPr/>
              <p:nvPr/>
            </p:nvSpPr>
            <p:spPr>
              <a:xfrm rot="5400000">
                <a:off x="4784072" y="17601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Stored Data 26">
                <a:extLst>
                  <a:ext uri="{FF2B5EF4-FFF2-40B4-BE49-F238E27FC236}">
                    <a16:creationId xmlns:a16="http://schemas.microsoft.com/office/drawing/2014/main" id="{55CB335A-2B58-42E3-A84B-ED7AC0F3797F}"/>
                  </a:ext>
                </a:extLst>
              </p:cNvPr>
              <p:cNvSpPr/>
              <p:nvPr/>
            </p:nvSpPr>
            <p:spPr>
              <a:xfrm rot="5400000">
                <a:off x="4291282" y="3050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Stored Data 27">
                <a:extLst>
                  <a:ext uri="{FF2B5EF4-FFF2-40B4-BE49-F238E27FC236}">
                    <a16:creationId xmlns:a16="http://schemas.microsoft.com/office/drawing/2014/main" id="{0BB0265B-6AD4-4CF7-8EF1-7201EA72ADA8}"/>
                  </a:ext>
                </a:extLst>
              </p:cNvPr>
              <p:cNvSpPr/>
              <p:nvPr/>
            </p:nvSpPr>
            <p:spPr>
              <a:xfrm rot="5400000">
                <a:off x="5592970" y="32527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Stored Data 28">
                <a:extLst>
                  <a:ext uri="{FF2B5EF4-FFF2-40B4-BE49-F238E27FC236}">
                    <a16:creationId xmlns:a16="http://schemas.microsoft.com/office/drawing/2014/main" id="{262A1947-5F2F-42DA-BA42-12510194F918}"/>
                  </a:ext>
                </a:extLst>
              </p:cNvPr>
              <p:cNvSpPr/>
              <p:nvPr/>
            </p:nvSpPr>
            <p:spPr>
              <a:xfrm rot="5400000">
                <a:off x="6989928" y="3378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Stored Data 29">
                <a:extLst>
                  <a:ext uri="{FF2B5EF4-FFF2-40B4-BE49-F238E27FC236}">
                    <a16:creationId xmlns:a16="http://schemas.microsoft.com/office/drawing/2014/main" id="{6A013B3D-28F3-48F5-9889-14418F864E5C}"/>
                  </a:ext>
                </a:extLst>
              </p:cNvPr>
              <p:cNvSpPr/>
              <p:nvPr/>
            </p:nvSpPr>
            <p:spPr>
              <a:xfrm rot="5400000">
                <a:off x="6005186" y="1737586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Stored Data 30">
                <a:extLst>
                  <a:ext uri="{FF2B5EF4-FFF2-40B4-BE49-F238E27FC236}">
                    <a16:creationId xmlns:a16="http://schemas.microsoft.com/office/drawing/2014/main" id="{0E937E50-4244-4AD1-9E26-97FD88F78DB9}"/>
                  </a:ext>
                </a:extLst>
              </p:cNvPr>
              <p:cNvSpPr/>
              <p:nvPr/>
            </p:nvSpPr>
            <p:spPr>
              <a:xfrm rot="5400000">
                <a:off x="7306874" y="175783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E2546CA-8938-4F7D-9AB2-C6246CEEA755}"/>
                  </a:ext>
                </a:extLst>
              </p:cNvPr>
              <p:cNvCxnSpPr>
                <a:stCxn id="4" idx="1"/>
                <a:endCxn id="13" idx="3"/>
              </p:cNvCxnSpPr>
              <p:nvPr/>
            </p:nvCxnSpPr>
            <p:spPr>
              <a:xfrm flipV="1">
                <a:off x="1422541" y="4344331"/>
                <a:ext cx="835432" cy="76395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607DD2F-9E06-45BC-9D52-1946454AC426}"/>
                  </a:ext>
                </a:extLst>
              </p:cNvPr>
              <p:cNvCxnSpPr>
                <a:cxnSpLocks/>
                <a:stCxn id="7" idx="1"/>
                <a:endCxn id="13" idx="3"/>
              </p:cNvCxnSpPr>
              <p:nvPr/>
            </p:nvCxnSpPr>
            <p:spPr>
              <a:xfrm flipH="1" flipV="1">
                <a:off x="2257973" y="4344331"/>
                <a:ext cx="1863214" cy="79677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F6C48C7-278F-493E-AFCF-6FED461CB0DD}"/>
                  </a:ext>
                </a:extLst>
              </p:cNvPr>
              <p:cNvCxnSpPr>
                <a:cxnSpLocks/>
                <a:stCxn id="6" idx="1"/>
                <a:endCxn id="15" idx="3"/>
              </p:cNvCxnSpPr>
              <p:nvPr/>
            </p:nvCxnSpPr>
            <p:spPr>
              <a:xfrm flipV="1">
                <a:off x="2724229" y="4291004"/>
                <a:ext cx="2569268" cy="83752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E744D11-C543-43E9-88B8-90F54F6034D1}"/>
                  </a:ext>
                </a:extLst>
              </p:cNvPr>
              <p:cNvCxnSpPr>
                <a:cxnSpLocks/>
                <a:stCxn id="11" idx="1"/>
                <a:endCxn id="15" idx="3"/>
              </p:cNvCxnSpPr>
              <p:nvPr/>
            </p:nvCxnSpPr>
            <p:spPr>
              <a:xfrm flipH="1" flipV="1">
                <a:off x="5293497" y="4291004"/>
                <a:ext cx="4142913" cy="8899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EC08F71-7F5E-4756-AAF5-3D42494E1E39}"/>
                  </a:ext>
                </a:extLst>
              </p:cNvPr>
              <p:cNvCxnSpPr>
                <a:cxnSpLocks/>
                <a:stCxn id="8" idx="1"/>
                <a:endCxn id="14" idx="3"/>
              </p:cNvCxnSpPr>
              <p:nvPr/>
            </p:nvCxnSpPr>
            <p:spPr>
              <a:xfrm flipH="1" flipV="1">
                <a:off x="3896539" y="4278431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DB90FF6-C3A0-4A38-85E4-9F627C5218A5}"/>
                  </a:ext>
                </a:extLst>
              </p:cNvPr>
              <p:cNvCxnSpPr>
                <a:cxnSpLocks/>
                <a:stCxn id="10" idx="1"/>
                <a:endCxn id="16" idx="3"/>
              </p:cNvCxnSpPr>
              <p:nvPr/>
            </p:nvCxnSpPr>
            <p:spPr>
              <a:xfrm flipH="1" flipV="1">
                <a:off x="6595185" y="4311253"/>
                <a:ext cx="1444267" cy="8571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04B3971-2F9E-4053-9E3E-952D3549CD23}"/>
                  </a:ext>
                </a:extLst>
              </p:cNvPr>
              <p:cNvCxnSpPr>
                <a:cxnSpLocks/>
                <a:stCxn id="9" idx="1"/>
                <a:endCxn id="17" idx="3"/>
              </p:cNvCxnSpPr>
              <p:nvPr/>
            </p:nvCxnSpPr>
            <p:spPr>
              <a:xfrm flipV="1">
                <a:off x="6737764" y="4298038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06BCA7-EC0B-4A8E-88F6-21ED8C133F0A}"/>
                  </a:ext>
                </a:extLst>
              </p:cNvPr>
              <p:cNvCxnSpPr>
                <a:cxnSpLocks/>
                <a:stCxn id="12" idx="1"/>
                <a:endCxn id="18" idx="3"/>
              </p:cNvCxnSpPr>
              <p:nvPr/>
            </p:nvCxnSpPr>
            <p:spPr>
              <a:xfrm flipH="1" flipV="1">
                <a:off x="9211762" y="4318287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1BD1547-D18B-4A7F-8C8F-CB42B540F429}"/>
                  </a:ext>
                </a:extLst>
              </p:cNvPr>
              <p:cNvCxnSpPr>
                <a:cxnSpLocks/>
                <a:stCxn id="8" idx="1"/>
                <a:endCxn id="18" idx="3"/>
              </p:cNvCxnSpPr>
              <p:nvPr/>
            </p:nvCxnSpPr>
            <p:spPr>
              <a:xfrm flipV="1">
                <a:off x="5422875" y="4318287"/>
                <a:ext cx="3788887" cy="84306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ECB5E56-B8DE-480D-984A-0F08610C5272}"/>
                  </a:ext>
                </a:extLst>
              </p:cNvPr>
              <p:cNvCxnSpPr>
                <a:cxnSpLocks/>
                <a:stCxn id="10" idx="1"/>
                <a:endCxn id="17" idx="3"/>
              </p:cNvCxnSpPr>
              <p:nvPr/>
            </p:nvCxnSpPr>
            <p:spPr>
              <a:xfrm flipH="1" flipV="1">
                <a:off x="7910074" y="4298038"/>
                <a:ext cx="129378" cy="8703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7955697-95B3-4957-94CD-CAEFF2CB2EB0}"/>
                  </a:ext>
                </a:extLst>
              </p:cNvPr>
              <p:cNvCxnSpPr>
                <a:cxnSpLocks/>
                <a:stCxn id="6" idx="1"/>
                <a:endCxn id="14" idx="3"/>
              </p:cNvCxnSpPr>
              <p:nvPr/>
            </p:nvCxnSpPr>
            <p:spPr>
              <a:xfrm flipV="1">
                <a:off x="2724229" y="4278431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F5F355-FD21-4B1D-80C3-39197FB3F3D3}"/>
                  </a:ext>
                </a:extLst>
              </p:cNvPr>
              <p:cNvCxnSpPr>
                <a:cxnSpLocks/>
                <a:stCxn id="13" idx="1"/>
                <a:endCxn id="21" idx="3"/>
              </p:cNvCxnSpPr>
              <p:nvPr/>
            </p:nvCxnSpPr>
            <p:spPr>
              <a:xfrm flipV="1">
                <a:off x="2257973" y="2553655"/>
                <a:ext cx="1825698" cy="78853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4732EF-96FB-4037-98EC-D3D99CCF287F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 flipV="1">
                <a:off x="4083671" y="2553655"/>
                <a:ext cx="1209826" cy="735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046E7BE-F052-42A2-926D-6A8F33DCB3B1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 flipV="1">
                <a:off x="4002034" y="2573904"/>
                <a:ext cx="1383325" cy="71433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3425FA-E4D5-4652-A4D5-5DE150CA153D}"/>
                  </a:ext>
                </a:extLst>
              </p:cNvPr>
              <p:cNvCxnSpPr>
                <a:cxnSpLocks/>
                <a:stCxn id="18" idx="1"/>
                <a:endCxn id="30" idx="3"/>
              </p:cNvCxnSpPr>
              <p:nvPr/>
            </p:nvCxnSpPr>
            <p:spPr>
              <a:xfrm flipH="1" flipV="1">
                <a:off x="6606473" y="2551310"/>
                <a:ext cx="2605289" cy="76483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803D5EC-FF1E-45FE-A03E-F715CC8A9F69}"/>
                  </a:ext>
                </a:extLst>
              </p:cNvPr>
              <p:cNvCxnSpPr>
                <a:cxnSpLocks/>
                <a:stCxn id="17" idx="1"/>
                <a:endCxn id="22" idx="3"/>
              </p:cNvCxnSpPr>
              <p:nvPr/>
            </p:nvCxnSpPr>
            <p:spPr>
              <a:xfrm flipH="1" flipV="1">
                <a:off x="5385359" y="2573904"/>
                <a:ext cx="2524715" cy="7219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4548BAA-EDF5-4FDD-9279-9C1D68571B19}"/>
                  </a:ext>
                </a:extLst>
              </p:cNvPr>
              <p:cNvCxnSpPr>
                <a:cxnSpLocks/>
                <a:stCxn id="16" idx="1"/>
                <a:endCxn id="31" idx="3"/>
              </p:cNvCxnSpPr>
              <p:nvPr/>
            </p:nvCxnSpPr>
            <p:spPr>
              <a:xfrm flipV="1">
                <a:off x="6595185" y="2571559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CD9D71F-93E4-4174-9434-AD8C9198AA5F}"/>
                  </a:ext>
                </a:extLst>
              </p:cNvPr>
              <p:cNvCxnSpPr>
                <a:cxnSpLocks/>
                <a:stCxn id="15" idx="1"/>
                <a:endCxn id="30" idx="3"/>
              </p:cNvCxnSpPr>
              <p:nvPr/>
            </p:nvCxnSpPr>
            <p:spPr>
              <a:xfrm flipV="1">
                <a:off x="5293497" y="2551310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6E0EBD-B576-492C-B30A-6279413A8D7E}"/>
                  </a:ext>
                </a:extLst>
              </p:cNvPr>
              <p:cNvCxnSpPr>
                <a:cxnSpLocks/>
                <a:stCxn id="17" idx="1"/>
                <a:endCxn id="31" idx="3"/>
              </p:cNvCxnSpPr>
              <p:nvPr/>
            </p:nvCxnSpPr>
            <p:spPr>
              <a:xfrm flipH="1" flipV="1">
                <a:off x="7908161" y="2571559"/>
                <a:ext cx="1913" cy="7243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33BCA86-1952-41D9-92C6-5FC8DDB5F734}"/>
                  </a:ext>
                </a:extLst>
              </p:cNvPr>
              <p:cNvCxnSpPr>
                <a:cxnSpLocks/>
                <a:stCxn id="21" idx="1"/>
                <a:endCxn id="27" idx="3"/>
              </p:cNvCxnSpPr>
              <p:nvPr/>
            </p:nvCxnSpPr>
            <p:spPr>
              <a:xfrm flipV="1">
                <a:off x="4083671" y="1118754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370F5B2-A5CB-419C-9345-295D307A6B11}"/>
                  </a:ext>
                </a:extLst>
              </p:cNvPr>
              <p:cNvCxnSpPr>
                <a:cxnSpLocks/>
                <a:stCxn id="30" idx="1"/>
                <a:endCxn id="27" idx="3"/>
              </p:cNvCxnSpPr>
              <p:nvPr/>
            </p:nvCxnSpPr>
            <p:spPr>
              <a:xfrm flipH="1" flipV="1">
                <a:off x="4892569" y="1118754"/>
                <a:ext cx="1713904" cy="43041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4F7CECF-B984-47D0-8EE1-164AACA646AB}"/>
                  </a:ext>
                </a:extLst>
              </p:cNvPr>
              <p:cNvCxnSpPr>
                <a:cxnSpLocks/>
                <a:stCxn id="22" idx="1"/>
                <a:endCxn id="28" idx="3"/>
              </p:cNvCxnSpPr>
              <p:nvPr/>
            </p:nvCxnSpPr>
            <p:spPr>
              <a:xfrm flipV="1">
                <a:off x="5385359" y="1139003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C325AC3-FCEF-4EBF-8C96-DF6FB4226A45}"/>
                  </a:ext>
                </a:extLst>
              </p:cNvPr>
              <p:cNvCxnSpPr>
                <a:cxnSpLocks/>
                <a:stCxn id="31" idx="1"/>
                <a:endCxn id="29" idx="3"/>
              </p:cNvCxnSpPr>
              <p:nvPr/>
            </p:nvCxnSpPr>
            <p:spPr>
              <a:xfrm flipH="1" flipV="1">
                <a:off x="7591215" y="1151576"/>
                <a:ext cx="316946" cy="4178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B517255-41EF-48C6-9BD3-0ED7C36002E2}"/>
                  </a:ext>
                </a:extLst>
              </p:cNvPr>
              <p:cNvCxnSpPr>
                <a:cxnSpLocks/>
                <a:endCxn id="28" idx="3"/>
              </p:cNvCxnSpPr>
              <p:nvPr/>
            </p:nvCxnSpPr>
            <p:spPr>
              <a:xfrm flipH="1" flipV="1">
                <a:off x="6194257" y="1139003"/>
                <a:ext cx="1555431" cy="43698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E76C8F-2017-48FF-BC3C-BA20868E4C98}"/>
                  </a:ext>
                </a:extLst>
              </p:cNvPr>
              <p:cNvCxnSpPr>
                <a:cxnSpLocks/>
                <a:stCxn id="30" idx="1"/>
                <a:endCxn id="29" idx="3"/>
              </p:cNvCxnSpPr>
              <p:nvPr/>
            </p:nvCxnSpPr>
            <p:spPr>
              <a:xfrm flipV="1">
                <a:off x="6606473" y="1151576"/>
                <a:ext cx="984742" cy="3975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Arrow: Curved Left 1">
              <a:extLst>
                <a:ext uri="{FF2B5EF4-FFF2-40B4-BE49-F238E27FC236}">
                  <a16:creationId xmlns:a16="http://schemas.microsoft.com/office/drawing/2014/main" id="{81E000D1-1155-4669-A648-B191F5590D40}"/>
                </a:ext>
              </a:extLst>
            </p:cNvPr>
            <p:cNvSpPr/>
            <p:nvPr/>
          </p:nvSpPr>
          <p:spPr>
            <a:xfrm>
              <a:off x="6788262" y="1647907"/>
              <a:ext cx="2077129" cy="309438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C1660DA-3FA2-4CF0-90AF-5BB125A91041}"/>
                </a:ext>
              </a:extLst>
            </p:cNvPr>
            <p:cNvGrpSpPr/>
            <p:nvPr/>
          </p:nvGrpSpPr>
          <p:grpSpPr>
            <a:xfrm>
              <a:off x="25651821" y="1781943"/>
              <a:ext cx="5316726" cy="3296148"/>
              <a:chOff x="1009676" y="116608"/>
              <a:chExt cx="10141288" cy="6287175"/>
            </a:xfrm>
          </p:grpSpPr>
          <p:sp>
            <p:nvSpPr>
              <p:cNvPr id="55" name="Flowchart: Stored Data 54">
                <a:extLst>
                  <a:ext uri="{FF2B5EF4-FFF2-40B4-BE49-F238E27FC236}">
                    <a16:creationId xmlns:a16="http://schemas.microsoft.com/office/drawing/2014/main" id="{7AB62163-969F-4EE1-90C3-F2368A5A9BA5}"/>
                  </a:ext>
                </a:extLst>
              </p:cNvPr>
              <p:cNvSpPr/>
              <p:nvPr/>
            </p:nvSpPr>
            <p:spPr>
              <a:xfrm rot="5400000">
                <a:off x="821254" y="529670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Stored Data 56">
                <a:extLst>
                  <a:ext uri="{FF2B5EF4-FFF2-40B4-BE49-F238E27FC236}">
                    <a16:creationId xmlns:a16="http://schemas.microsoft.com/office/drawing/2014/main" id="{EFCDFE7D-5C48-430A-9516-8E2EA836F49E}"/>
                  </a:ext>
                </a:extLst>
              </p:cNvPr>
              <p:cNvSpPr/>
              <p:nvPr/>
            </p:nvSpPr>
            <p:spPr>
              <a:xfrm rot="5400000">
                <a:off x="2122942" y="53169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Stored Data 57">
                <a:extLst>
                  <a:ext uri="{FF2B5EF4-FFF2-40B4-BE49-F238E27FC236}">
                    <a16:creationId xmlns:a16="http://schemas.microsoft.com/office/drawing/2014/main" id="{29A8AD2C-397F-4AEF-849C-EC27F836EFBA}"/>
                  </a:ext>
                </a:extLst>
              </p:cNvPr>
              <p:cNvSpPr/>
              <p:nvPr/>
            </p:nvSpPr>
            <p:spPr>
              <a:xfrm rot="5400000">
                <a:off x="3519900" y="532952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Stored Data 59">
                <a:extLst>
                  <a:ext uri="{FF2B5EF4-FFF2-40B4-BE49-F238E27FC236}">
                    <a16:creationId xmlns:a16="http://schemas.microsoft.com/office/drawing/2014/main" id="{58E4E60B-77AF-42D0-BB07-4365A77740D3}"/>
                  </a:ext>
                </a:extLst>
              </p:cNvPr>
              <p:cNvSpPr/>
              <p:nvPr/>
            </p:nvSpPr>
            <p:spPr>
              <a:xfrm rot="5400000">
                <a:off x="4821588" y="534977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Stored Data 60">
                <a:extLst>
                  <a:ext uri="{FF2B5EF4-FFF2-40B4-BE49-F238E27FC236}">
                    <a16:creationId xmlns:a16="http://schemas.microsoft.com/office/drawing/2014/main" id="{BD927FD1-F34B-419A-BEC5-CFD35001619B}"/>
                  </a:ext>
                </a:extLst>
              </p:cNvPr>
              <p:cNvSpPr/>
              <p:nvPr/>
            </p:nvSpPr>
            <p:spPr>
              <a:xfrm rot="5400000">
                <a:off x="6136477" y="533655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Stored Data 62">
                <a:extLst>
                  <a:ext uri="{FF2B5EF4-FFF2-40B4-BE49-F238E27FC236}">
                    <a16:creationId xmlns:a16="http://schemas.microsoft.com/office/drawing/2014/main" id="{B54D9835-D5EC-49A9-8F5D-0CF45C235B4D}"/>
                  </a:ext>
                </a:extLst>
              </p:cNvPr>
              <p:cNvSpPr/>
              <p:nvPr/>
            </p:nvSpPr>
            <p:spPr>
              <a:xfrm rot="5400000">
                <a:off x="7438165" y="5356808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Stored Data 63">
                <a:extLst>
                  <a:ext uri="{FF2B5EF4-FFF2-40B4-BE49-F238E27FC236}">
                    <a16:creationId xmlns:a16="http://schemas.microsoft.com/office/drawing/2014/main" id="{5355EEDB-3FED-4B53-B264-93CBDD2A984E}"/>
                  </a:ext>
                </a:extLst>
              </p:cNvPr>
              <p:cNvSpPr/>
              <p:nvPr/>
            </p:nvSpPr>
            <p:spPr>
              <a:xfrm rot="5400000">
                <a:off x="8835123" y="536938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Stored Data 65">
                <a:extLst>
                  <a:ext uri="{FF2B5EF4-FFF2-40B4-BE49-F238E27FC236}">
                    <a16:creationId xmlns:a16="http://schemas.microsoft.com/office/drawing/2014/main" id="{DC5768A8-EE46-470E-9BD5-0306B501B2F6}"/>
                  </a:ext>
                </a:extLst>
              </p:cNvPr>
              <p:cNvSpPr/>
              <p:nvPr/>
            </p:nvSpPr>
            <p:spPr>
              <a:xfrm rot="5400000">
                <a:off x="10136811" y="53896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Stored Data 67">
                <a:extLst>
                  <a:ext uri="{FF2B5EF4-FFF2-40B4-BE49-F238E27FC236}">
                    <a16:creationId xmlns:a16="http://schemas.microsoft.com/office/drawing/2014/main" id="{1650E2AA-589B-4A22-BC57-571CFE237607}"/>
                  </a:ext>
                </a:extLst>
              </p:cNvPr>
              <p:cNvSpPr/>
              <p:nvPr/>
            </p:nvSpPr>
            <p:spPr>
              <a:xfrm rot="5400000">
                <a:off x="1656686" y="35306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Stored Data 68">
                <a:extLst>
                  <a:ext uri="{FF2B5EF4-FFF2-40B4-BE49-F238E27FC236}">
                    <a16:creationId xmlns:a16="http://schemas.microsoft.com/office/drawing/2014/main" id="{30DBFD8D-8C49-4DAC-8DB3-6A6E88938044}"/>
                  </a:ext>
                </a:extLst>
              </p:cNvPr>
              <p:cNvSpPr/>
              <p:nvPr/>
            </p:nvSpPr>
            <p:spPr>
              <a:xfrm rot="5400000">
                <a:off x="3295252" y="34647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Stored Data 69">
                <a:extLst>
                  <a:ext uri="{FF2B5EF4-FFF2-40B4-BE49-F238E27FC236}">
                    <a16:creationId xmlns:a16="http://schemas.microsoft.com/office/drawing/2014/main" id="{00874132-F56E-407A-882C-DC7C330F09F2}"/>
                  </a:ext>
                </a:extLst>
              </p:cNvPr>
              <p:cNvSpPr/>
              <p:nvPr/>
            </p:nvSpPr>
            <p:spPr>
              <a:xfrm rot="5400000">
                <a:off x="4692210" y="34772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Stored Data 70">
                <a:extLst>
                  <a:ext uri="{FF2B5EF4-FFF2-40B4-BE49-F238E27FC236}">
                    <a16:creationId xmlns:a16="http://schemas.microsoft.com/office/drawing/2014/main" id="{8E9CF96A-1282-4B2A-BA0F-442D89129F82}"/>
                  </a:ext>
                </a:extLst>
              </p:cNvPr>
              <p:cNvSpPr/>
              <p:nvPr/>
            </p:nvSpPr>
            <p:spPr>
              <a:xfrm rot="5400000">
                <a:off x="5993898" y="349752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Stored Data 71">
                <a:extLst>
                  <a:ext uri="{FF2B5EF4-FFF2-40B4-BE49-F238E27FC236}">
                    <a16:creationId xmlns:a16="http://schemas.microsoft.com/office/drawing/2014/main" id="{C667D92C-F44B-4248-B59D-EF6AA7FB3951}"/>
                  </a:ext>
                </a:extLst>
              </p:cNvPr>
              <p:cNvSpPr/>
              <p:nvPr/>
            </p:nvSpPr>
            <p:spPr>
              <a:xfrm rot="5400000">
                <a:off x="7308787" y="348431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Stored Data 73">
                <a:extLst>
                  <a:ext uri="{FF2B5EF4-FFF2-40B4-BE49-F238E27FC236}">
                    <a16:creationId xmlns:a16="http://schemas.microsoft.com/office/drawing/2014/main" id="{148A5373-B92F-4E96-9F96-017D6FFB3739}"/>
                  </a:ext>
                </a:extLst>
              </p:cNvPr>
              <p:cNvSpPr/>
              <p:nvPr/>
            </p:nvSpPr>
            <p:spPr>
              <a:xfrm rot="5400000">
                <a:off x="8610475" y="350456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Stored Data 74">
                <a:extLst>
                  <a:ext uri="{FF2B5EF4-FFF2-40B4-BE49-F238E27FC236}">
                    <a16:creationId xmlns:a16="http://schemas.microsoft.com/office/drawing/2014/main" id="{45EF91EC-8801-4DF9-AB37-8DD6BEC82146}"/>
                  </a:ext>
                </a:extLst>
              </p:cNvPr>
              <p:cNvSpPr/>
              <p:nvPr/>
            </p:nvSpPr>
            <p:spPr>
              <a:xfrm rot="5400000">
                <a:off x="3482384" y="173993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Stored Data 75">
                <a:extLst>
                  <a:ext uri="{FF2B5EF4-FFF2-40B4-BE49-F238E27FC236}">
                    <a16:creationId xmlns:a16="http://schemas.microsoft.com/office/drawing/2014/main" id="{FDEAF2BC-DFFC-41B4-944A-EC26369A5311}"/>
                  </a:ext>
                </a:extLst>
              </p:cNvPr>
              <p:cNvSpPr/>
              <p:nvPr/>
            </p:nvSpPr>
            <p:spPr>
              <a:xfrm rot="5400000">
                <a:off x="4784072" y="17601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Stored Data 76">
                <a:extLst>
                  <a:ext uri="{FF2B5EF4-FFF2-40B4-BE49-F238E27FC236}">
                    <a16:creationId xmlns:a16="http://schemas.microsoft.com/office/drawing/2014/main" id="{271D4402-4D22-4613-9EDF-A5238B621B0A}"/>
                  </a:ext>
                </a:extLst>
              </p:cNvPr>
              <p:cNvSpPr/>
              <p:nvPr/>
            </p:nvSpPr>
            <p:spPr>
              <a:xfrm rot="5400000">
                <a:off x="4291282" y="3050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Stored Data 78">
                <a:extLst>
                  <a:ext uri="{FF2B5EF4-FFF2-40B4-BE49-F238E27FC236}">
                    <a16:creationId xmlns:a16="http://schemas.microsoft.com/office/drawing/2014/main" id="{09E4DF46-4BA0-439D-A9DB-41DB69FD3046}"/>
                  </a:ext>
                </a:extLst>
              </p:cNvPr>
              <p:cNvSpPr/>
              <p:nvPr/>
            </p:nvSpPr>
            <p:spPr>
              <a:xfrm rot="5400000">
                <a:off x="5592970" y="32527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Stored Data 79">
                <a:extLst>
                  <a:ext uri="{FF2B5EF4-FFF2-40B4-BE49-F238E27FC236}">
                    <a16:creationId xmlns:a16="http://schemas.microsoft.com/office/drawing/2014/main" id="{B75B4A7F-E647-410F-842F-8DE13D7B8E9C}"/>
                  </a:ext>
                </a:extLst>
              </p:cNvPr>
              <p:cNvSpPr/>
              <p:nvPr/>
            </p:nvSpPr>
            <p:spPr>
              <a:xfrm rot="5400000">
                <a:off x="6989928" y="3378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Stored Data 80">
                <a:extLst>
                  <a:ext uri="{FF2B5EF4-FFF2-40B4-BE49-F238E27FC236}">
                    <a16:creationId xmlns:a16="http://schemas.microsoft.com/office/drawing/2014/main" id="{15B4A28B-C069-4714-B849-96951274CA9C}"/>
                  </a:ext>
                </a:extLst>
              </p:cNvPr>
              <p:cNvSpPr/>
              <p:nvPr/>
            </p:nvSpPr>
            <p:spPr>
              <a:xfrm rot="5400000">
                <a:off x="6005186" y="1737586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Stored Data 82">
                <a:extLst>
                  <a:ext uri="{FF2B5EF4-FFF2-40B4-BE49-F238E27FC236}">
                    <a16:creationId xmlns:a16="http://schemas.microsoft.com/office/drawing/2014/main" id="{9795819F-4FEA-4080-892B-7699D4C9F2DC}"/>
                  </a:ext>
                </a:extLst>
              </p:cNvPr>
              <p:cNvSpPr/>
              <p:nvPr/>
            </p:nvSpPr>
            <p:spPr>
              <a:xfrm rot="5400000">
                <a:off x="7306874" y="175783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F62F5B-F283-4A7F-8F0E-6FBA909E25B2}"/>
                  </a:ext>
                </a:extLst>
              </p:cNvPr>
              <p:cNvCxnSpPr>
                <a:stCxn id="55" idx="1"/>
                <a:endCxn id="68" idx="3"/>
              </p:cNvCxnSpPr>
              <p:nvPr/>
            </p:nvCxnSpPr>
            <p:spPr>
              <a:xfrm flipV="1">
                <a:off x="1422541" y="4344331"/>
                <a:ext cx="835432" cy="76395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FB30AA4-3305-4351-996A-A39C56C5926E}"/>
                  </a:ext>
                </a:extLst>
              </p:cNvPr>
              <p:cNvCxnSpPr>
                <a:cxnSpLocks/>
                <a:stCxn id="58" idx="1"/>
                <a:endCxn id="68" idx="3"/>
              </p:cNvCxnSpPr>
              <p:nvPr/>
            </p:nvCxnSpPr>
            <p:spPr>
              <a:xfrm flipH="1" flipV="1">
                <a:off x="2257973" y="4344331"/>
                <a:ext cx="1863214" cy="79677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69149D-2C04-48D5-83AE-7DD896B9BD42}"/>
                  </a:ext>
                </a:extLst>
              </p:cNvPr>
              <p:cNvCxnSpPr>
                <a:cxnSpLocks/>
                <a:stCxn id="57" idx="1"/>
                <a:endCxn id="70" idx="3"/>
              </p:cNvCxnSpPr>
              <p:nvPr/>
            </p:nvCxnSpPr>
            <p:spPr>
              <a:xfrm flipV="1">
                <a:off x="2724229" y="4291004"/>
                <a:ext cx="2569268" cy="83752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37945BA-C261-4C51-9D32-98066D21AE0B}"/>
                  </a:ext>
                </a:extLst>
              </p:cNvPr>
              <p:cNvCxnSpPr>
                <a:cxnSpLocks/>
                <a:stCxn id="64" idx="1"/>
                <a:endCxn id="70" idx="3"/>
              </p:cNvCxnSpPr>
              <p:nvPr/>
            </p:nvCxnSpPr>
            <p:spPr>
              <a:xfrm flipH="1" flipV="1">
                <a:off x="5293497" y="4291004"/>
                <a:ext cx="4142913" cy="8899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1AC4DD5-B247-478A-9543-872024ED9C9E}"/>
                  </a:ext>
                </a:extLst>
              </p:cNvPr>
              <p:cNvCxnSpPr>
                <a:cxnSpLocks/>
                <a:stCxn id="60" idx="1"/>
                <a:endCxn id="69" idx="3"/>
              </p:cNvCxnSpPr>
              <p:nvPr/>
            </p:nvCxnSpPr>
            <p:spPr>
              <a:xfrm flipH="1" flipV="1">
                <a:off x="3896539" y="4278431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01BFB7F-0FA6-499F-BFC5-066CBFC4CD07}"/>
                  </a:ext>
                </a:extLst>
              </p:cNvPr>
              <p:cNvCxnSpPr>
                <a:cxnSpLocks/>
                <a:stCxn id="63" idx="1"/>
                <a:endCxn id="71" idx="3"/>
              </p:cNvCxnSpPr>
              <p:nvPr/>
            </p:nvCxnSpPr>
            <p:spPr>
              <a:xfrm flipH="1" flipV="1">
                <a:off x="6595185" y="4311253"/>
                <a:ext cx="1444267" cy="8571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21DFF3C-8B6B-4FBE-836D-D902CF10C098}"/>
                  </a:ext>
                </a:extLst>
              </p:cNvPr>
              <p:cNvCxnSpPr>
                <a:cxnSpLocks/>
                <a:stCxn id="61" idx="1"/>
                <a:endCxn id="72" idx="3"/>
              </p:cNvCxnSpPr>
              <p:nvPr/>
            </p:nvCxnSpPr>
            <p:spPr>
              <a:xfrm flipV="1">
                <a:off x="6737764" y="4298038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7F71586-5C7F-4F73-BEDD-43476C49482E}"/>
                  </a:ext>
                </a:extLst>
              </p:cNvPr>
              <p:cNvCxnSpPr>
                <a:cxnSpLocks/>
                <a:stCxn id="66" idx="1"/>
                <a:endCxn id="74" idx="3"/>
              </p:cNvCxnSpPr>
              <p:nvPr/>
            </p:nvCxnSpPr>
            <p:spPr>
              <a:xfrm flipH="1" flipV="1">
                <a:off x="9211762" y="4318287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31C3679-205D-4B01-9958-F68FC4E60F62}"/>
                  </a:ext>
                </a:extLst>
              </p:cNvPr>
              <p:cNvCxnSpPr>
                <a:cxnSpLocks/>
                <a:stCxn id="60" idx="1"/>
                <a:endCxn id="74" idx="3"/>
              </p:cNvCxnSpPr>
              <p:nvPr/>
            </p:nvCxnSpPr>
            <p:spPr>
              <a:xfrm flipV="1">
                <a:off x="5422875" y="4318287"/>
                <a:ext cx="3788887" cy="84306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5B0FE51-A9E4-4EE4-B828-B4892ADD56B4}"/>
                  </a:ext>
                </a:extLst>
              </p:cNvPr>
              <p:cNvCxnSpPr>
                <a:cxnSpLocks/>
                <a:stCxn id="63" idx="1"/>
                <a:endCxn id="72" idx="3"/>
              </p:cNvCxnSpPr>
              <p:nvPr/>
            </p:nvCxnSpPr>
            <p:spPr>
              <a:xfrm flipH="1" flipV="1">
                <a:off x="7910074" y="4298038"/>
                <a:ext cx="129378" cy="8703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89D27E7-8EC7-4D9E-9E64-18CCFB6C45EF}"/>
                  </a:ext>
                </a:extLst>
              </p:cNvPr>
              <p:cNvCxnSpPr>
                <a:cxnSpLocks/>
                <a:stCxn id="57" idx="1"/>
                <a:endCxn id="69" idx="3"/>
              </p:cNvCxnSpPr>
              <p:nvPr/>
            </p:nvCxnSpPr>
            <p:spPr>
              <a:xfrm flipV="1">
                <a:off x="2724229" y="4278431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4504C62-1A42-43FB-AFB9-12591903D790}"/>
                  </a:ext>
                </a:extLst>
              </p:cNvPr>
              <p:cNvCxnSpPr>
                <a:cxnSpLocks/>
                <a:stCxn id="68" idx="1"/>
                <a:endCxn id="75" idx="3"/>
              </p:cNvCxnSpPr>
              <p:nvPr/>
            </p:nvCxnSpPr>
            <p:spPr>
              <a:xfrm flipV="1">
                <a:off x="2257973" y="2553655"/>
                <a:ext cx="1825698" cy="78853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8ACFFD5-46D5-41B6-91FD-D96BE2EAF1E2}"/>
                  </a:ext>
                </a:extLst>
              </p:cNvPr>
              <p:cNvCxnSpPr>
                <a:cxnSpLocks/>
                <a:stCxn id="70" idx="1"/>
                <a:endCxn id="75" idx="3"/>
              </p:cNvCxnSpPr>
              <p:nvPr/>
            </p:nvCxnSpPr>
            <p:spPr>
              <a:xfrm flipH="1" flipV="1">
                <a:off x="4083671" y="2553655"/>
                <a:ext cx="1209826" cy="735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0CD19E2-C82B-4C93-BB10-31B5A4A55CBE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4002034" y="2573904"/>
                <a:ext cx="1383325" cy="71433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11D48F2-DC12-41CB-81BD-3C85BC6C8256}"/>
                  </a:ext>
                </a:extLst>
              </p:cNvPr>
              <p:cNvCxnSpPr>
                <a:cxnSpLocks/>
                <a:stCxn id="74" idx="1"/>
                <a:endCxn id="81" idx="3"/>
              </p:cNvCxnSpPr>
              <p:nvPr/>
            </p:nvCxnSpPr>
            <p:spPr>
              <a:xfrm flipH="1" flipV="1">
                <a:off x="6606473" y="2551310"/>
                <a:ext cx="2605289" cy="76483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B2A1AC-26B5-4628-85B2-FDBC095E513E}"/>
                  </a:ext>
                </a:extLst>
              </p:cNvPr>
              <p:cNvCxnSpPr>
                <a:cxnSpLocks/>
                <a:stCxn id="72" idx="1"/>
                <a:endCxn id="76" idx="3"/>
              </p:cNvCxnSpPr>
              <p:nvPr/>
            </p:nvCxnSpPr>
            <p:spPr>
              <a:xfrm flipH="1" flipV="1">
                <a:off x="5385359" y="2573904"/>
                <a:ext cx="2524715" cy="7219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8A2E033-18D9-473A-A32A-447E88DD6B8E}"/>
                  </a:ext>
                </a:extLst>
              </p:cNvPr>
              <p:cNvCxnSpPr>
                <a:cxnSpLocks/>
                <a:stCxn id="71" idx="1"/>
                <a:endCxn id="83" idx="3"/>
              </p:cNvCxnSpPr>
              <p:nvPr/>
            </p:nvCxnSpPr>
            <p:spPr>
              <a:xfrm flipV="1">
                <a:off x="6595185" y="2571559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82CBAB7-758B-4273-B731-6313C25977F7}"/>
                  </a:ext>
                </a:extLst>
              </p:cNvPr>
              <p:cNvCxnSpPr>
                <a:cxnSpLocks/>
                <a:stCxn id="70" idx="1"/>
                <a:endCxn id="81" idx="3"/>
              </p:cNvCxnSpPr>
              <p:nvPr/>
            </p:nvCxnSpPr>
            <p:spPr>
              <a:xfrm flipV="1">
                <a:off x="5293497" y="2551310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DA4EFB-1BEB-4B34-9FDF-7CE2190A2875}"/>
                  </a:ext>
                </a:extLst>
              </p:cNvPr>
              <p:cNvCxnSpPr>
                <a:cxnSpLocks/>
                <a:stCxn id="72" idx="1"/>
                <a:endCxn id="83" idx="3"/>
              </p:cNvCxnSpPr>
              <p:nvPr/>
            </p:nvCxnSpPr>
            <p:spPr>
              <a:xfrm flipH="1" flipV="1">
                <a:off x="7908161" y="2571559"/>
                <a:ext cx="1913" cy="7243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E89D949-9960-47A8-A998-7A406E24FAF3}"/>
                  </a:ext>
                </a:extLst>
              </p:cNvPr>
              <p:cNvCxnSpPr>
                <a:cxnSpLocks/>
                <a:stCxn id="75" idx="1"/>
                <a:endCxn id="77" idx="3"/>
              </p:cNvCxnSpPr>
              <p:nvPr/>
            </p:nvCxnSpPr>
            <p:spPr>
              <a:xfrm flipV="1">
                <a:off x="4083671" y="1118754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05C95C1-78FA-4B77-B85F-29FDD2B89BEC}"/>
                  </a:ext>
                </a:extLst>
              </p:cNvPr>
              <p:cNvCxnSpPr>
                <a:cxnSpLocks/>
                <a:stCxn id="81" idx="1"/>
                <a:endCxn id="77" idx="3"/>
              </p:cNvCxnSpPr>
              <p:nvPr/>
            </p:nvCxnSpPr>
            <p:spPr>
              <a:xfrm flipH="1" flipV="1">
                <a:off x="4892569" y="1118754"/>
                <a:ext cx="1713904" cy="43041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D3EB48E-2753-4459-9D6E-201D4A0737A4}"/>
                  </a:ext>
                </a:extLst>
              </p:cNvPr>
              <p:cNvCxnSpPr>
                <a:cxnSpLocks/>
                <a:stCxn id="76" idx="1"/>
                <a:endCxn id="79" idx="3"/>
              </p:cNvCxnSpPr>
              <p:nvPr/>
            </p:nvCxnSpPr>
            <p:spPr>
              <a:xfrm flipV="1">
                <a:off x="5385359" y="1139003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321EE47-5D21-4E5B-AF25-3882E71079CD}"/>
                  </a:ext>
                </a:extLst>
              </p:cNvPr>
              <p:cNvCxnSpPr>
                <a:cxnSpLocks/>
                <a:stCxn id="83" idx="1"/>
                <a:endCxn id="80" idx="3"/>
              </p:cNvCxnSpPr>
              <p:nvPr/>
            </p:nvCxnSpPr>
            <p:spPr>
              <a:xfrm flipH="1" flipV="1">
                <a:off x="7591215" y="1151576"/>
                <a:ext cx="316946" cy="4178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20B0A13-88E5-4229-9640-60F4D37F9615}"/>
                  </a:ext>
                </a:extLst>
              </p:cNvPr>
              <p:cNvCxnSpPr>
                <a:cxnSpLocks/>
                <a:endCxn id="79" idx="3"/>
              </p:cNvCxnSpPr>
              <p:nvPr/>
            </p:nvCxnSpPr>
            <p:spPr>
              <a:xfrm flipH="1" flipV="1">
                <a:off x="6194257" y="1139003"/>
                <a:ext cx="1555431" cy="43698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CF28C41-FE3F-4D6C-AE79-8D7DFA21458C}"/>
                  </a:ext>
                </a:extLst>
              </p:cNvPr>
              <p:cNvCxnSpPr>
                <a:cxnSpLocks/>
                <a:stCxn id="81" idx="1"/>
                <a:endCxn id="80" idx="3"/>
              </p:cNvCxnSpPr>
              <p:nvPr/>
            </p:nvCxnSpPr>
            <p:spPr>
              <a:xfrm flipV="1">
                <a:off x="6606473" y="1151576"/>
                <a:ext cx="984742" cy="3975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Arrow: Curved Left 118">
              <a:extLst>
                <a:ext uri="{FF2B5EF4-FFF2-40B4-BE49-F238E27FC236}">
                  <a16:creationId xmlns:a16="http://schemas.microsoft.com/office/drawing/2014/main" id="{72C4A36C-3504-42DD-8263-B1B1007552BF}"/>
                </a:ext>
              </a:extLst>
            </p:cNvPr>
            <p:cNvSpPr/>
            <p:nvPr/>
          </p:nvSpPr>
          <p:spPr>
            <a:xfrm>
              <a:off x="31224996" y="1945607"/>
              <a:ext cx="2077129" cy="309438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D61B2A5-9A5C-475B-A0F9-60137482F7C5}"/>
                </a:ext>
              </a:extLst>
            </p:cNvPr>
            <p:cNvGrpSpPr/>
            <p:nvPr/>
          </p:nvGrpSpPr>
          <p:grpSpPr>
            <a:xfrm>
              <a:off x="15793947" y="-4177700"/>
              <a:ext cx="5316726" cy="3296148"/>
              <a:chOff x="1009676" y="116608"/>
              <a:chExt cx="10141288" cy="6287175"/>
            </a:xfrm>
          </p:grpSpPr>
          <p:sp>
            <p:nvSpPr>
              <p:cNvPr id="122" name="Flowchart: Stored Data 121">
                <a:extLst>
                  <a:ext uri="{FF2B5EF4-FFF2-40B4-BE49-F238E27FC236}">
                    <a16:creationId xmlns:a16="http://schemas.microsoft.com/office/drawing/2014/main" id="{58F1A3F0-7D98-42E5-B1A9-94CF3FD6C63D}"/>
                  </a:ext>
                </a:extLst>
              </p:cNvPr>
              <p:cNvSpPr/>
              <p:nvPr/>
            </p:nvSpPr>
            <p:spPr>
              <a:xfrm rot="5400000">
                <a:off x="821254" y="529670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Stored Data 122">
                <a:extLst>
                  <a:ext uri="{FF2B5EF4-FFF2-40B4-BE49-F238E27FC236}">
                    <a16:creationId xmlns:a16="http://schemas.microsoft.com/office/drawing/2014/main" id="{C8B690F7-25A1-43F1-8D9C-B701F360E3DE}"/>
                  </a:ext>
                </a:extLst>
              </p:cNvPr>
              <p:cNvSpPr/>
              <p:nvPr/>
            </p:nvSpPr>
            <p:spPr>
              <a:xfrm rot="5400000">
                <a:off x="2122942" y="53169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Stored Data 123">
                <a:extLst>
                  <a:ext uri="{FF2B5EF4-FFF2-40B4-BE49-F238E27FC236}">
                    <a16:creationId xmlns:a16="http://schemas.microsoft.com/office/drawing/2014/main" id="{D913EC44-9866-48D2-AAE3-CCA1C8EF1D14}"/>
                  </a:ext>
                </a:extLst>
              </p:cNvPr>
              <p:cNvSpPr/>
              <p:nvPr/>
            </p:nvSpPr>
            <p:spPr>
              <a:xfrm rot="5400000">
                <a:off x="3519900" y="532952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Stored Data 124">
                <a:extLst>
                  <a:ext uri="{FF2B5EF4-FFF2-40B4-BE49-F238E27FC236}">
                    <a16:creationId xmlns:a16="http://schemas.microsoft.com/office/drawing/2014/main" id="{914BA5E2-8D3B-4822-B6D5-4FFAB2F5C4B0}"/>
                  </a:ext>
                </a:extLst>
              </p:cNvPr>
              <p:cNvSpPr/>
              <p:nvPr/>
            </p:nvSpPr>
            <p:spPr>
              <a:xfrm rot="5400000">
                <a:off x="4821588" y="534977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Stored Data 125">
                <a:extLst>
                  <a:ext uri="{FF2B5EF4-FFF2-40B4-BE49-F238E27FC236}">
                    <a16:creationId xmlns:a16="http://schemas.microsoft.com/office/drawing/2014/main" id="{0D21E9AE-B10B-40A7-A15A-A435915B29C3}"/>
                  </a:ext>
                </a:extLst>
              </p:cNvPr>
              <p:cNvSpPr/>
              <p:nvPr/>
            </p:nvSpPr>
            <p:spPr>
              <a:xfrm rot="5400000">
                <a:off x="6136477" y="533655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Stored Data 126">
                <a:extLst>
                  <a:ext uri="{FF2B5EF4-FFF2-40B4-BE49-F238E27FC236}">
                    <a16:creationId xmlns:a16="http://schemas.microsoft.com/office/drawing/2014/main" id="{39F2D816-0DF8-463A-94FE-7C9AE5DE5DA5}"/>
                  </a:ext>
                </a:extLst>
              </p:cNvPr>
              <p:cNvSpPr/>
              <p:nvPr/>
            </p:nvSpPr>
            <p:spPr>
              <a:xfrm rot="5400000">
                <a:off x="7438165" y="5356808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Stored Data 127">
                <a:extLst>
                  <a:ext uri="{FF2B5EF4-FFF2-40B4-BE49-F238E27FC236}">
                    <a16:creationId xmlns:a16="http://schemas.microsoft.com/office/drawing/2014/main" id="{2468A471-5459-4A58-941C-9486E94A11C1}"/>
                  </a:ext>
                </a:extLst>
              </p:cNvPr>
              <p:cNvSpPr/>
              <p:nvPr/>
            </p:nvSpPr>
            <p:spPr>
              <a:xfrm rot="5400000">
                <a:off x="8835123" y="536938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Stored Data 128">
                <a:extLst>
                  <a:ext uri="{FF2B5EF4-FFF2-40B4-BE49-F238E27FC236}">
                    <a16:creationId xmlns:a16="http://schemas.microsoft.com/office/drawing/2014/main" id="{D76CD093-60FB-427A-B71C-AD9F752426D0}"/>
                  </a:ext>
                </a:extLst>
              </p:cNvPr>
              <p:cNvSpPr/>
              <p:nvPr/>
            </p:nvSpPr>
            <p:spPr>
              <a:xfrm rot="5400000">
                <a:off x="10136811" y="53896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Stored Data 129">
                <a:extLst>
                  <a:ext uri="{FF2B5EF4-FFF2-40B4-BE49-F238E27FC236}">
                    <a16:creationId xmlns:a16="http://schemas.microsoft.com/office/drawing/2014/main" id="{8AB9D7E3-D1B4-4445-B36C-6390092D39BE}"/>
                  </a:ext>
                </a:extLst>
              </p:cNvPr>
              <p:cNvSpPr/>
              <p:nvPr/>
            </p:nvSpPr>
            <p:spPr>
              <a:xfrm rot="5400000">
                <a:off x="1656686" y="35306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Stored Data 130">
                <a:extLst>
                  <a:ext uri="{FF2B5EF4-FFF2-40B4-BE49-F238E27FC236}">
                    <a16:creationId xmlns:a16="http://schemas.microsoft.com/office/drawing/2014/main" id="{CFCAAA06-4989-4853-858D-B717D64F1C87}"/>
                  </a:ext>
                </a:extLst>
              </p:cNvPr>
              <p:cNvSpPr/>
              <p:nvPr/>
            </p:nvSpPr>
            <p:spPr>
              <a:xfrm rot="5400000">
                <a:off x="3295252" y="34647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Stored Data 131">
                <a:extLst>
                  <a:ext uri="{FF2B5EF4-FFF2-40B4-BE49-F238E27FC236}">
                    <a16:creationId xmlns:a16="http://schemas.microsoft.com/office/drawing/2014/main" id="{3DAA6E2F-8B07-465A-9658-9A0064B3D1ED}"/>
                  </a:ext>
                </a:extLst>
              </p:cNvPr>
              <p:cNvSpPr/>
              <p:nvPr/>
            </p:nvSpPr>
            <p:spPr>
              <a:xfrm rot="5400000">
                <a:off x="4692210" y="34772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Stored Data 132">
                <a:extLst>
                  <a:ext uri="{FF2B5EF4-FFF2-40B4-BE49-F238E27FC236}">
                    <a16:creationId xmlns:a16="http://schemas.microsoft.com/office/drawing/2014/main" id="{20A2EC1B-E0D1-4288-AB67-95121717BF8F}"/>
                  </a:ext>
                </a:extLst>
              </p:cNvPr>
              <p:cNvSpPr/>
              <p:nvPr/>
            </p:nvSpPr>
            <p:spPr>
              <a:xfrm rot="5400000">
                <a:off x="5993898" y="349752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Stored Data 133">
                <a:extLst>
                  <a:ext uri="{FF2B5EF4-FFF2-40B4-BE49-F238E27FC236}">
                    <a16:creationId xmlns:a16="http://schemas.microsoft.com/office/drawing/2014/main" id="{CAA89CEC-65B8-4D3B-939C-C292A0C7AE83}"/>
                  </a:ext>
                </a:extLst>
              </p:cNvPr>
              <p:cNvSpPr/>
              <p:nvPr/>
            </p:nvSpPr>
            <p:spPr>
              <a:xfrm rot="5400000">
                <a:off x="7308787" y="348431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Stored Data 134">
                <a:extLst>
                  <a:ext uri="{FF2B5EF4-FFF2-40B4-BE49-F238E27FC236}">
                    <a16:creationId xmlns:a16="http://schemas.microsoft.com/office/drawing/2014/main" id="{39F98EFB-ECCE-471B-8537-12AF555CB55E}"/>
                  </a:ext>
                </a:extLst>
              </p:cNvPr>
              <p:cNvSpPr/>
              <p:nvPr/>
            </p:nvSpPr>
            <p:spPr>
              <a:xfrm rot="5400000">
                <a:off x="8610475" y="350456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Stored Data 135">
                <a:extLst>
                  <a:ext uri="{FF2B5EF4-FFF2-40B4-BE49-F238E27FC236}">
                    <a16:creationId xmlns:a16="http://schemas.microsoft.com/office/drawing/2014/main" id="{F2A8F6A9-D0F1-4535-BDDE-12F18B2C63EE}"/>
                  </a:ext>
                </a:extLst>
              </p:cNvPr>
              <p:cNvSpPr/>
              <p:nvPr/>
            </p:nvSpPr>
            <p:spPr>
              <a:xfrm rot="5400000">
                <a:off x="3482384" y="173993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Stored Data 136">
                <a:extLst>
                  <a:ext uri="{FF2B5EF4-FFF2-40B4-BE49-F238E27FC236}">
                    <a16:creationId xmlns:a16="http://schemas.microsoft.com/office/drawing/2014/main" id="{B7886578-7615-447A-A44F-6DB0D9F769EC}"/>
                  </a:ext>
                </a:extLst>
              </p:cNvPr>
              <p:cNvSpPr/>
              <p:nvPr/>
            </p:nvSpPr>
            <p:spPr>
              <a:xfrm rot="5400000">
                <a:off x="4784072" y="17601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Stored Data 137">
                <a:extLst>
                  <a:ext uri="{FF2B5EF4-FFF2-40B4-BE49-F238E27FC236}">
                    <a16:creationId xmlns:a16="http://schemas.microsoft.com/office/drawing/2014/main" id="{70801A4E-06F6-402B-AEE7-FD234A12E17B}"/>
                  </a:ext>
                </a:extLst>
              </p:cNvPr>
              <p:cNvSpPr/>
              <p:nvPr/>
            </p:nvSpPr>
            <p:spPr>
              <a:xfrm rot="5400000">
                <a:off x="4291282" y="3050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Stored Data 138">
                <a:extLst>
                  <a:ext uri="{FF2B5EF4-FFF2-40B4-BE49-F238E27FC236}">
                    <a16:creationId xmlns:a16="http://schemas.microsoft.com/office/drawing/2014/main" id="{57197A36-5693-4321-A7C1-43901718E8D4}"/>
                  </a:ext>
                </a:extLst>
              </p:cNvPr>
              <p:cNvSpPr/>
              <p:nvPr/>
            </p:nvSpPr>
            <p:spPr>
              <a:xfrm rot="5400000">
                <a:off x="5592970" y="32527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Stored Data 139">
                <a:extLst>
                  <a:ext uri="{FF2B5EF4-FFF2-40B4-BE49-F238E27FC236}">
                    <a16:creationId xmlns:a16="http://schemas.microsoft.com/office/drawing/2014/main" id="{3087D7BA-ECBD-4724-9D5A-4EA7BC4A9248}"/>
                  </a:ext>
                </a:extLst>
              </p:cNvPr>
              <p:cNvSpPr/>
              <p:nvPr/>
            </p:nvSpPr>
            <p:spPr>
              <a:xfrm rot="5400000">
                <a:off x="6989928" y="3378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Stored Data 140">
                <a:extLst>
                  <a:ext uri="{FF2B5EF4-FFF2-40B4-BE49-F238E27FC236}">
                    <a16:creationId xmlns:a16="http://schemas.microsoft.com/office/drawing/2014/main" id="{1CEC8D3E-EA98-4C91-95B7-2A6E90258EE8}"/>
                  </a:ext>
                </a:extLst>
              </p:cNvPr>
              <p:cNvSpPr/>
              <p:nvPr/>
            </p:nvSpPr>
            <p:spPr>
              <a:xfrm rot="5400000">
                <a:off x="6005186" y="1737586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Stored Data 141">
                <a:extLst>
                  <a:ext uri="{FF2B5EF4-FFF2-40B4-BE49-F238E27FC236}">
                    <a16:creationId xmlns:a16="http://schemas.microsoft.com/office/drawing/2014/main" id="{5A195AFC-FACD-4071-9E67-CC615AFAAE62}"/>
                  </a:ext>
                </a:extLst>
              </p:cNvPr>
              <p:cNvSpPr/>
              <p:nvPr/>
            </p:nvSpPr>
            <p:spPr>
              <a:xfrm rot="5400000">
                <a:off x="7306874" y="175783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4B8E68A-D6FE-4301-8DED-143BF951C593}"/>
                  </a:ext>
                </a:extLst>
              </p:cNvPr>
              <p:cNvCxnSpPr>
                <a:stCxn id="122" idx="1"/>
                <a:endCxn id="130" idx="3"/>
              </p:cNvCxnSpPr>
              <p:nvPr/>
            </p:nvCxnSpPr>
            <p:spPr>
              <a:xfrm flipV="1">
                <a:off x="1422541" y="4344331"/>
                <a:ext cx="835432" cy="76395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0452DC0-9394-4644-879C-0BCCA7BD07FA}"/>
                  </a:ext>
                </a:extLst>
              </p:cNvPr>
              <p:cNvCxnSpPr>
                <a:cxnSpLocks/>
                <a:stCxn id="124" idx="1"/>
                <a:endCxn id="130" idx="3"/>
              </p:cNvCxnSpPr>
              <p:nvPr/>
            </p:nvCxnSpPr>
            <p:spPr>
              <a:xfrm flipH="1" flipV="1">
                <a:off x="2257973" y="4344331"/>
                <a:ext cx="1863214" cy="79677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F05A60D-6176-437B-B689-CE8224AC1DDA}"/>
                  </a:ext>
                </a:extLst>
              </p:cNvPr>
              <p:cNvCxnSpPr>
                <a:cxnSpLocks/>
                <a:stCxn id="123" idx="1"/>
                <a:endCxn id="132" idx="3"/>
              </p:cNvCxnSpPr>
              <p:nvPr/>
            </p:nvCxnSpPr>
            <p:spPr>
              <a:xfrm flipV="1">
                <a:off x="2724229" y="4291004"/>
                <a:ext cx="2569268" cy="83752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8A03C00-C0E6-49A0-9099-F66AFFF11D46}"/>
                  </a:ext>
                </a:extLst>
              </p:cNvPr>
              <p:cNvCxnSpPr>
                <a:cxnSpLocks/>
                <a:stCxn id="128" idx="1"/>
                <a:endCxn id="132" idx="3"/>
              </p:cNvCxnSpPr>
              <p:nvPr/>
            </p:nvCxnSpPr>
            <p:spPr>
              <a:xfrm flipH="1" flipV="1">
                <a:off x="5293497" y="4291004"/>
                <a:ext cx="4142913" cy="8899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5C61F35-9D82-4852-B5E9-8DEF04233526}"/>
                  </a:ext>
                </a:extLst>
              </p:cNvPr>
              <p:cNvCxnSpPr>
                <a:cxnSpLocks/>
                <a:stCxn id="125" idx="1"/>
                <a:endCxn id="131" idx="3"/>
              </p:cNvCxnSpPr>
              <p:nvPr/>
            </p:nvCxnSpPr>
            <p:spPr>
              <a:xfrm flipH="1" flipV="1">
                <a:off x="3896539" y="4278431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073E4AC-8DE0-4294-9336-FB239347817E}"/>
                  </a:ext>
                </a:extLst>
              </p:cNvPr>
              <p:cNvCxnSpPr>
                <a:cxnSpLocks/>
                <a:stCxn id="127" idx="1"/>
                <a:endCxn id="133" idx="3"/>
              </p:cNvCxnSpPr>
              <p:nvPr/>
            </p:nvCxnSpPr>
            <p:spPr>
              <a:xfrm flipH="1" flipV="1">
                <a:off x="6595185" y="4311253"/>
                <a:ext cx="1444267" cy="8571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BC47C04-DE82-4F54-8348-27EE15B4DACA}"/>
                  </a:ext>
                </a:extLst>
              </p:cNvPr>
              <p:cNvCxnSpPr>
                <a:cxnSpLocks/>
                <a:stCxn id="126" idx="1"/>
                <a:endCxn id="134" idx="3"/>
              </p:cNvCxnSpPr>
              <p:nvPr/>
            </p:nvCxnSpPr>
            <p:spPr>
              <a:xfrm flipV="1">
                <a:off x="6737764" y="4298038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71A1D00-124A-4B50-B498-65D7B338A100}"/>
                  </a:ext>
                </a:extLst>
              </p:cNvPr>
              <p:cNvCxnSpPr>
                <a:cxnSpLocks/>
                <a:stCxn id="129" idx="1"/>
                <a:endCxn id="135" idx="3"/>
              </p:cNvCxnSpPr>
              <p:nvPr/>
            </p:nvCxnSpPr>
            <p:spPr>
              <a:xfrm flipH="1" flipV="1">
                <a:off x="9211762" y="4318287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2552FDD-457A-4A38-923F-28FE06D2467D}"/>
                  </a:ext>
                </a:extLst>
              </p:cNvPr>
              <p:cNvCxnSpPr>
                <a:cxnSpLocks/>
                <a:stCxn id="125" idx="1"/>
                <a:endCxn id="135" idx="3"/>
              </p:cNvCxnSpPr>
              <p:nvPr/>
            </p:nvCxnSpPr>
            <p:spPr>
              <a:xfrm flipV="1">
                <a:off x="5422875" y="4318287"/>
                <a:ext cx="3788887" cy="84306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28CA886-9F6B-4D7D-94DF-DD065A15879B}"/>
                  </a:ext>
                </a:extLst>
              </p:cNvPr>
              <p:cNvCxnSpPr>
                <a:cxnSpLocks/>
                <a:stCxn id="127" idx="1"/>
                <a:endCxn id="134" idx="3"/>
              </p:cNvCxnSpPr>
              <p:nvPr/>
            </p:nvCxnSpPr>
            <p:spPr>
              <a:xfrm flipH="1" flipV="1">
                <a:off x="7910074" y="4298038"/>
                <a:ext cx="129378" cy="8703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A8D839B-8613-4DFF-ABB3-E30980978E7F}"/>
                  </a:ext>
                </a:extLst>
              </p:cNvPr>
              <p:cNvCxnSpPr>
                <a:cxnSpLocks/>
                <a:stCxn id="123" idx="1"/>
                <a:endCxn id="131" idx="3"/>
              </p:cNvCxnSpPr>
              <p:nvPr/>
            </p:nvCxnSpPr>
            <p:spPr>
              <a:xfrm flipV="1">
                <a:off x="2724229" y="4278431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6F51D0D-F424-4901-B0CA-A1E73935E89D}"/>
                  </a:ext>
                </a:extLst>
              </p:cNvPr>
              <p:cNvCxnSpPr>
                <a:cxnSpLocks/>
                <a:stCxn id="130" idx="1"/>
                <a:endCxn id="136" idx="3"/>
              </p:cNvCxnSpPr>
              <p:nvPr/>
            </p:nvCxnSpPr>
            <p:spPr>
              <a:xfrm flipV="1">
                <a:off x="2257973" y="2553655"/>
                <a:ext cx="1825698" cy="78853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F8A34DF-F914-4A1C-A298-A53D8083BD6E}"/>
                  </a:ext>
                </a:extLst>
              </p:cNvPr>
              <p:cNvCxnSpPr>
                <a:cxnSpLocks/>
                <a:stCxn id="132" idx="1"/>
                <a:endCxn id="136" idx="3"/>
              </p:cNvCxnSpPr>
              <p:nvPr/>
            </p:nvCxnSpPr>
            <p:spPr>
              <a:xfrm flipH="1" flipV="1">
                <a:off x="4083671" y="2553655"/>
                <a:ext cx="1209826" cy="735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016C6BE-C560-443A-A80E-0553416A6AEC}"/>
                  </a:ext>
                </a:extLst>
              </p:cNvPr>
              <p:cNvCxnSpPr>
                <a:cxnSpLocks/>
                <a:endCxn id="137" idx="3"/>
              </p:cNvCxnSpPr>
              <p:nvPr/>
            </p:nvCxnSpPr>
            <p:spPr>
              <a:xfrm flipV="1">
                <a:off x="4002034" y="2573904"/>
                <a:ext cx="1383325" cy="71433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AF7CD77E-8F09-4151-8B48-5AFA7FE6A632}"/>
                  </a:ext>
                </a:extLst>
              </p:cNvPr>
              <p:cNvCxnSpPr>
                <a:cxnSpLocks/>
                <a:stCxn id="135" idx="1"/>
                <a:endCxn id="141" idx="3"/>
              </p:cNvCxnSpPr>
              <p:nvPr/>
            </p:nvCxnSpPr>
            <p:spPr>
              <a:xfrm flipH="1" flipV="1">
                <a:off x="6606473" y="2551310"/>
                <a:ext cx="2605289" cy="76483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49B450-87F2-4981-AB56-E89F42200E52}"/>
                  </a:ext>
                </a:extLst>
              </p:cNvPr>
              <p:cNvCxnSpPr>
                <a:cxnSpLocks/>
                <a:stCxn id="134" idx="1"/>
                <a:endCxn id="137" idx="3"/>
              </p:cNvCxnSpPr>
              <p:nvPr/>
            </p:nvCxnSpPr>
            <p:spPr>
              <a:xfrm flipH="1" flipV="1">
                <a:off x="5385359" y="2573904"/>
                <a:ext cx="2524715" cy="7219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0BE5A49-B999-439A-A8C2-0D488B6A4D22}"/>
                  </a:ext>
                </a:extLst>
              </p:cNvPr>
              <p:cNvCxnSpPr>
                <a:cxnSpLocks/>
                <a:stCxn id="133" idx="1"/>
                <a:endCxn id="142" idx="3"/>
              </p:cNvCxnSpPr>
              <p:nvPr/>
            </p:nvCxnSpPr>
            <p:spPr>
              <a:xfrm flipV="1">
                <a:off x="6595185" y="2571559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C8BAE9B-2905-498F-A8C4-6CC38AAE144F}"/>
                  </a:ext>
                </a:extLst>
              </p:cNvPr>
              <p:cNvCxnSpPr>
                <a:cxnSpLocks/>
                <a:stCxn id="132" idx="1"/>
                <a:endCxn id="141" idx="3"/>
              </p:cNvCxnSpPr>
              <p:nvPr/>
            </p:nvCxnSpPr>
            <p:spPr>
              <a:xfrm flipV="1">
                <a:off x="5293497" y="2551310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3C295D2-9AAB-487B-BC5D-D092BC574140}"/>
                  </a:ext>
                </a:extLst>
              </p:cNvPr>
              <p:cNvCxnSpPr>
                <a:cxnSpLocks/>
                <a:stCxn id="134" idx="1"/>
                <a:endCxn id="142" idx="3"/>
              </p:cNvCxnSpPr>
              <p:nvPr/>
            </p:nvCxnSpPr>
            <p:spPr>
              <a:xfrm flipH="1" flipV="1">
                <a:off x="7908161" y="2571559"/>
                <a:ext cx="1913" cy="7243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6F53C8F-303B-4E0F-94AA-05E07CFC8457}"/>
                  </a:ext>
                </a:extLst>
              </p:cNvPr>
              <p:cNvCxnSpPr>
                <a:cxnSpLocks/>
                <a:stCxn id="136" idx="1"/>
                <a:endCxn id="138" idx="3"/>
              </p:cNvCxnSpPr>
              <p:nvPr/>
            </p:nvCxnSpPr>
            <p:spPr>
              <a:xfrm flipV="1">
                <a:off x="4083671" y="1118754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5E4ADDF-B33C-4C6A-BC36-71CA5CFDD877}"/>
                  </a:ext>
                </a:extLst>
              </p:cNvPr>
              <p:cNvCxnSpPr>
                <a:cxnSpLocks/>
                <a:stCxn id="141" idx="1"/>
                <a:endCxn id="138" idx="3"/>
              </p:cNvCxnSpPr>
              <p:nvPr/>
            </p:nvCxnSpPr>
            <p:spPr>
              <a:xfrm flipH="1" flipV="1">
                <a:off x="4892569" y="1118754"/>
                <a:ext cx="1713904" cy="43041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885F6EC-D9E3-41C9-A71C-A8BB85868B14}"/>
                  </a:ext>
                </a:extLst>
              </p:cNvPr>
              <p:cNvCxnSpPr>
                <a:cxnSpLocks/>
                <a:stCxn id="137" idx="1"/>
                <a:endCxn id="139" idx="3"/>
              </p:cNvCxnSpPr>
              <p:nvPr/>
            </p:nvCxnSpPr>
            <p:spPr>
              <a:xfrm flipV="1">
                <a:off x="5385359" y="1139003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F94B05F-6EEF-4AB1-8BFB-CE2F8781A195}"/>
                  </a:ext>
                </a:extLst>
              </p:cNvPr>
              <p:cNvCxnSpPr>
                <a:cxnSpLocks/>
                <a:stCxn id="142" idx="1"/>
                <a:endCxn id="140" idx="3"/>
              </p:cNvCxnSpPr>
              <p:nvPr/>
            </p:nvCxnSpPr>
            <p:spPr>
              <a:xfrm flipH="1" flipV="1">
                <a:off x="7591215" y="1151576"/>
                <a:ext cx="316946" cy="4178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15A0FD9-D401-4E8C-AAB8-395916050CAA}"/>
                  </a:ext>
                </a:extLst>
              </p:cNvPr>
              <p:cNvCxnSpPr>
                <a:cxnSpLocks/>
                <a:endCxn id="139" idx="3"/>
              </p:cNvCxnSpPr>
              <p:nvPr/>
            </p:nvCxnSpPr>
            <p:spPr>
              <a:xfrm flipH="1" flipV="1">
                <a:off x="6194257" y="1139003"/>
                <a:ext cx="1555431" cy="43698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D5361E7-612E-42ED-AF83-C31B8548181A}"/>
                  </a:ext>
                </a:extLst>
              </p:cNvPr>
              <p:cNvCxnSpPr>
                <a:cxnSpLocks/>
                <a:stCxn id="141" idx="1"/>
                <a:endCxn id="140" idx="3"/>
              </p:cNvCxnSpPr>
              <p:nvPr/>
            </p:nvCxnSpPr>
            <p:spPr>
              <a:xfrm flipV="1">
                <a:off x="6606473" y="1151576"/>
                <a:ext cx="984742" cy="3975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Arrow: Curved Left 167">
              <a:extLst>
                <a:ext uri="{FF2B5EF4-FFF2-40B4-BE49-F238E27FC236}">
                  <a16:creationId xmlns:a16="http://schemas.microsoft.com/office/drawing/2014/main" id="{2841D6D5-F162-49C2-AABE-C88F6702309F}"/>
                </a:ext>
              </a:extLst>
            </p:cNvPr>
            <p:cNvSpPr/>
            <p:nvPr/>
          </p:nvSpPr>
          <p:spPr>
            <a:xfrm>
              <a:off x="21367122" y="-4014036"/>
              <a:ext cx="2077129" cy="309438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1B34006-64C8-4B36-BD3E-BADED4783465}"/>
                </a:ext>
              </a:extLst>
            </p:cNvPr>
            <p:cNvGrpSpPr/>
            <p:nvPr/>
          </p:nvGrpSpPr>
          <p:grpSpPr>
            <a:xfrm>
              <a:off x="3275939" y="7281364"/>
              <a:ext cx="2167775" cy="876524"/>
              <a:chOff x="1833899" y="8339665"/>
              <a:chExt cx="3986764" cy="1451316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6599C53-F9B5-4E0C-9EE6-41A1F560C543}"/>
                  </a:ext>
                </a:extLst>
              </p:cNvPr>
              <p:cNvSpPr txBox="1"/>
              <p:nvPr/>
            </p:nvSpPr>
            <p:spPr>
              <a:xfrm>
                <a:off x="3173903" y="8339665"/>
                <a:ext cx="169595" cy="1437954"/>
              </a:xfrm>
              <a:custGeom>
                <a:avLst/>
                <a:gdLst/>
                <a:ahLst/>
                <a:cxnLst/>
                <a:rect l="l" t="t" r="r" b="b"/>
                <a:pathLst>
                  <a:path w="169595" h="1437954">
                    <a:moveTo>
                      <a:pt x="84284" y="0"/>
                    </a:moveTo>
                    <a:cubicBezTo>
                      <a:pt x="101414" y="0"/>
                      <a:pt x="115462" y="685"/>
                      <a:pt x="126425" y="2056"/>
                    </a:cubicBezTo>
                    <a:cubicBezTo>
                      <a:pt x="137389" y="3426"/>
                      <a:pt x="145954" y="5482"/>
                      <a:pt x="152121" y="8223"/>
                    </a:cubicBezTo>
                    <a:cubicBezTo>
                      <a:pt x="158288" y="10964"/>
                      <a:pt x="162742" y="14390"/>
                      <a:pt x="165483" y="18501"/>
                    </a:cubicBezTo>
                    <a:cubicBezTo>
                      <a:pt x="168224" y="22613"/>
                      <a:pt x="169595" y="27409"/>
                      <a:pt x="169595" y="32891"/>
                    </a:cubicBezTo>
                    <a:lnTo>
                      <a:pt x="169595" y="1406091"/>
                    </a:lnTo>
                    <a:cubicBezTo>
                      <a:pt x="169595" y="1411573"/>
                      <a:pt x="168224" y="1416198"/>
                      <a:pt x="165483" y="1419967"/>
                    </a:cubicBezTo>
                    <a:cubicBezTo>
                      <a:pt x="162742" y="1423735"/>
                      <a:pt x="158288" y="1426990"/>
                      <a:pt x="152121" y="1429731"/>
                    </a:cubicBezTo>
                    <a:cubicBezTo>
                      <a:pt x="145954" y="1432472"/>
                      <a:pt x="137389" y="1434528"/>
                      <a:pt x="126425" y="1435898"/>
                    </a:cubicBezTo>
                    <a:cubicBezTo>
                      <a:pt x="115462" y="1437269"/>
                      <a:pt x="101414" y="1437954"/>
                      <a:pt x="84284" y="1437954"/>
                    </a:cubicBezTo>
                    <a:cubicBezTo>
                      <a:pt x="67838" y="1437954"/>
                      <a:pt x="54134" y="1437269"/>
                      <a:pt x="43170" y="1435898"/>
                    </a:cubicBezTo>
                    <a:cubicBezTo>
                      <a:pt x="32206" y="1434528"/>
                      <a:pt x="23469" y="1432472"/>
                      <a:pt x="16960" y="1429731"/>
                    </a:cubicBezTo>
                    <a:cubicBezTo>
                      <a:pt x="10450" y="1426990"/>
                      <a:pt x="5996" y="1423735"/>
                      <a:pt x="3598" y="1419967"/>
                    </a:cubicBezTo>
                    <a:cubicBezTo>
                      <a:pt x="1200" y="1416198"/>
                      <a:pt x="0" y="1411573"/>
                      <a:pt x="0" y="1406091"/>
                    </a:cubicBezTo>
                    <a:lnTo>
                      <a:pt x="0" y="32891"/>
                    </a:lnTo>
                    <a:cubicBezTo>
                      <a:pt x="0" y="27409"/>
                      <a:pt x="1200" y="22613"/>
                      <a:pt x="3598" y="18501"/>
                    </a:cubicBezTo>
                    <a:cubicBezTo>
                      <a:pt x="5996" y="14390"/>
                      <a:pt x="10450" y="10964"/>
                      <a:pt x="16960" y="8223"/>
                    </a:cubicBezTo>
                    <a:cubicBezTo>
                      <a:pt x="23469" y="5482"/>
                      <a:pt x="32206" y="3426"/>
                      <a:pt x="43170" y="2056"/>
                    </a:cubicBezTo>
                    <a:cubicBezTo>
                      <a:pt x="54134" y="685"/>
                      <a:pt x="67838" y="0"/>
                      <a:pt x="842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39A6C01-3620-46D8-B1D8-3A870C0B08A2}"/>
                  </a:ext>
                </a:extLst>
              </p:cNvPr>
              <p:cNvSpPr txBox="1"/>
              <p:nvPr/>
            </p:nvSpPr>
            <p:spPr>
              <a:xfrm>
                <a:off x="3639121" y="8407504"/>
                <a:ext cx="209680" cy="203513"/>
              </a:xfrm>
              <a:custGeom>
                <a:avLst/>
                <a:gdLst/>
                <a:ahLst/>
                <a:cxnLst/>
                <a:rect l="l" t="t" r="r" b="b"/>
                <a:pathLst>
                  <a:path w="209680" h="203513">
                    <a:moveTo>
                      <a:pt x="105867" y="0"/>
                    </a:moveTo>
                    <a:cubicBezTo>
                      <a:pt x="145611" y="0"/>
                      <a:pt x="172849" y="7023"/>
                      <a:pt x="187581" y="21071"/>
                    </a:cubicBezTo>
                    <a:cubicBezTo>
                      <a:pt x="202314" y="35118"/>
                      <a:pt x="209680" y="61670"/>
                      <a:pt x="209680" y="100728"/>
                    </a:cubicBezTo>
                    <a:cubicBezTo>
                      <a:pt x="209680" y="140472"/>
                      <a:pt x="202142" y="167538"/>
                      <a:pt x="187067" y="181928"/>
                    </a:cubicBezTo>
                    <a:cubicBezTo>
                      <a:pt x="171992" y="196318"/>
                      <a:pt x="144240" y="203513"/>
                      <a:pt x="103812" y="203513"/>
                    </a:cubicBezTo>
                    <a:cubicBezTo>
                      <a:pt x="64068" y="203513"/>
                      <a:pt x="36831" y="196489"/>
                      <a:pt x="22098" y="182442"/>
                    </a:cubicBezTo>
                    <a:cubicBezTo>
                      <a:pt x="7366" y="168395"/>
                      <a:pt x="0" y="141842"/>
                      <a:pt x="0" y="102784"/>
                    </a:cubicBezTo>
                    <a:cubicBezTo>
                      <a:pt x="0" y="63041"/>
                      <a:pt x="7537" y="35974"/>
                      <a:pt x="22612" y="21584"/>
                    </a:cubicBezTo>
                    <a:cubicBezTo>
                      <a:pt x="37687" y="7195"/>
                      <a:pt x="65439" y="0"/>
                      <a:pt x="10586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83BFBB7-023B-48D2-96EC-0A23DB6E3B16}"/>
                  </a:ext>
                </a:extLst>
              </p:cNvPr>
              <p:cNvSpPr txBox="1"/>
              <p:nvPr/>
            </p:nvSpPr>
            <p:spPr>
              <a:xfrm>
                <a:off x="1833899" y="8435255"/>
                <a:ext cx="1145081" cy="1342365"/>
              </a:xfrm>
              <a:custGeom>
                <a:avLst/>
                <a:gdLst/>
                <a:ahLst/>
                <a:cxnLst/>
                <a:rect l="l" t="t" r="r" b="b"/>
                <a:pathLst>
                  <a:path w="1145081" h="1342365">
                    <a:moveTo>
                      <a:pt x="568944" y="0"/>
                    </a:moveTo>
                    <a:cubicBezTo>
                      <a:pt x="590872" y="0"/>
                      <a:pt x="609030" y="514"/>
                      <a:pt x="623420" y="1542"/>
                    </a:cubicBezTo>
                    <a:cubicBezTo>
                      <a:pt x="637810" y="2570"/>
                      <a:pt x="649459" y="4455"/>
                      <a:pt x="658367" y="7195"/>
                    </a:cubicBezTo>
                    <a:cubicBezTo>
                      <a:pt x="667275" y="9936"/>
                      <a:pt x="674127" y="13876"/>
                      <a:pt x="678924" y="19016"/>
                    </a:cubicBezTo>
                    <a:cubicBezTo>
                      <a:pt x="683720" y="24155"/>
                      <a:pt x="687489" y="30493"/>
                      <a:pt x="690230" y="38031"/>
                    </a:cubicBezTo>
                    <a:lnTo>
                      <a:pt x="1136315" y="1273500"/>
                    </a:lnTo>
                    <a:cubicBezTo>
                      <a:pt x="1141796" y="1288575"/>
                      <a:pt x="1144709" y="1300737"/>
                      <a:pt x="1145051" y="1309988"/>
                    </a:cubicBezTo>
                    <a:cubicBezTo>
                      <a:pt x="1145394" y="1319239"/>
                      <a:pt x="1142824" y="1326262"/>
                      <a:pt x="1137342" y="1331059"/>
                    </a:cubicBezTo>
                    <a:cubicBezTo>
                      <a:pt x="1131860" y="1335855"/>
                      <a:pt x="1122781" y="1338939"/>
                      <a:pt x="1110104" y="1340309"/>
                    </a:cubicBezTo>
                    <a:cubicBezTo>
                      <a:pt x="1097428" y="1341680"/>
                      <a:pt x="1080468" y="1342365"/>
                      <a:pt x="1059226" y="1342365"/>
                    </a:cubicBezTo>
                    <a:cubicBezTo>
                      <a:pt x="1037984" y="1342365"/>
                      <a:pt x="1021025" y="1341851"/>
                      <a:pt x="1008348" y="1340823"/>
                    </a:cubicBezTo>
                    <a:cubicBezTo>
                      <a:pt x="995671" y="1339796"/>
                      <a:pt x="986078" y="1338082"/>
                      <a:pt x="979568" y="1335684"/>
                    </a:cubicBezTo>
                    <a:cubicBezTo>
                      <a:pt x="973059" y="1333286"/>
                      <a:pt x="968262" y="1330031"/>
                      <a:pt x="965178" y="1325920"/>
                    </a:cubicBezTo>
                    <a:cubicBezTo>
                      <a:pt x="962095" y="1321808"/>
                      <a:pt x="959183" y="1316669"/>
                      <a:pt x="956442" y="1310502"/>
                    </a:cubicBezTo>
                    <a:lnTo>
                      <a:pt x="842351" y="986731"/>
                    </a:lnTo>
                    <a:lnTo>
                      <a:pt x="289371" y="986731"/>
                    </a:lnTo>
                    <a:lnTo>
                      <a:pt x="180419" y="1306390"/>
                    </a:lnTo>
                    <a:cubicBezTo>
                      <a:pt x="178364" y="1312558"/>
                      <a:pt x="175623" y="1317868"/>
                      <a:pt x="172197" y="1322322"/>
                    </a:cubicBezTo>
                    <a:cubicBezTo>
                      <a:pt x="168770" y="1326776"/>
                      <a:pt x="163802" y="1330545"/>
                      <a:pt x="157293" y="1333628"/>
                    </a:cubicBezTo>
                    <a:cubicBezTo>
                      <a:pt x="150783" y="1336712"/>
                      <a:pt x="141532" y="1338939"/>
                      <a:pt x="129541" y="1340309"/>
                    </a:cubicBezTo>
                    <a:cubicBezTo>
                      <a:pt x="117549" y="1341680"/>
                      <a:pt x="101961" y="1342365"/>
                      <a:pt x="82774" y="1342365"/>
                    </a:cubicBezTo>
                    <a:cubicBezTo>
                      <a:pt x="62903" y="1342365"/>
                      <a:pt x="46628" y="1341508"/>
                      <a:pt x="33952" y="1339796"/>
                    </a:cubicBezTo>
                    <a:cubicBezTo>
                      <a:pt x="21275" y="1338082"/>
                      <a:pt x="12367" y="1334828"/>
                      <a:pt x="7228" y="1330031"/>
                    </a:cubicBezTo>
                    <a:cubicBezTo>
                      <a:pt x="2088" y="1325234"/>
                      <a:pt x="-310" y="1318211"/>
                      <a:pt x="33" y="1308960"/>
                    </a:cubicBezTo>
                    <a:cubicBezTo>
                      <a:pt x="375" y="1299710"/>
                      <a:pt x="3287" y="1287547"/>
                      <a:pt x="8769" y="1272472"/>
                    </a:cubicBezTo>
                    <a:lnTo>
                      <a:pt x="454854" y="37003"/>
                    </a:lnTo>
                    <a:cubicBezTo>
                      <a:pt x="457595" y="29465"/>
                      <a:pt x="461192" y="23298"/>
                      <a:pt x="465646" y="18502"/>
                    </a:cubicBezTo>
                    <a:cubicBezTo>
                      <a:pt x="470100" y="13705"/>
                      <a:pt x="476610" y="9936"/>
                      <a:pt x="485175" y="7195"/>
                    </a:cubicBezTo>
                    <a:cubicBezTo>
                      <a:pt x="493740" y="4455"/>
                      <a:pt x="504704" y="2570"/>
                      <a:pt x="518066" y="1542"/>
                    </a:cubicBezTo>
                    <a:cubicBezTo>
                      <a:pt x="531428" y="514"/>
                      <a:pt x="548388" y="0"/>
                      <a:pt x="568944" y="0"/>
                    </a:cubicBezTo>
                    <a:close/>
                    <a:moveTo>
                      <a:pt x="562777" y="182957"/>
                    </a:moveTo>
                    <a:lnTo>
                      <a:pt x="333568" y="845916"/>
                    </a:lnTo>
                    <a:lnTo>
                      <a:pt x="796098" y="845916"/>
                    </a:lnTo>
                    <a:lnTo>
                      <a:pt x="563805" y="182957"/>
                    </a:lnTo>
                    <a:lnTo>
                      <a:pt x="562777" y="182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AEEED8D-DBB0-44C5-8503-743E13F98B06}"/>
                  </a:ext>
                </a:extLst>
              </p:cNvPr>
              <p:cNvSpPr txBox="1"/>
              <p:nvPr/>
            </p:nvSpPr>
            <p:spPr>
              <a:xfrm>
                <a:off x="4969608" y="8774443"/>
                <a:ext cx="851055" cy="1016538"/>
              </a:xfrm>
              <a:custGeom>
                <a:avLst/>
                <a:gdLst/>
                <a:ahLst/>
                <a:cxnLst/>
                <a:rect l="l" t="t" r="r" b="b"/>
                <a:pathLst>
                  <a:path w="851055" h="1016538">
                    <a:moveTo>
                      <a:pt x="444028" y="0"/>
                    </a:moveTo>
                    <a:cubicBezTo>
                      <a:pt x="516663" y="0"/>
                      <a:pt x="578505" y="11649"/>
                      <a:pt x="629554" y="34947"/>
                    </a:cubicBezTo>
                    <a:cubicBezTo>
                      <a:pt x="680604" y="58245"/>
                      <a:pt x="722574" y="89594"/>
                      <a:pt x="755465" y="128995"/>
                    </a:cubicBezTo>
                    <a:cubicBezTo>
                      <a:pt x="788356" y="168395"/>
                      <a:pt x="812511" y="214648"/>
                      <a:pt x="827928" y="267753"/>
                    </a:cubicBezTo>
                    <a:cubicBezTo>
                      <a:pt x="843346" y="320859"/>
                      <a:pt x="851055" y="377561"/>
                      <a:pt x="851055" y="437862"/>
                    </a:cubicBezTo>
                    <a:lnTo>
                      <a:pt x="851055" y="468697"/>
                    </a:lnTo>
                    <a:cubicBezTo>
                      <a:pt x="851055" y="495421"/>
                      <a:pt x="844344" y="514436"/>
                      <a:pt x="830923" y="525743"/>
                    </a:cubicBezTo>
                    <a:cubicBezTo>
                      <a:pt x="817502" y="537049"/>
                      <a:pt x="802184" y="542702"/>
                      <a:pt x="784967" y="542702"/>
                    </a:cubicBezTo>
                    <a:lnTo>
                      <a:pt x="175761" y="542702"/>
                    </a:lnTo>
                    <a:cubicBezTo>
                      <a:pt x="175761" y="594094"/>
                      <a:pt x="180924" y="640347"/>
                      <a:pt x="191251" y="681461"/>
                    </a:cubicBezTo>
                    <a:cubicBezTo>
                      <a:pt x="201578" y="722575"/>
                      <a:pt x="218791" y="757864"/>
                      <a:pt x="242892" y="787329"/>
                    </a:cubicBezTo>
                    <a:cubicBezTo>
                      <a:pt x="266993" y="816794"/>
                      <a:pt x="298323" y="839406"/>
                      <a:pt x="336883" y="855167"/>
                    </a:cubicBezTo>
                    <a:cubicBezTo>
                      <a:pt x="375444" y="870927"/>
                      <a:pt x="422610" y="878807"/>
                      <a:pt x="478381" y="878807"/>
                    </a:cubicBezTo>
                    <a:cubicBezTo>
                      <a:pt x="522450" y="878807"/>
                      <a:pt x="561698" y="875209"/>
                      <a:pt x="596125" y="868015"/>
                    </a:cubicBezTo>
                    <a:cubicBezTo>
                      <a:pt x="630553" y="860820"/>
                      <a:pt x="660333" y="852768"/>
                      <a:pt x="685467" y="843860"/>
                    </a:cubicBezTo>
                    <a:cubicBezTo>
                      <a:pt x="710601" y="834952"/>
                      <a:pt x="731260" y="826901"/>
                      <a:pt x="747443" y="819706"/>
                    </a:cubicBezTo>
                    <a:cubicBezTo>
                      <a:pt x="763626" y="812511"/>
                      <a:pt x="775851" y="808913"/>
                      <a:pt x="784116" y="808913"/>
                    </a:cubicBezTo>
                    <a:cubicBezTo>
                      <a:pt x="788934" y="808913"/>
                      <a:pt x="793236" y="810113"/>
                      <a:pt x="797021" y="812511"/>
                    </a:cubicBezTo>
                    <a:cubicBezTo>
                      <a:pt x="800805" y="814909"/>
                      <a:pt x="803731" y="818507"/>
                      <a:pt x="805797" y="823303"/>
                    </a:cubicBezTo>
                    <a:cubicBezTo>
                      <a:pt x="807864" y="828100"/>
                      <a:pt x="809414" y="834781"/>
                      <a:pt x="810447" y="843346"/>
                    </a:cubicBezTo>
                    <a:cubicBezTo>
                      <a:pt x="811480" y="851912"/>
                      <a:pt x="811997" y="862361"/>
                      <a:pt x="811997" y="874696"/>
                    </a:cubicBezTo>
                    <a:cubicBezTo>
                      <a:pt x="811997" y="883603"/>
                      <a:pt x="811654" y="891312"/>
                      <a:pt x="810969" y="897822"/>
                    </a:cubicBezTo>
                    <a:cubicBezTo>
                      <a:pt x="810283" y="904332"/>
                      <a:pt x="809427" y="910156"/>
                      <a:pt x="808399" y="915295"/>
                    </a:cubicBezTo>
                    <a:cubicBezTo>
                      <a:pt x="807371" y="920435"/>
                      <a:pt x="805658" y="925060"/>
                      <a:pt x="803260" y="929171"/>
                    </a:cubicBezTo>
                    <a:cubicBezTo>
                      <a:pt x="800862" y="933283"/>
                      <a:pt x="797778" y="937223"/>
                      <a:pt x="794009" y="940991"/>
                    </a:cubicBezTo>
                    <a:cubicBezTo>
                      <a:pt x="790240" y="944760"/>
                      <a:pt x="779106" y="950927"/>
                      <a:pt x="760604" y="959493"/>
                    </a:cubicBezTo>
                    <a:cubicBezTo>
                      <a:pt x="742103" y="968058"/>
                      <a:pt x="718120" y="976452"/>
                      <a:pt x="688655" y="984675"/>
                    </a:cubicBezTo>
                    <a:cubicBezTo>
                      <a:pt x="659190" y="992898"/>
                      <a:pt x="625100" y="1000264"/>
                      <a:pt x="586385" y="1006773"/>
                    </a:cubicBezTo>
                    <a:cubicBezTo>
                      <a:pt x="547669" y="1013283"/>
                      <a:pt x="506384" y="1016538"/>
                      <a:pt x="462530" y="1016538"/>
                    </a:cubicBezTo>
                    <a:cubicBezTo>
                      <a:pt x="386469" y="1016538"/>
                      <a:pt x="319830" y="1005917"/>
                      <a:pt x="262614" y="984675"/>
                    </a:cubicBezTo>
                    <a:cubicBezTo>
                      <a:pt x="205397" y="963433"/>
                      <a:pt x="157260" y="931912"/>
                      <a:pt x="118202" y="890113"/>
                    </a:cubicBezTo>
                    <a:cubicBezTo>
                      <a:pt x="79144" y="848314"/>
                      <a:pt x="49679" y="795894"/>
                      <a:pt x="29807" y="732853"/>
                    </a:cubicBezTo>
                    <a:cubicBezTo>
                      <a:pt x="9935" y="669812"/>
                      <a:pt x="0" y="596492"/>
                      <a:pt x="0" y="512894"/>
                    </a:cubicBezTo>
                    <a:cubicBezTo>
                      <a:pt x="0" y="433408"/>
                      <a:pt x="10278" y="361973"/>
                      <a:pt x="30835" y="298589"/>
                    </a:cubicBezTo>
                    <a:cubicBezTo>
                      <a:pt x="51392" y="235205"/>
                      <a:pt x="81028" y="181415"/>
                      <a:pt x="119744" y="137217"/>
                    </a:cubicBezTo>
                    <a:cubicBezTo>
                      <a:pt x="158459" y="93020"/>
                      <a:pt x="205226" y="59101"/>
                      <a:pt x="260044" y="35461"/>
                    </a:cubicBezTo>
                    <a:cubicBezTo>
                      <a:pt x="314863" y="11820"/>
                      <a:pt x="376191" y="0"/>
                      <a:pt x="444028" y="0"/>
                    </a:cubicBezTo>
                    <a:close/>
                    <a:moveTo>
                      <a:pt x="435340" y="132592"/>
                    </a:moveTo>
                    <a:cubicBezTo>
                      <a:pt x="393284" y="132592"/>
                      <a:pt x="356399" y="140472"/>
                      <a:pt x="324686" y="156233"/>
                    </a:cubicBezTo>
                    <a:cubicBezTo>
                      <a:pt x="292973" y="171993"/>
                      <a:pt x="266428" y="192892"/>
                      <a:pt x="245052" y="218931"/>
                    </a:cubicBezTo>
                    <a:cubicBezTo>
                      <a:pt x="223676" y="244970"/>
                      <a:pt x="207129" y="275291"/>
                      <a:pt x="195410" y="309895"/>
                    </a:cubicBezTo>
                    <a:cubicBezTo>
                      <a:pt x="183692" y="344499"/>
                      <a:pt x="177142" y="380645"/>
                      <a:pt x="175761" y="418333"/>
                    </a:cubicBezTo>
                    <a:lnTo>
                      <a:pt x="680433" y="418333"/>
                    </a:lnTo>
                    <a:cubicBezTo>
                      <a:pt x="682488" y="329253"/>
                      <a:pt x="662665" y="259359"/>
                      <a:pt x="620962" y="208653"/>
                    </a:cubicBezTo>
                    <a:cubicBezTo>
                      <a:pt x="579259" y="157946"/>
                      <a:pt x="517386" y="132592"/>
                      <a:pt x="435340" y="13259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406A9C4-7EA6-4C99-86B1-AE9254A06FEC}"/>
                  </a:ext>
                </a:extLst>
              </p:cNvPr>
              <p:cNvSpPr txBox="1"/>
              <p:nvPr/>
            </p:nvSpPr>
            <p:spPr>
              <a:xfrm>
                <a:off x="4080698" y="8775471"/>
                <a:ext cx="729770" cy="1015510"/>
              </a:xfrm>
              <a:custGeom>
                <a:avLst/>
                <a:gdLst/>
                <a:ahLst/>
                <a:cxnLst/>
                <a:rect l="l" t="t" r="r" b="b"/>
                <a:pathLst>
                  <a:path w="729770" h="1015510">
                    <a:moveTo>
                      <a:pt x="431695" y="0"/>
                    </a:moveTo>
                    <a:cubicBezTo>
                      <a:pt x="461160" y="0"/>
                      <a:pt x="489768" y="2741"/>
                      <a:pt x="517520" y="8223"/>
                    </a:cubicBezTo>
                    <a:cubicBezTo>
                      <a:pt x="545272" y="13705"/>
                      <a:pt x="570796" y="20899"/>
                      <a:pt x="594094" y="29807"/>
                    </a:cubicBezTo>
                    <a:cubicBezTo>
                      <a:pt x="617392" y="38715"/>
                      <a:pt x="638120" y="48994"/>
                      <a:pt x="656279" y="60643"/>
                    </a:cubicBezTo>
                    <a:cubicBezTo>
                      <a:pt x="674437" y="72292"/>
                      <a:pt x="687628" y="82227"/>
                      <a:pt x="695851" y="90450"/>
                    </a:cubicBezTo>
                    <a:cubicBezTo>
                      <a:pt x="704073" y="98673"/>
                      <a:pt x="709727" y="105183"/>
                      <a:pt x="712810" y="109979"/>
                    </a:cubicBezTo>
                    <a:cubicBezTo>
                      <a:pt x="715894" y="114776"/>
                      <a:pt x="718463" y="120429"/>
                      <a:pt x="720519" y="126939"/>
                    </a:cubicBezTo>
                    <a:cubicBezTo>
                      <a:pt x="722575" y="133448"/>
                      <a:pt x="723945" y="140815"/>
                      <a:pt x="724630" y="149037"/>
                    </a:cubicBezTo>
                    <a:cubicBezTo>
                      <a:pt x="725315" y="157260"/>
                      <a:pt x="725658" y="167539"/>
                      <a:pt x="725658" y="179873"/>
                    </a:cubicBezTo>
                    <a:cubicBezTo>
                      <a:pt x="725658" y="206597"/>
                      <a:pt x="722575" y="225269"/>
                      <a:pt x="716408" y="235890"/>
                    </a:cubicBezTo>
                    <a:cubicBezTo>
                      <a:pt x="710241" y="246511"/>
                      <a:pt x="702703" y="251822"/>
                      <a:pt x="693795" y="251822"/>
                    </a:cubicBezTo>
                    <a:cubicBezTo>
                      <a:pt x="683517" y="251822"/>
                      <a:pt x="671696" y="246169"/>
                      <a:pt x="658334" y="234862"/>
                    </a:cubicBezTo>
                    <a:cubicBezTo>
                      <a:pt x="644972" y="223556"/>
                      <a:pt x="628013" y="211051"/>
                      <a:pt x="607456" y="197346"/>
                    </a:cubicBezTo>
                    <a:cubicBezTo>
                      <a:pt x="586899" y="183641"/>
                      <a:pt x="562060" y="171136"/>
                      <a:pt x="532937" y="159830"/>
                    </a:cubicBezTo>
                    <a:cubicBezTo>
                      <a:pt x="503815" y="148523"/>
                      <a:pt x="469382" y="142870"/>
                      <a:pt x="429639" y="142870"/>
                    </a:cubicBezTo>
                    <a:cubicBezTo>
                      <a:pt x="348097" y="142870"/>
                      <a:pt x="285570" y="174219"/>
                      <a:pt x="242057" y="236918"/>
                    </a:cubicBezTo>
                    <a:cubicBezTo>
                      <a:pt x="198545" y="299617"/>
                      <a:pt x="176789" y="390581"/>
                      <a:pt x="176789" y="509811"/>
                    </a:cubicBezTo>
                    <a:cubicBezTo>
                      <a:pt x="176789" y="569426"/>
                      <a:pt x="182443" y="621674"/>
                      <a:pt x="193749" y="666557"/>
                    </a:cubicBezTo>
                    <a:cubicBezTo>
                      <a:pt x="205055" y="711439"/>
                      <a:pt x="221672" y="748956"/>
                      <a:pt x="243599" y="779106"/>
                    </a:cubicBezTo>
                    <a:cubicBezTo>
                      <a:pt x="265527" y="809256"/>
                      <a:pt x="292422" y="831697"/>
                      <a:pt x="324285" y="846430"/>
                    </a:cubicBezTo>
                    <a:cubicBezTo>
                      <a:pt x="356148" y="861162"/>
                      <a:pt x="392637" y="868528"/>
                      <a:pt x="433750" y="868528"/>
                    </a:cubicBezTo>
                    <a:cubicBezTo>
                      <a:pt x="472809" y="868528"/>
                      <a:pt x="507070" y="862361"/>
                      <a:pt x="536535" y="850027"/>
                    </a:cubicBezTo>
                    <a:cubicBezTo>
                      <a:pt x="566000" y="837693"/>
                      <a:pt x="591525" y="824160"/>
                      <a:pt x="613109" y="809427"/>
                    </a:cubicBezTo>
                    <a:cubicBezTo>
                      <a:pt x="634694" y="794695"/>
                      <a:pt x="652852" y="781333"/>
                      <a:pt x="667585" y="769341"/>
                    </a:cubicBezTo>
                    <a:cubicBezTo>
                      <a:pt x="682318" y="757350"/>
                      <a:pt x="693795" y="751354"/>
                      <a:pt x="702018" y="751354"/>
                    </a:cubicBezTo>
                    <a:cubicBezTo>
                      <a:pt x="706814" y="751354"/>
                      <a:pt x="710926" y="752725"/>
                      <a:pt x="714352" y="755465"/>
                    </a:cubicBezTo>
                    <a:cubicBezTo>
                      <a:pt x="717778" y="758207"/>
                      <a:pt x="720690" y="762832"/>
                      <a:pt x="723089" y="769341"/>
                    </a:cubicBezTo>
                    <a:cubicBezTo>
                      <a:pt x="725487" y="775851"/>
                      <a:pt x="727200" y="784074"/>
                      <a:pt x="728228" y="794010"/>
                    </a:cubicBezTo>
                    <a:cubicBezTo>
                      <a:pt x="729256" y="803945"/>
                      <a:pt x="729770" y="815766"/>
                      <a:pt x="729770" y="829470"/>
                    </a:cubicBezTo>
                    <a:cubicBezTo>
                      <a:pt x="729770" y="841119"/>
                      <a:pt x="729427" y="851226"/>
                      <a:pt x="728742" y="859792"/>
                    </a:cubicBezTo>
                    <a:cubicBezTo>
                      <a:pt x="728057" y="868357"/>
                      <a:pt x="726857" y="875552"/>
                      <a:pt x="725144" y="881376"/>
                    </a:cubicBezTo>
                    <a:cubicBezTo>
                      <a:pt x="723431" y="887201"/>
                      <a:pt x="721376" y="892340"/>
                      <a:pt x="718977" y="896794"/>
                    </a:cubicBezTo>
                    <a:cubicBezTo>
                      <a:pt x="716579" y="901248"/>
                      <a:pt x="711097" y="907758"/>
                      <a:pt x="702532" y="916323"/>
                    </a:cubicBezTo>
                    <a:cubicBezTo>
                      <a:pt x="693966" y="924888"/>
                      <a:pt x="679405" y="935509"/>
                      <a:pt x="658848" y="948186"/>
                    </a:cubicBezTo>
                    <a:cubicBezTo>
                      <a:pt x="638291" y="960863"/>
                      <a:pt x="615165" y="972169"/>
                      <a:pt x="589469" y="982105"/>
                    </a:cubicBezTo>
                    <a:cubicBezTo>
                      <a:pt x="563773" y="992041"/>
                      <a:pt x="535850" y="1000092"/>
                      <a:pt x="505700" y="1006259"/>
                    </a:cubicBezTo>
                    <a:cubicBezTo>
                      <a:pt x="475549" y="1012427"/>
                      <a:pt x="444372" y="1015510"/>
                      <a:pt x="412166" y="1015510"/>
                    </a:cubicBezTo>
                    <a:cubicBezTo>
                      <a:pt x="345699" y="1015510"/>
                      <a:pt x="286769" y="1004546"/>
                      <a:pt x="235376" y="982619"/>
                    </a:cubicBezTo>
                    <a:cubicBezTo>
                      <a:pt x="183984" y="960692"/>
                      <a:pt x="140986" y="928657"/>
                      <a:pt x="106382" y="886516"/>
                    </a:cubicBezTo>
                    <a:cubicBezTo>
                      <a:pt x="71778" y="844374"/>
                      <a:pt x="45397" y="792639"/>
                      <a:pt x="27238" y="731311"/>
                    </a:cubicBezTo>
                    <a:cubicBezTo>
                      <a:pt x="9080" y="669983"/>
                      <a:pt x="0" y="599233"/>
                      <a:pt x="0" y="519061"/>
                    </a:cubicBezTo>
                    <a:cubicBezTo>
                      <a:pt x="0" y="427926"/>
                      <a:pt x="11135" y="349638"/>
                      <a:pt x="33405" y="284199"/>
                    </a:cubicBezTo>
                    <a:cubicBezTo>
                      <a:pt x="55675" y="218759"/>
                      <a:pt x="86168" y="165140"/>
                      <a:pt x="124883" y="123341"/>
                    </a:cubicBezTo>
                    <a:cubicBezTo>
                      <a:pt x="163599" y="81542"/>
                      <a:pt x="209166" y="50536"/>
                      <a:pt x="261587" y="30321"/>
                    </a:cubicBezTo>
                    <a:cubicBezTo>
                      <a:pt x="314007" y="10107"/>
                      <a:pt x="370709" y="0"/>
                      <a:pt x="43169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5A89D19-37E2-40F6-BDA5-F14F00EEAB01}"/>
                  </a:ext>
                </a:extLst>
              </p:cNvPr>
              <p:cNvSpPr txBox="1"/>
              <p:nvPr/>
            </p:nvSpPr>
            <p:spPr>
              <a:xfrm>
                <a:off x="3659678" y="8788833"/>
                <a:ext cx="169595" cy="988786"/>
              </a:xfrm>
              <a:custGeom>
                <a:avLst/>
                <a:gdLst/>
                <a:ahLst/>
                <a:cxnLst/>
                <a:rect l="l" t="t" r="r" b="b"/>
                <a:pathLst>
                  <a:path w="169595" h="988786">
                    <a:moveTo>
                      <a:pt x="84284" y="0"/>
                    </a:moveTo>
                    <a:cubicBezTo>
                      <a:pt x="101414" y="0"/>
                      <a:pt x="115462" y="685"/>
                      <a:pt x="126425" y="2056"/>
                    </a:cubicBezTo>
                    <a:cubicBezTo>
                      <a:pt x="137389" y="3426"/>
                      <a:pt x="145954" y="5482"/>
                      <a:pt x="152121" y="8223"/>
                    </a:cubicBezTo>
                    <a:cubicBezTo>
                      <a:pt x="158288" y="10964"/>
                      <a:pt x="162742" y="14390"/>
                      <a:pt x="165483" y="18501"/>
                    </a:cubicBezTo>
                    <a:cubicBezTo>
                      <a:pt x="168224" y="22613"/>
                      <a:pt x="169595" y="27067"/>
                      <a:pt x="169595" y="31863"/>
                    </a:cubicBezTo>
                    <a:lnTo>
                      <a:pt x="169595" y="956923"/>
                    </a:lnTo>
                    <a:cubicBezTo>
                      <a:pt x="169595" y="962405"/>
                      <a:pt x="168224" y="967030"/>
                      <a:pt x="165483" y="970799"/>
                    </a:cubicBezTo>
                    <a:cubicBezTo>
                      <a:pt x="162742" y="974567"/>
                      <a:pt x="158288" y="977822"/>
                      <a:pt x="152121" y="980563"/>
                    </a:cubicBezTo>
                    <a:cubicBezTo>
                      <a:pt x="145954" y="983304"/>
                      <a:pt x="137389" y="985360"/>
                      <a:pt x="126425" y="986730"/>
                    </a:cubicBezTo>
                    <a:cubicBezTo>
                      <a:pt x="115462" y="988101"/>
                      <a:pt x="101414" y="988786"/>
                      <a:pt x="84284" y="988786"/>
                    </a:cubicBezTo>
                    <a:cubicBezTo>
                      <a:pt x="67838" y="988786"/>
                      <a:pt x="54134" y="988101"/>
                      <a:pt x="43170" y="986730"/>
                    </a:cubicBezTo>
                    <a:cubicBezTo>
                      <a:pt x="32206" y="985360"/>
                      <a:pt x="23469" y="983304"/>
                      <a:pt x="16960" y="980563"/>
                    </a:cubicBezTo>
                    <a:cubicBezTo>
                      <a:pt x="10450" y="977822"/>
                      <a:pt x="5996" y="974567"/>
                      <a:pt x="3598" y="970799"/>
                    </a:cubicBezTo>
                    <a:cubicBezTo>
                      <a:pt x="1200" y="967030"/>
                      <a:pt x="0" y="962405"/>
                      <a:pt x="0" y="956923"/>
                    </a:cubicBezTo>
                    <a:lnTo>
                      <a:pt x="0" y="31863"/>
                    </a:lnTo>
                    <a:cubicBezTo>
                      <a:pt x="0" y="27067"/>
                      <a:pt x="1200" y="22613"/>
                      <a:pt x="3598" y="18501"/>
                    </a:cubicBezTo>
                    <a:cubicBezTo>
                      <a:pt x="5996" y="14390"/>
                      <a:pt x="10450" y="10964"/>
                      <a:pt x="16960" y="8223"/>
                    </a:cubicBezTo>
                    <a:cubicBezTo>
                      <a:pt x="23469" y="5482"/>
                      <a:pt x="32206" y="3426"/>
                      <a:pt x="43170" y="2056"/>
                    </a:cubicBezTo>
                    <a:cubicBezTo>
                      <a:pt x="54134" y="685"/>
                      <a:pt x="67838" y="0"/>
                      <a:pt x="842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D94B03-07FE-45B2-9DB3-60435CB0AF41}"/>
                </a:ext>
              </a:extLst>
            </p:cNvPr>
            <p:cNvGrpSpPr/>
            <p:nvPr/>
          </p:nvGrpSpPr>
          <p:grpSpPr>
            <a:xfrm>
              <a:off x="17701386" y="96187"/>
              <a:ext cx="1417220" cy="714474"/>
              <a:chOff x="17701386" y="96187"/>
              <a:chExt cx="1417220" cy="714474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3061E5D-B282-49DA-B287-776270F0323D}"/>
                  </a:ext>
                </a:extLst>
              </p:cNvPr>
              <p:cNvSpPr txBox="1"/>
              <p:nvPr/>
            </p:nvSpPr>
            <p:spPr>
              <a:xfrm>
                <a:off x="17701386" y="96187"/>
                <a:ext cx="391790" cy="704134"/>
              </a:xfrm>
              <a:custGeom>
                <a:avLst/>
                <a:gdLst/>
                <a:ahLst/>
                <a:cxnLst/>
                <a:rect l="l" t="t" r="r" b="b"/>
                <a:pathLst>
                  <a:path w="391790" h="704134">
                    <a:moveTo>
                      <a:pt x="34826" y="0"/>
                    </a:moveTo>
                    <a:lnTo>
                      <a:pt x="368936" y="0"/>
                    </a:lnTo>
                    <a:cubicBezTo>
                      <a:pt x="371838" y="0"/>
                      <a:pt x="374468" y="726"/>
                      <a:pt x="376826" y="2177"/>
                    </a:cubicBezTo>
                    <a:cubicBezTo>
                      <a:pt x="379184" y="3628"/>
                      <a:pt x="381088" y="5986"/>
                      <a:pt x="382540" y="9251"/>
                    </a:cubicBezTo>
                    <a:cubicBezTo>
                      <a:pt x="383990" y="12516"/>
                      <a:pt x="385170" y="16597"/>
                      <a:pt x="386076" y="21494"/>
                    </a:cubicBezTo>
                    <a:cubicBezTo>
                      <a:pt x="386984" y="26392"/>
                      <a:pt x="387438" y="32468"/>
                      <a:pt x="387438" y="39723"/>
                    </a:cubicBezTo>
                    <a:cubicBezTo>
                      <a:pt x="387438" y="46253"/>
                      <a:pt x="386984" y="51967"/>
                      <a:pt x="386076" y="56864"/>
                    </a:cubicBezTo>
                    <a:cubicBezTo>
                      <a:pt x="385170" y="61762"/>
                      <a:pt x="383990" y="65752"/>
                      <a:pt x="382540" y="68836"/>
                    </a:cubicBezTo>
                    <a:cubicBezTo>
                      <a:pt x="381088" y="71919"/>
                      <a:pt x="379184" y="74186"/>
                      <a:pt x="376826" y="75637"/>
                    </a:cubicBezTo>
                    <a:cubicBezTo>
                      <a:pt x="374468" y="77089"/>
                      <a:pt x="371838" y="77814"/>
                      <a:pt x="368936" y="77814"/>
                    </a:cubicBezTo>
                    <a:lnTo>
                      <a:pt x="93594" y="77814"/>
                    </a:lnTo>
                    <a:lnTo>
                      <a:pt x="93594" y="298740"/>
                    </a:lnTo>
                    <a:lnTo>
                      <a:pt x="329756" y="298740"/>
                    </a:lnTo>
                    <a:cubicBezTo>
                      <a:pt x="332660" y="298740"/>
                      <a:pt x="335290" y="299556"/>
                      <a:pt x="337648" y="301189"/>
                    </a:cubicBezTo>
                    <a:cubicBezTo>
                      <a:pt x="340006" y="302821"/>
                      <a:pt x="342000" y="305089"/>
                      <a:pt x="343632" y="307991"/>
                    </a:cubicBezTo>
                    <a:cubicBezTo>
                      <a:pt x="345266" y="310893"/>
                      <a:pt x="346444" y="314883"/>
                      <a:pt x="347170" y="319962"/>
                    </a:cubicBezTo>
                    <a:cubicBezTo>
                      <a:pt x="347896" y="325041"/>
                      <a:pt x="348258" y="331027"/>
                      <a:pt x="348258" y="337919"/>
                    </a:cubicBezTo>
                    <a:cubicBezTo>
                      <a:pt x="348258" y="344449"/>
                      <a:pt x="347896" y="350072"/>
                      <a:pt x="347170" y="354788"/>
                    </a:cubicBezTo>
                    <a:cubicBezTo>
                      <a:pt x="346444" y="359504"/>
                      <a:pt x="345266" y="363313"/>
                      <a:pt x="343632" y="366215"/>
                    </a:cubicBezTo>
                    <a:cubicBezTo>
                      <a:pt x="342000" y="369117"/>
                      <a:pt x="340006" y="371203"/>
                      <a:pt x="337648" y="372473"/>
                    </a:cubicBezTo>
                    <a:cubicBezTo>
                      <a:pt x="335290" y="373743"/>
                      <a:pt x="332660" y="374377"/>
                      <a:pt x="329756" y="374377"/>
                    </a:cubicBezTo>
                    <a:lnTo>
                      <a:pt x="93594" y="374377"/>
                    </a:lnTo>
                    <a:lnTo>
                      <a:pt x="93594" y="626320"/>
                    </a:lnTo>
                    <a:lnTo>
                      <a:pt x="372746" y="626320"/>
                    </a:lnTo>
                    <a:cubicBezTo>
                      <a:pt x="375648" y="626320"/>
                      <a:pt x="378278" y="627046"/>
                      <a:pt x="380636" y="628497"/>
                    </a:cubicBezTo>
                    <a:cubicBezTo>
                      <a:pt x="382994" y="629948"/>
                      <a:pt x="385080" y="632215"/>
                      <a:pt x="386892" y="635299"/>
                    </a:cubicBezTo>
                    <a:cubicBezTo>
                      <a:pt x="388706" y="638382"/>
                      <a:pt x="389976" y="642373"/>
                      <a:pt x="390702" y="647270"/>
                    </a:cubicBezTo>
                    <a:cubicBezTo>
                      <a:pt x="391428" y="652167"/>
                      <a:pt x="391790" y="658244"/>
                      <a:pt x="391790" y="665499"/>
                    </a:cubicBezTo>
                    <a:cubicBezTo>
                      <a:pt x="391790" y="672029"/>
                      <a:pt x="391428" y="677743"/>
                      <a:pt x="390702" y="682640"/>
                    </a:cubicBezTo>
                    <a:cubicBezTo>
                      <a:pt x="389976" y="687537"/>
                      <a:pt x="388706" y="691619"/>
                      <a:pt x="386892" y="694883"/>
                    </a:cubicBezTo>
                    <a:cubicBezTo>
                      <a:pt x="385080" y="698148"/>
                      <a:pt x="382994" y="700506"/>
                      <a:pt x="380636" y="701957"/>
                    </a:cubicBezTo>
                    <a:cubicBezTo>
                      <a:pt x="378278" y="703409"/>
                      <a:pt x="375648" y="704134"/>
                      <a:pt x="372746" y="704134"/>
                    </a:cubicBezTo>
                    <a:lnTo>
                      <a:pt x="34826" y="704134"/>
                    </a:lnTo>
                    <a:cubicBezTo>
                      <a:pt x="26482" y="704134"/>
                      <a:pt x="18592" y="701323"/>
                      <a:pt x="11156" y="695700"/>
                    </a:cubicBezTo>
                    <a:cubicBezTo>
                      <a:pt x="3718" y="690077"/>
                      <a:pt x="0" y="680191"/>
                      <a:pt x="0" y="666043"/>
                    </a:cubicBezTo>
                    <a:lnTo>
                      <a:pt x="0" y="38091"/>
                    </a:lnTo>
                    <a:cubicBezTo>
                      <a:pt x="0" y="23943"/>
                      <a:pt x="3718" y="14058"/>
                      <a:pt x="11156" y="8435"/>
                    </a:cubicBezTo>
                    <a:cubicBezTo>
                      <a:pt x="18592" y="2812"/>
                      <a:pt x="26482" y="0"/>
                      <a:pt x="348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DA2A650-7E3F-4758-AEC6-2365D762A091}"/>
                  </a:ext>
                </a:extLst>
              </p:cNvPr>
              <p:cNvSpPr txBox="1"/>
              <p:nvPr/>
            </p:nvSpPr>
            <p:spPr>
              <a:xfrm>
                <a:off x="18668048" y="272494"/>
                <a:ext cx="450558" cy="538167"/>
              </a:xfrm>
              <a:custGeom>
                <a:avLst/>
                <a:gdLst/>
                <a:ahLst/>
                <a:cxnLst/>
                <a:rect l="l" t="t" r="r" b="b"/>
                <a:pathLst>
                  <a:path w="450558" h="538167">
                    <a:moveTo>
                      <a:pt x="235074" y="0"/>
                    </a:moveTo>
                    <a:cubicBezTo>
                      <a:pt x="273528" y="0"/>
                      <a:pt x="306268" y="6167"/>
                      <a:pt x="333294" y="18501"/>
                    </a:cubicBezTo>
                    <a:cubicBezTo>
                      <a:pt x="360320" y="30835"/>
                      <a:pt x="382540" y="47432"/>
                      <a:pt x="399952" y="68291"/>
                    </a:cubicBezTo>
                    <a:cubicBezTo>
                      <a:pt x="417366" y="89150"/>
                      <a:pt x="430154" y="113637"/>
                      <a:pt x="438316" y="141752"/>
                    </a:cubicBezTo>
                    <a:cubicBezTo>
                      <a:pt x="446478" y="169866"/>
                      <a:pt x="450558" y="199885"/>
                      <a:pt x="450558" y="231809"/>
                    </a:cubicBezTo>
                    <a:lnTo>
                      <a:pt x="450558" y="248134"/>
                    </a:lnTo>
                    <a:cubicBezTo>
                      <a:pt x="450558" y="262281"/>
                      <a:pt x="447006" y="272348"/>
                      <a:pt x="439900" y="278334"/>
                    </a:cubicBezTo>
                    <a:cubicBezTo>
                      <a:pt x="432796" y="284320"/>
                      <a:pt x="424686" y="287313"/>
                      <a:pt x="415572" y="287313"/>
                    </a:cubicBezTo>
                    <a:lnTo>
                      <a:pt x="93050" y="287313"/>
                    </a:lnTo>
                    <a:cubicBezTo>
                      <a:pt x="93050" y="314520"/>
                      <a:pt x="95784" y="339007"/>
                      <a:pt x="101250" y="360773"/>
                    </a:cubicBezTo>
                    <a:cubicBezTo>
                      <a:pt x="106718" y="382539"/>
                      <a:pt x="115832" y="401222"/>
                      <a:pt x="128590" y="416821"/>
                    </a:cubicBezTo>
                    <a:cubicBezTo>
                      <a:pt x="141350" y="432420"/>
                      <a:pt x="157936" y="444391"/>
                      <a:pt x="178350" y="452735"/>
                    </a:cubicBezTo>
                    <a:cubicBezTo>
                      <a:pt x="198764" y="461079"/>
                      <a:pt x="223736" y="465250"/>
                      <a:pt x="253260" y="465250"/>
                    </a:cubicBezTo>
                    <a:cubicBezTo>
                      <a:pt x="276592" y="465250"/>
                      <a:pt x="297370" y="463346"/>
                      <a:pt x="315596" y="459537"/>
                    </a:cubicBezTo>
                    <a:cubicBezTo>
                      <a:pt x="333822" y="455728"/>
                      <a:pt x="349588" y="451465"/>
                      <a:pt x="362894" y="446749"/>
                    </a:cubicBezTo>
                    <a:cubicBezTo>
                      <a:pt x="376202" y="442033"/>
                      <a:pt x="387138" y="437771"/>
                      <a:pt x="395706" y="433962"/>
                    </a:cubicBezTo>
                    <a:cubicBezTo>
                      <a:pt x="404274" y="430153"/>
                      <a:pt x="410744" y="428248"/>
                      <a:pt x="415120" y="428248"/>
                    </a:cubicBezTo>
                    <a:cubicBezTo>
                      <a:pt x="417672" y="428248"/>
                      <a:pt x="419948" y="428883"/>
                      <a:pt x="421952" y="430153"/>
                    </a:cubicBezTo>
                    <a:cubicBezTo>
                      <a:pt x="423956" y="431422"/>
                      <a:pt x="425506" y="433327"/>
                      <a:pt x="426600" y="435866"/>
                    </a:cubicBezTo>
                    <a:cubicBezTo>
                      <a:pt x="427692" y="438406"/>
                      <a:pt x="428514" y="441943"/>
                      <a:pt x="429060" y="446477"/>
                    </a:cubicBezTo>
                    <a:cubicBezTo>
                      <a:pt x="429608" y="451012"/>
                      <a:pt x="429880" y="456544"/>
                      <a:pt x="429880" y="463074"/>
                    </a:cubicBezTo>
                    <a:cubicBezTo>
                      <a:pt x="429880" y="467790"/>
                      <a:pt x="429700" y="471871"/>
                      <a:pt x="429336" y="475317"/>
                    </a:cubicBezTo>
                    <a:cubicBezTo>
                      <a:pt x="428974" y="478764"/>
                      <a:pt x="428520" y="481847"/>
                      <a:pt x="427976" y="484568"/>
                    </a:cubicBezTo>
                    <a:cubicBezTo>
                      <a:pt x="427432" y="487289"/>
                      <a:pt x="426526" y="489737"/>
                      <a:pt x="425256" y="491914"/>
                    </a:cubicBezTo>
                    <a:cubicBezTo>
                      <a:pt x="423986" y="494091"/>
                      <a:pt x="422354" y="496177"/>
                      <a:pt x="420358" y="498172"/>
                    </a:cubicBezTo>
                    <a:cubicBezTo>
                      <a:pt x="418364" y="500167"/>
                      <a:pt x="412468" y="503432"/>
                      <a:pt x="402674" y="507967"/>
                    </a:cubicBezTo>
                    <a:cubicBezTo>
                      <a:pt x="392878" y="512501"/>
                      <a:pt x="380182" y="516945"/>
                      <a:pt x="364582" y="521298"/>
                    </a:cubicBezTo>
                    <a:cubicBezTo>
                      <a:pt x="348984" y="525651"/>
                      <a:pt x="330936" y="529551"/>
                      <a:pt x="310440" y="532998"/>
                    </a:cubicBezTo>
                    <a:cubicBezTo>
                      <a:pt x="289944" y="536444"/>
                      <a:pt x="268086" y="538167"/>
                      <a:pt x="244868" y="538167"/>
                    </a:cubicBezTo>
                    <a:cubicBezTo>
                      <a:pt x="204602" y="538167"/>
                      <a:pt x="169322" y="532544"/>
                      <a:pt x="139032" y="521298"/>
                    </a:cubicBezTo>
                    <a:cubicBezTo>
                      <a:pt x="108740" y="510052"/>
                      <a:pt x="83256" y="493365"/>
                      <a:pt x="62578" y="471236"/>
                    </a:cubicBezTo>
                    <a:cubicBezTo>
                      <a:pt x="41900" y="449107"/>
                      <a:pt x="26300" y="421355"/>
                      <a:pt x="15780" y="387981"/>
                    </a:cubicBezTo>
                    <a:cubicBezTo>
                      <a:pt x="5260" y="354606"/>
                      <a:pt x="0" y="315790"/>
                      <a:pt x="0" y="271532"/>
                    </a:cubicBezTo>
                    <a:cubicBezTo>
                      <a:pt x="0" y="229451"/>
                      <a:pt x="5442" y="191632"/>
                      <a:pt x="16324" y="158076"/>
                    </a:cubicBezTo>
                    <a:cubicBezTo>
                      <a:pt x="27208" y="124520"/>
                      <a:pt x="42898" y="96043"/>
                      <a:pt x="63394" y="72644"/>
                    </a:cubicBezTo>
                    <a:cubicBezTo>
                      <a:pt x="83890" y="49246"/>
                      <a:pt x="108650" y="31289"/>
                      <a:pt x="137670" y="18773"/>
                    </a:cubicBezTo>
                    <a:cubicBezTo>
                      <a:pt x="166692" y="6258"/>
                      <a:pt x="199160" y="0"/>
                      <a:pt x="235074" y="0"/>
                    </a:cubicBezTo>
                    <a:close/>
                    <a:moveTo>
                      <a:pt x="230474" y="70196"/>
                    </a:moveTo>
                    <a:cubicBezTo>
                      <a:pt x="208210" y="70196"/>
                      <a:pt x="188682" y="74367"/>
                      <a:pt x="171892" y="82711"/>
                    </a:cubicBezTo>
                    <a:cubicBezTo>
                      <a:pt x="155104" y="91055"/>
                      <a:pt x="141050" y="102119"/>
                      <a:pt x="129734" y="115904"/>
                    </a:cubicBezTo>
                    <a:cubicBezTo>
                      <a:pt x="118418" y="129690"/>
                      <a:pt x="109656" y="145742"/>
                      <a:pt x="103452" y="164062"/>
                    </a:cubicBezTo>
                    <a:cubicBezTo>
                      <a:pt x="97250" y="182382"/>
                      <a:pt x="93782" y="201518"/>
                      <a:pt x="93050" y="221470"/>
                    </a:cubicBezTo>
                    <a:lnTo>
                      <a:pt x="360230" y="221470"/>
                    </a:lnTo>
                    <a:cubicBezTo>
                      <a:pt x="361318" y="174310"/>
                      <a:pt x="350822" y="137308"/>
                      <a:pt x="328744" y="110463"/>
                    </a:cubicBezTo>
                    <a:cubicBezTo>
                      <a:pt x="306668" y="83618"/>
                      <a:pt x="273910" y="70196"/>
                      <a:pt x="230474" y="701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FE54C4B-6C3F-4306-ACF2-1172985F3270}"/>
                  </a:ext>
                </a:extLst>
              </p:cNvPr>
              <p:cNvSpPr txBox="1"/>
              <p:nvPr/>
            </p:nvSpPr>
            <p:spPr>
              <a:xfrm>
                <a:off x="18140644" y="280112"/>
                <a:ext cx="466338" cy="523475"/>
              </a:xfrm>
              <a:custGeom>
                <a:avLst/>
                <a:gdLst/>
                <a:ahLst/>
                <a:cxnLst/>
                <a:rect l="l" t="t" r="r" b="b"/>
                <a:pathLst>
                  <a:path w="466338" h="523475">
                    <a:moveTo>
                      <a:pt x="44076" y="0"/>
                    </a:moveTo>
                    <a:cubicBezTo>
                      <a:pt x="54596" y="0"/>
                      <a:pt x="63030" y="272"/>
                      <a:pt x="69378" y="816"/>
                    </a:cubicBezTo>
                    <a:cubicBezTo>
                      <a:pt x="75728" y="1360"/>
                      <a:pt x="80624" y="2358"/>
                      <a:pt x="84070" y="3809"/>
                    </a:cubicBezTo>
                    <a:cubicBezTo>
                      <a:pt x="87518" y="5260"/>
                      <a:pt x="90056" y="7074"/>
                      <a:pt x="91688" y="9251"/>
                    </a:cubicBezTo>
                    <a:cubicBezTo>
                      <a:pt x="93322" y="11427"/>
                      <a:pt x="94864" y="14148"/>
                      <a:pt x="96314" y="17413"/>
                    </a:cubicBezTo>
                    <a:lnTo>
                      <a:pt x="234530" y="421174"/>
                    </a:lnTo>
                    <a:lnTo>
                      <a:pt x="236706" y="427704"/>
                    </a:lnTo>
                    <a:lnTo>
                      <a:pt x="238338" y="421174"/>
                    </a:lnTo>
                    <a:lnTo>
                      <a:pt x="374920" y="17413"/>
                    </a:lnTo>
                    <a:cubicBezTo>
                      <a:pt x="375646" y="14148"/>
                      <a:pt x="376916" y="11427"/>
                      <a:pt x="378730" y="9251"/>
                    </a:cubicBezTo>
                    <a:cubicBezTo>
                      <a:pt x="380544" y="7074"/>
                      <a:pt x="383174" y="5260"/>
                      <a:pt x="386620" y="3809"/>
                    </a:cubicBezTo>
                    <a:cubicBezTo>
                      <a:pt x="390066" y="2358"/>
                      <a:pt x="394782" y="1360"/>
                      <a:pt x="400768" y="816"/>
                    </a:cubicBezTo>
                    <a:cubicBezTo>
                      <a:pt x="406754" y="272"/>
                      <a:pt x="414644" y="0"/>
                      <a:pt x="424438" y="0"/>
                    </a:cubicBezTo>
                    <a:cubicBezTo>
                      <a:pt x="432782" y="0"/>
                      <a:pt x="439674" y="181"/>
                      <a:pt x="445116" y="544"/>
                    </a:cubicBezTo>
                    <a:cubicBezTo>
                      <a:pt x="450558" y="907"/>
                      <a:pt x="454820" y="1814"/>
                      <a:pt x="457904" y="3265"/>
                    </a:cubicBezTo>
                    <a:cubicBezTo>
                      <a:pt x="460988" y="4716"/>
                      <a:pt x="463164" y="6439"/>
                      <a:pt x="464434" y="8434"/>
                    </a:cubicBezTo>
                    <a:cubicBezTo>
                      <a:pt x="465704" y="10430"/>
                      <a:pt x="466338" y="12878"/>
                      <a:pt x="466338" y="15780"/>
                    </a:cubicBezTo>
                    <a:cubicBezTo>
                      <a:pt x="466338" y="17231"/>
                      <a:pt x="466248" y="18773"/>
                      <a:pt x="466066" y="20406"/>
                    </a:cubicBezTo>
                    <a:cubicBezTo>
                      <a:pt x="465884" y="22038"/>
                      <a:pt x="465612" y="23761"/>
                      <a:pt x="465250" y="25575"/>
                    </a:cubicBezTo>
                    <a:cubicBezTo>
                      <a:pt x="464888" y="27389"/>
                      <a:pt x="464434" y="29384"/>
                      <a:pt x="463890" y="31561"/>
                    </a:cubicBezTo>
                    <a:cubicBezTo>
                      <a:pt x="463346" y="33737"/>
                      <a:pt x="462710" y="36095"/>
                      <a:pt x="461984" y="38635"/>
                    </a:cubicBezTo>
                    <a:lnTo>
                      <a:pt x="294930" y="503886"/>
                    </a:lnTo>
                    <a:cubicBezTo>
                      <a:pt x="293478" y="507876"/>
                      <a:pt x="291574" y="511141"/>
                      <a:pt x="289216" y="513680"/>
                    </a:cubicBezTo>
                    <a:cubicBezTo>
                      <a:pt x="286858" y="516220"/>
                      <a:pt x="283322" y="518215"/>
                      <a:pt x="278606" y="519666"/>
                    </a:cubicBezTo>
                    <a:cubicBezTo>
                      <a:pt x="273890" y="521117"/>
                      <a:pt x="267904" y="522115"/>
                      <a:pt x="260648" y="522659"/>
                    </a:cubicBezTo>
                    <a:cubicBezTo>
                      <a:pt x="253392" y="523203"/>
                      <a:pt x="244324" y="523475"/>
                      <a:pt x="233440" y="523475"/>
                    </a:cubicBezTo>
                    <a:cubicBezTo>
                      <a:pt x="222558" y="523475"/>
                      <a:pt x="213488" y="523112"/>
                      <a:pt x="206234" y="522387"/>
                    </a:cubicBezTo>
                    <a:cubicBezTo>
                      <a:pt x="198978" y="521661"/>
                      <a:pt x="193082" y="520573"/>
                      <a:pt x="188548" y="519122"/>
                    </a:cubicBezTo>
                    <a:cubicBezTo>
                      <a:pt x="184014" y="517671"/>
                      <a:pt x="180476" y="515675"/>
                      <a:pt x="177938" y="513136"/>
                    </a:cubicBezTo>
                    <a:cubicBezTo>
                      <a:pt x="175398" y="510597"/>
                      <a:pt x="173402" y="507513"/>
                      <a:pt x="171952" y="503886"/>
                    </a:cubicBezTo>
                    <a:lnTo>
                      <a:pt x="5440" y="38635"/>
                    </a:lnTo>
                    <a:cubicBezTo>
                      <a:pt x="3990" y="34282"/>
                      <a:pt x="2810" y="30472"/>
                      <a:pt x="1904" y="27208"/>
                    </a:cubicBezTo>
                    <a:cubicBezTo>
                      <a:pt x="996" y="23943"/>
                      <a:pt x="452" y="21494"/>
                      <a:pt x="272" y="19861"/>
                    </a:cubicBezTo>
                    <a:cubicBezTo>
                      <a:pt x="90" y="18229"/>
                      <a:pt x="0" y="16869"/>
                      <a:pt x="0" y="15780"/>
                    </a:cubicBezTo>
                    <a:cubicBezTo>
                      <a:pt x="0" y="12878"/>
                      <a:pt x="724" y="10339"/>
                      <a:pt x="2176" y="8162"/>
                    </a:cubicBezTo>
                    <a:cubicBezTo>
                      <a:pt x="3626" y="5986"/>
                      <a:pt x="6076" y="4262"/>
                      <a:pt x="9522" y="2993"/>
                    </a:cubicBezTo>
                    <a:cubicBezTo>
                      <a:pt x="12968" y="1723"/>
                      <a:pt x="17502" y="907"/>
                      <a:pt x="23126" y="544"/>
                    </a:cubicBezTo>
                    <a:cubicBezTo>
                      <a:pt x="28748" y="181"/>
                      <a:pt x="35732" y="0"/>
                      <a:pt x="4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5B5C74-D38A-4F99-B9D4-B8779E3A981C}"/>
                </a:ext>
              </a:extLst>
            </p:cNvPr>
            <p:cNvGrpSpPr/>
            <p:nvPr/>
          </p:nvGrpSpPr>
          <p:grpSpPr>
            <a:xfrm>
              <a:off x="27961004" y="6440516"/>
              <a:ext cx="1640370" cy="768345"/>
              <a:chOff x="27961004" y="6440516"/>
              <a:chExt cx="1640370" cy="768345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F44CFBF-D14D-42F0-A813-926C7F0E08CC}"/>
                  </a:ext>
                </a:extLst>
              </p:cNvPr>
              <p:cNvSpPr txBox="1"/>
              <p:nvPr/>
            </p:nvSpPr>
            <p:spPr>
              <a:xfrm>
                <a:off x="29150816" y="6440516"/>
                <a:ext cx="450558" cy="768344"/>
              </a:xfrm>
              <a:custGeom>
                <a:avLst/>
                <a:gdLst/>
                <a:ahLst/>
                <a:cxnLst/>
                <a:rect l="l" t="t" r="r" b="b"/>
                <a:pathLst>
                  <a:path w="450558" h="768344">
                    <a:moveTo>
                      <a:pt x="44620" y="0"/>
                    </a:moveTo>
                    <a:cubicBezTo>
                      <a:pt x="53690" y="0"/>
                      <a:pt x="61126" y="363"/>
                      <a:pt x="66930" y="1089"/>
                    </a:cubicBezTo>
                    <a:cubicBezTo>
                      <a:pt x="72734" y="1814"/>
                      <a:pt x="77270" y="2902"/>
                      <a:pt x="80534" y="4354"/>
                    </a:cubicBezTo>
                    <a:cubicBezTo>
                      <a:pt x="83800" y="5805"/>
                      <a:pt x="86156" y="7618"/>
                      <a:pt x="87608" y="9795"/>
                    </a:cubicBezTo>
                    <a:cubicBezTo>
                      <a:pt x="89060" y="11972"/>
                      <a:pt x="89784" y="14511"/>
                      <a:pt x="89784" y="17413"/>
                    </a:cubicBezTo>
                    <a:lnTo>
                      <a:pt x="89784" y="310712"/>
                    </a:lnTo>
                    <a:cubicBezTo>
                      <a:pt x="104296" y="295838"/>
                      <a:pt x="118352" y="283323"/>
                      <a:pt x="131956" y="273165"/>
                    </a:cubicBezTo>
                    <a:cubicBezTo>
                      <a:pt x="145560" y="263008"/>
                      <a:pt x="158892" y="254755"/>
                      <a:pt x="171952" y="248406"/>
                    </a:cubicBezTo>
                    <a:cubicBezTo>
                      <a:pt x="185012" y="242058"/>
                      <a:pt x="198072" y="237432"/>
                      <a:pt x="211130" y="234530"/>
                    </a:cubicBezTo>
                    <a:cubicBezTo>
                      <a:pt x="224190" y="231628"/>
                      <a:pt x="237976" y="230177"/>
                      <a:pt x="252486" y="230177"/>
                    </a:cubicBezTo>
                    <a:cubicBezTo>
                      <a:pt x="288038" y="230177"/>
                      <a:pt x="318420" y="237251"/>
                      <a:pt x="343632" y="251399"/>
                    </a:cubicBezTo>
                    <a:cubicBezTo>
                      <a:pt x="368844" y="265547"/>
                      <a:pt x="389340" y="284502"/>
                      <a:pt x="405122" y="308263"/>
                    </a:cubicBezTo>
                    <a:cubicBezTo>
                      <a:pt x="420902" y="332024"/>
                      <a:pt x="432420" y="359867"/>
                      <a:pt x="439674" y="391790"/>
                    </a:cubicBezTo>
                    <a:cubicBezTo>
                      <a:pt x="446930" y="423714"/>
                      <a:pt x="450558" y="457452"/>
                      <a:pt x="450558" y="493003"/>
                    </a:cubicBezTo>
                    <a:cubicBezTo>
                      <a:pt x="450558" y="535447"/>
                      <a:pt x="445932" y="573628"/>
                      <a:pt x="436682" y="607547"/>
                    </a:cubicBezTo>
                    <a:cubicBezTo>
                      <a:pt x="427432" y="641466"/>
                      <a:pt x="413828" y="670397"/>
                      <a:pt x="395870" y="694339"/>
                    </a:cubicBezTo>
                    <a:cubicBezTo>
                      <a:pt x="377914" y="718282"/>
                      <a:pt x="355876" y="736602"/>
                      <a:pt x="329756" y="749299"/>
                    </a:cubicBezTo>
                    <a:cubicBezTo>
                      <a:pt x="303636" y="761996"/>
                      <a:pt x="273708" y="768344"/>
                      <a:pt x="239970" y="768344"/>
                    </a:cubicBezTo>
                    <a:cubicBezTo>
                      <a:pt x="224372" y="768344"/>
                      <a:pt x="209952" y="766802"/>
                      <a:pt x="196710" y="763719"/>
                    </a:cubicBezTo>
                    <a:cubicBezTo>
                      <a:pt x="183470" y="760635"/>
                      <a:pt x="170500" y="755647"/>
                      <a:pt x="157804" y="748755"/>
                    </a:cubicBezTo>
                    <a:cubicBezTo>
                      <a:pt x="145106" y="741862"/>
                      <a:pt x="132410" y="733156"/>
                      <a:pt x="119714" y="722635"/>
                    </a:cubicBezTo>
                    <a:cubicBezTo>
                      <a:pt x="107016" y="712115"/>
                      <a:pt x="93594" y="699418"/>
                      <a:pt x="79446" y="684545"/>
                    </a:cubicBezTo>
                    <a:lnTo>
                      <a:pt x="79446" y="744401"/>
                    </a:lnTo>
                    <a:cubicBezTo>
                      <a:pt x="79446" y="747304"/>
                      <a:pt x="78720" y="749843"/>
                      <a:pt x="77270" y="752020"/>
                    </a:cubicBezTo>
                    <a:cubicBezTo>
                      <a:pt x="75818" y="754196"/>
                      <a:pt x="73460" y="755919"/>
                      <a:pt x="70196" y="757189"/>
                    </a:cubicBezTo>
                    <a:cubicBezTo>
                      <a:pt x="66930" y="758459"/>
                      <a:pt x="62850" y="759456"/>
                      <a:pt x="57952" y="760182"/>
                    </a:cubicBezTo>
                    <a:cubicBezTo>
                      <a:pt x="53054" y="760907"/>
                      <a:pt x="46796" y="761270"/>
                      <a:pt x="39178" y="761270"/>
                    </a:cubicBezTo>
                    <a:cubicBezTo>
                      <a:pt x="31924" y="761270"/>
                      <a:pt x="25756" y="760907"/>
                      <a:pt x="20678" y="760182"/>
                    </a:cubicBezTo>
                    <a:cubicBezTo>
                      <a:pt x="15598" y="759456"/>
                      <a:pt x="11426" y="758459"/>
                      <a:pt x="8162" y="757189"/>
                    </a:cubicBezTo>
                    <a:cubicBezTo>
                      <a:pt x="4896" y="755919"/>
                      <a:pt x="2720" y="754196"/>
                      <a:pt x="1632" y="752020"/>
                    </a:cubicBezTo>
                    <a:cubicBezTo>
                      <a:pt x="544" y="749843"/>
                      <a:pt x="0" y="747304"/>
                      <a:pt x="0" y="744401"/>
                    </a:cubicBezTo>
                    <a:lnTo>
                      <a:pt x="0" y="17413"/>
                    </a:lnTo>
                    <a:cubicBezTo>
                      <a:pt x="0" y="14511"/>
                      <a:pt x="634" y="11972"/>
                      <a:pt x="1904" y="9795"/>
                    </a:cubicBezTo>
                    <a:cubicBezTo>
                      <a:pt x="3174" y="7618"/>
                      <a:pt x="5532" y="5805"/>
                      <a:pt x="8978" y="4354"/>
                    </a:cubicBezTo>
                    <a:cubicBezTo>
                      <a:pt x="12424" y="2902"/>
                      <a:pt x="17050" y="1814"/>
                      <a:pt x="22854" y="1089"/>
                    </a:cubicBezTo>
                    <a:cubicBezTo>
                      <a:pt x="28658" y="363"/>
                      <a:pt x="35914" y="0"/>
                      <a:pt x="44620" y="0"/>
                    </a:cubicBezTo>
                    <a:close/>
                    <a:moveTo>
                      <a:pt x="235414" y="307447"/>
                    </a:moveTo>
                    <a:cubicBezTo>
                      <a:pt x="223736" y="307447"/>
                      <a:pt x="212242" y="309079"/>
                      <a:pt x="200928" y="312344"/>
                    </a:cubicBezTo>
                    <a:cubicBezTo>
                      <a:pt x="189614" y="315609"/>
                      <a:pt x="178116" y="321051"/>
                      <a:pt x="166434" y="328669"/>
                    </a:cubicBezTo>
                    <a:cubicBezTo>
                      <a:pt x="154752" y="336287"/>
                      <a:pt x="142614" y="346082"/>
                      <a:pt x="130022" y="358053"/>
                    </a:cubicBezTo>
                    <a:cubicBezTo>
                      <a:pt x="117430" y="370024"/>
                      <a:pt x="104018" y="385079"/>
                      <a:pt x="89784" y="403218"/>
                    </a:cubicBezTo>
                    <a:lnTo>
                      <a:pt x="89784" y="598568"/>
                    </a:lnTo>
                    <a:cubicBezTo>
                      <a:pt x="114606" y="628678"/>
                      <a:pt x="138330" y="651623"/>
                      <a:pt x="160958" y="667404"/>
                    </a:cubicBezTo>
                    <a:cubicBezTo>
                      <a:pt x="183586" y="683184"/>
                      <a:pt x="207128" y="691074"/>
                      <a:pt x="231588" y="691074"/>
                    </a:cubicBezTo>
                    <a:cubicBezTo>
                      <a:pt x="254216" y="691074"/>
                      <a:pt x="273560" y="685633"/>
                      <a:pt x="289620" y="674750"/>
                    </a:cubicBezTo>
                    <a:cubicBezTo>
                      <a:pt x="305682" y="663867"/>
                      <a:pt x="318730" y="649447"/>
                      <a:pt x="328766" y="631490"/>
                    </a:cubicBezTo>
                    <a:cubicBezTo>
                      <a:pt x="338802" y="613533"/>
                      <a:pt x="346100" y="593399"/>
                      <a:pt x="350664" y="571089"/>
                    </a:cubicBezTo>
                    <a:cubicBezTo>
                      <a:pt x="355226" y="548778"/>
                      <a:pt x="357508" y="526196"/>
                      <a:pt x="357508" y="503342"/>
                    </a:cubicBezTo>
                    <a:cubicBezTo>
                      <a:pt x="357508" y="478311"/>
                      <a:pt x="355592" y="454005"/>
                      <a:pt x="351760" y="430425"/>
                    </a:cubicBezTo>
                    <a:cubicBezTo>
                      <a:pt x="347928" y="406845"/>
                      <a:pt x="341266" y="385986"/>
                      <a:pt x="331776" y="367848"/>
                    </a:cubicBezTo>
                    <a:cubicBezTo>
                      <a:pt x="322284" y="349709"/>
                      <a:pt x="309692" y="335108"/>
                      <a:pt x="294000" y="324043"/>
                    </a:cubicBezTo>
                    <a:cubicBezTo>
                      <a:pt x="278306" y="312979"/>
                      <a:pt x="258778" y="307447"/>
                      <a:pt x="235414" y="3074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8C74E78-EA39-4439-A6CE-8E68ABA40FE1}"/>
                  </a:ext>
                </a:extLst>
              </p:cNvPr>
              <p:cNvSpPr txBox="1"/>
              <p:nvPr/>
            </p:nvSpPr>
            <p:spPr>
              <a:xfrm>
                <a:off x="27961004" y="6494387"/>
                <a:ext cx="464162" cy="704134"/>
              </a:xfrm>
              <a:custGeom>
                <a:avLst/>
                <a:gdLst/>
                <a:ahLst/>
                <a:cxnLst/>
                <a:rect l="l" t="t" r="r" b="b"/>
                <a:pathLst>
                  <a:path w="464162" h="704134">
                    <a:moveTo>
                      <a:pt x="34826" y="0"/>
                    </a:moveTo>
                    <a:lnTo>
                      <a:pt x="194808" y="0"/>
                    </a:lnTo>
                    <a:cubicBezTo>
                      <a:pt x="236888" y="0"/>
                      <a:pt x="271352" y="3991"/>
                      <a:pt x="298196" y="11972"/>
                    </a:cubicBezTo>
                    <a:cubicBezTo>
                      <a:pt x="325040" y="19953"/>
                      <a:pt x="347442" y="31561"/>
                      <a:pt x="365398" y="46798"/>
                    </a:cubicBezTo>
                    <a:cubicBezTo>
                      <a:pt x="383356" y="62034"/>
                      <a:pt x="396870" y="80716"/>
                      <a:pt x="405938" y="102845"/>
                    </a:cubicBezTo>
                    <a:cubicBezTo>
                      <a:pt x="415008" y="124974"/>
                      <a:pt x="419542" y="150005"/>
                      <a:pt x="419542" y="177938"/>
                    </a:cubicBezTo>
                    <a:cubicBezTo>
                      <a:pt x="419542" y="194626"/>
                      <a:pt x="417546" y="210588"/>
                      <a:pt x="413556" y="225824"/>
                    </a:cubicBezTo>
                    <a:cubicBezTo>
                      <a:pt x="409566" y="241060"/>
                      <a:pt x="403672" y="255117"/>
                      <a:pt x="395872" y="267996"/>
                    </a:cubicBezTo>
                    <a:cubicBezTo>
                      <a:pt x="388072" y="280874"/>
                      <a:pt x="378278" y="292392"/>
                      <a:pt x="366488" y="302549"/>
                    </a:cubicBezTo>
                    <a:cubicBezTo>
                      <a:pt x="354698" y="312707"/>
                      <a:pt x="341184" y="321051"/>
                      <a:pt x="325948" y="327580"/>
                    </a:cubicBezTo>
                    <a:cubicBezTo>
                      <a:pt x="345174" y="331208"/>
                      <a:pt x="363132" y="337829"/>
                      <a:pt x="379820" y="347442"/>
                    </a:cubicBezTo>
                    <a:cubicBezTo>
                      <a:pt x="396506" y="357055"/>
                      <a:pt x="411108" y="369299"/>
                      <a:pt x="423624" y="384172"/>
                    </a:cubicBezTo>
                    <a:cubicBezTo>
                      <a:pt x="436138" y="399046"/>
                      <a:pt x="446024" y="416459"/>
                      <a:pt x="453280" y="436411"/>
                    </a:cubicBezTo>
                    <a:cubicBezTo>
                      <a:pt x="460534" y="456363"/>
                      <a:pt x="464162" y="478311"/>
                      <a:pt x="464162" y="502254"/>
                    </a:cubicBezTo>
                    <a:cubicBezTo>
                      <a:pt x="464162" y="524382"/>
                      <a:pt x="461352" y="544788"/>
                      <a:pt x="455728" y="563471"/>
                    </a:cubicBezTo>
                    <a:cubicBezTo>
                      <a:pt x="450106" y="582153"/>
                      <a:pt x="442216" y="598931"/>
                      <a:pt x="432058" y="613805"/>
                    </a:cubicBezTo>
                    <a:cubicBezTo>
                      <a:pt x="421900" y="628678"/>
                      <a:pt x="409656" y="641738"/>
                      <a:pt x="395328" y="652984"/>
                    </a:cubicBezTo>
                    <a:cubicBezTo>
                      <a:pt x="380998" y="664230"/>
                      <a:pt x="364854" y="673662"/>
                      <a:pt x="346898" y="681280"/>
                    </a:cubicBezTo>
                    <a:cubicBezTo>
                      <a:pt x="328940" y="688898"/>
                      <a:pt x="309714" y="694612"/>
                      <a:pt x="289218" y="698421"/>
                    </a:cubicBezTo>
                    <a:cubicBezTo>
                      <a:pt x="268722" y="702230"/>
                      <a:pt x="245232" y="704134"/>
                      <a:pt x="218750" y="704134"/>
                    </a:cubicBezTo>
                    <a:lnTo>
                      <a:pt x="34826" y="704134"/>
                    </a:lnTo>
                    <a:cubicBezTo>
                      <a:pt x="26482" y="704134"/>
                      <a:pt x="18592" y="701323"/>
                      <a:pt x="11156" y="695700"/>
                    </a:cubicBezTo>
                    <a:cubicBezTo>
                      <a:pt x="3718" y="690077"/>
                      <a:pt x="0" y="680191"/>
                      <a:pt x="0" y="666044"/>
                    </a:cubicBezTo>
                    <a:lnTo>
                      <a:pt x="0" y="38091"/>
                    </a:lnTo>
                    <a:cubicBezTo>
                      <a:pt x="0" y="23943"/>
                      <a:pt x="3718" y="14058"/>
                      <a:pt x="11156" y="8435"/>
                    </a:cubicBezTo>
                    <a:cubicBezTo>
                      <a:pt x="18592" y="2812"/>
                      <a:pt x="26482" y="0"/>
                      <a:pt x="34826" y="0"/>
                    </a:cubicBezTo>
                    <a:close/>
                    <a:moveTo>
                      <a:pt x="93050" y="76182"/>
                    </a:moveTo>
                    <a:lnTo>
                      <a:pt x="93050" y="304182"/>
                    </a:lnTo>
                    <a:lnTo>
                      <a:pt x="199450" y="304182"/>
                    </a:lnTo>
                    <a:cubicBezTo>
                      <a:pt x="223698" y="304182"/>
                      <a:pt x="243242" y="301008"/>
                      <a:pt x="258082" y="294659"/>
                    </a:cubicBezTo>
                    <a:cubicBezTo>
                      <a:pt x="272922" y="288311"/>
                      <a:pt x="285228" y="279786"/>
                      <a:pt x="295000" y="269084"/>
                    </a:cubicBezTo>
                    <a:cubicBezTo>
                      <a:pt x="304772" y="258382"/>
                      <a:pt x="311918" y="245867"/>
                      <a:pt x="316442" y="231538"/>
                    </a:cubicBezTo>
                    <a:cubicBezTo>
                      <a:pt x="320966" y="217208"/>
                      <a:pt x="323228" y="202425"/>
                      <a:pt x="323228" y="187189"/>
                    </a:cubicBezTo>
                    <a:cubicBezTo>
                      <a:pt x="323228" y="170139"/>
                      <a:pt x="320874" y="154721"/>
                      <a:pt x="316170" y="140936"/>
                    </a:cubicBezTo>
                    <a:cubicBezTo>
                      <a:pt x="311466" y="127151"/>
                      <a:pt x="304046" y="115452"/>
                      <a:pt x="293910" y="105838"/>
                    </a:cubicBezTo>
                    <a:cubicBezTo>
                      <a:pt x="283776" y="96225"/>
                      <a:pt x="270566" y="88879"/>
                      <a:pt x="254282" y="83800"/>
                    </a:cubicBezTo>
                    <a:cubicBezTo>
                      <a:pt x="237996" y="78721"/>
                      <a:pt x="216462" y="76182"/>
                      <a:pt x="189680" y="76182"/>
                    </a:cubicBezTo>
                    <a:lnTo>
                      <a:pt x="93050" y="76182"/>
                    </a:lnTo>
                    <a:close/>
                    <a:moveTo>
                      <a:pt x="93050" y="378731"/>
                    </a:moveTo>
                    <a:lnTo>
                      <a:pt x="93050" y="626865"/>
                    </a:lnTo>
                    <a:lnTo>
                      <a:pt x="228816" y="626865"/>
                    </a:lnTo>
                    <a:cubicBezTo>
                      <a:pt x="250180" y="626865"/>
                      <a:pt x="268826" y="624325"/>
                      <a:pt x="284754" y="619246"/>
                    </a:cubicBezTo>
                    <a:cubicBezTo>
                      <a:pt x="300682" y="614168"/>
                      <a:pt x="314710" y="606640"/>
                      <a:pt x="326840" y="596664"/>
                    </a:cubicBezTo>
                    <a:cubicBezTo>
                      <a:pt x="338970" y="586688"/>
                      <a:pt x="348474" y="574263"/>
                      <a:pt x="355354" y="559390"/>
                    </a:cubicBezTo>
                    <a:cubicBezTo>
                      <a:pt x="362232" y="544516"/>
                      <a:pt x="365672" y="527285"/>
                      <a:pt x="365672" y="507695"/>
                    </a:cubicBezTo>
                    <a:cubicBezTo>
                      <a:pt x="365672" y="486654"/>
                      <a:pt x="362322" y="468153"/>
                      <a:pt x="355626" y="452191"/>
                    </a:cubicBezTo>
                    <a:cubicBezTo>
                      <a:pt x="348928" y="436230"/>
                      <a:pt x="339154" y="422807"/>
                      <a:pt x="326300" y="411924"/>
                    </a:cubicBezTo>
                    <a:cubicBezTo>
                      <a:pt x="313448" y="401041"/>
                      <a:pt x="297336" y="392788"/>
                      <a:pt x="277964" y="387165"/>
                    </a:cubicBezTo>
                    <a:cubicBezTo>
                      <a:pt x="258594" y="381542"/>
                      <a:pt x="234246" y="378731"/>
                      <a:pt x="204924" y="378731"/>
                    </a:cubicBezTo>
                    <a:lnTo>
                      <a:pt x="93050" y="37873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B308B2D-877B-423F-A744-2F8DCBA36D66}"/>
                  </a:ext>
                </a:extLst>
              </p:cNvPr>
              <p:cNvSpPr txBox="1"/>
              <p:nvPr/>
            </p:nvSpPr>
            <p:spPr>
              <a:xfrm>
                <a:off x="28525984" y="6670694"/>
                <a:ext cx="489738" cy="538167"/>
              </a:xfrm>
              <a:custGeom>
                <a:avLst/>
                <a:gdLst/>
                <a:ahLst/>
                <a:cxnLst/>
                <a:rect l="l" t="t" r="r" b="b"/>
                <a:pathLst>
                  <a:path w="489738" h="538167">
                    <a:moveTo>
                      <a:pt x="249766" y="0"/>
                    </a:moveTo>
                    <a:cubicBezTo>
                      <a:pt x="290034" y="0"/>
                      <a:pt x="325132" y="5986"/>
                      <a:pt x="355060" y="17957"/>
                    </a:cubicBezTo>
                    <a:cubicBezTo>
                      <a:pt x="384988" y="29928"/>
                      <a:pt x="409928" y="47341"/>
                      <a:pt x="429880" y="70196"/>
                    </a:cubicBezTo>
                    <a:cubicBezTo>
                      <a:pt x="449832" y="93050"/>
                      <a:pt x="464796" y="120802"/>
                      <a:pt x="474772" y="153451"/>
                    </a:cubicBezTo>
                    <a:cubicBezTo>
                      <a:pt x="484750" y="186100"/>
                      <a:pt x="489738" y="222921"/>
                      <a:pt x="489738" y="263914"/>
                    </a:cubicBezTo>
                    <a:cubicBezTo>
                      <a:pt x="489738" y="303819"/>
                      <a:pt x="484478" y="340549"/>
                      <a:pt x="473956" y="374105"/>
                    </a:cubicBezTo>
                    <a:cubicBezTo>
                      <a:pt x="463436" y="407661"/>
                      <a:pt x="447746" y="436592"/>
                      <a:pt x="426888" y="460897"/>
                    </a:cubicBezTo>
                    <a:cubicBezTo>
                      <a:pt x="406028" y="485203"/>
                      <a:pt x="379910" y="504158"/>
                      <a:pt x="348530" y="517761"/>
                    </a:cubicBezTo>
                    <a:cubicBezTo>
                      <a:pt x="317150" y="531365"/>
                      <a:pt x="280782" y="538167"/>
                      <a:pt x="239428" y="538167"/>
                    </a:cubicBezTo>
                    <a:cubicBezTo>
                      <a:pt x="199160" y="538167"/>
                      <a:pt x="164062" y="532181"/>
                      <a:pt x="134134" y="520210"/>
                    </a:cubicBezTo>
                    <a:cubicBezTo>
                      <a:pt x="104204" y="508239"/>
                      <a:pt x="79264" y="490826"/>
                      <a:pt x="59312" y="467971"/>
                    </a:cubicBezTo>
                    <a:cubicBezTo>
                      <a:pt x="39360" y="445117"/>
                      <a:pt x="24486" y="417365"/>
                      <a:pt x="14692" y="384716"/>
                    </a:cubicBezTo>
                    <a:cubicBezTo>
                      <a:pt x="4898" y="352067"/>
                      <a:pt x="0" y="315064"/>
                      <a:pt x="0" y="273709"/>
                    </a:cubicBezTo>
                    <a:cubicBezTo>
                      <a:pt x="0" y="233804"/>
                      <a:pt x="5170" y="197074"/>
                      <a:pt x="15508" y="163518"/>
                    </a:cubicBezTo>
                    <a:cubicBezTo>
                      <a:pt x="25848" y="129962"/>
                      <a:pt x="41446" y="101031"/>
                      <a:pt x="62306" y="76726"/>
                    </a:cubicBezTo>
                    <a:cubicBezTo>
                      <a:pt x="83164" y="52420"/>
                      <a:pt x="109194" y="33556"/>
                      <a:pt x="140392" y="20134"/>
                    </a:cubicBezTo>
                    <a:cubicBezTo>
                      <a:pt x="171590" y="6711"/>
                      <a:pt x="208048" y="0"/>
                      <a:pt x="249766" y="0"/>
                    </a:cubicBezTo>
                    <a:close/>
                    <a:moveTo>
                      <a:pt x="246238" y="75093"/>
                    </a:moveTo>
                    <a:cubicBezTo>
                      <a:pt x="219518" y="75093"/>
                      <a:pt x="196548" y="79809"/>
                      <a:pt x="177330" y="89241"/>
                    </a:cubicBezTo>
                    <a:cubicBezTo>
                      <a:pt x="158112" y="98673"/>
                      <a:pt x="142280" y="112005"/>
                      <a:pt x="129836" y="129236"/>
                    </a:cubicBezTo>
                    <a:cubicBezTo>
                      <a:pt x="117390" y="146468"/>
                      <a:pt x="108148" y="166874"/>
                      <a:pt x="102110" y="190453"/>
                    </a:cubicBezTo>
                    <a:cubicBezTo>
                      <a:pt x="96070" y="214033"/>
                      <a:pt x="93050" y="239790"/>
                      <a:pt x="93050" y="267723"/>
                    </a:cubicBezTo>
                    <a:cubicBezTo>
                      <a:pt x="93050" y="294568"/>
                      <a:pt x="95522" y="319780"/>
                      <a:pt x="100464" y="343360"/>
                    </a:cubicBezTo>
                    <a:cubicBezTo>
                      <a:pt x="105406" y="366940"/>
                      <a:pt x="113642" y="387527"/>
                      <a:pt x="125172" y="405122"/>
                    </a:cubicBezTo>
                    <a:cubicBezTo>
                      <a:pt x="136702" y="422716"/>
                      <a:pt x="152166" y="436683"/>
                      <a:pt x="171566" y="447022"/>
                    </a:cubicBezTo>
                    <a:cubicBezTo>
                      <a:pt x="190964" y="457360"/>
                      <a:pt x="215124" y="462530"/>
                      <a:pt x="244044" y="462530"/>
                    </a:cubicBezTo>
                    <a:cubicBezTo>
                      <a:pt x="270402" y="462530"/>
                      <a:pt x="293280" y="457814"/>
                      <a:pt x="312680" y="448382"/>
                    </a:cubicBezTo>
                    <a:cubicBezTo>
                      <a:pt x="332080" y="438950"/>
                      <a:pt x="348000" y="425709"/>
                      <a:pt x="360446" y="408659"/>
                    </a:cubicBezTo>
                    <a:cubicBezTo>
                      <a:pt x="372890" y="391609"/>
                      <a:pt x="382042" y="371294"/>
                      <a:pt x="387900" y="347714"/>
                    </a:cubicBezTo>
                    <a:cubicBezTo>
                      <a:pt x="393758" y="324134"/>
                      <a:pt x="396688" y="298196"/>
                      <a:pt x="396688" y="269900"/>
                    </a:cubicBezTo>
                    <a:cubicBezTo>
                      <a:pt x="396688" y="243418"/>
                      <a:pt x="394216" y="218387"/>
                      <a:pt x="389274" y="194807"/>
                    </a:cubicBezTo>
                    <a:cubicBezTo>
                      <a:pt x="384330" y="171227"/>
                      <a:pt x="376186" y="150549"/>
                      <a:pt x="364838" y="132773"/>
                    </a:cubicBezTo>
                    <a:cubicBezTo>
                      <a:pt x="353490" y="114998"/>
                      <a:pt x="338116" y="100940"/>
                      <a:pt x="318716" y="90601"/>
                    </a:cubicBezTo>
                    <a:cubicBezTo>
                      <a:pt x="299316" y="80263"/>
                      <a:pt x="275156" y="75093"/>
                      <a:pt x="246238" y="750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24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7F3AB90E-8082-4BA3-BBAA-048FEF1DB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5292"/>
              </p:ext>
            </p:extLst>
          </p:nvPr>
        </p:nvGraphicFramePr>
        <p:xfrm>
          <a:off x="2782957" y="5430611"/>
          <a:ext cx="5961600" cy="2374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232">
                  <a:extLst>
                    <a:ext uri="{9D8B030D-6E8A-4147-A177-3AD203B41FA5}">
                      <a16:colId xmlns:a16="http://schemas.microsoft.com/office/drawing/2014/main" val="1614622214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13537639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62064668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60050031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401273169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20317461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58985942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091235342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082856572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004900953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876677274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97606063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355121172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732289942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976039703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574173414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5429449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11247696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537667998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679522258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9838947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464993259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745714739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87030288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592688775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72701204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07034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575216886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39876716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632951778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48582826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60664166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428333955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87689366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10645130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158944585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791153325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072203896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87603683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324326101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067356386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985596192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124426758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3283275637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24064032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5421003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2713118224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17631194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029647620"/>
                    </a:ext>
                  </a:extLst>
                </a:gridCol>
                <a:gridCol w="119232">
                  <a:extLst>
                    <a:ext uri="{9D8B030D-6E8A-4147-A177-3AD203B41FA5}">
                      <a16:colId xmlns:a16="http://schemas.microsoft.com/office/drawing/2014/main" val="4282942729"/>
                    </a:ext>
                  </a:extLst>
                </a:gridCol>
              </a:tblGrid>
              <a:tr h="237495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46916" marR="46916" marT="23458" marB="23458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916" marR="46916" marT="23458" marB="23458"/>
                </a:tc>
                <a:extLst>
                  <a:ext uri="{0D108BD9-81ED-4DB2-BD59-A6C34878D82A}">
                    <a16:rowId xmlns:a16="http://schemas.microsoft.com/office/drawing/2014/main" val="2522152743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41400DA3-FED4-486B-9966-41BED394CA8D}"/>
              </a:ext>
            </a:extLst>
          </p:cNvPr>
          <p:cNvGrpSpPr/>
          <p:nvPr/>
        </p:nvGrpSpPr>
        <p:grpSpPr>
          <a:xfrm>
            <a:off x="445066" y="528912"/>
            <a:ext cx="11345881" cy="6329088"/>
            <a:chOff x="1215087" y="-4177700"/>
            <a:chExt cx="32087038" cy="1233558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67F3E4B-75CE-40D4-A1D8-E96EFC9FFCF8}"/>
                </a:ext>
              </a:extLst>
            </p:cNvPr>
            <p:cNvGrpSpPr/>
            <p:nvPr/>
          </p:nvGrpSpPr>
          <p:grpSpPr>
            <a:xfrm>
              <a:off x="1215087" y="1484243"/>
              <a:ext cx="5316726" cy="3296148"/>
              <a:chOff x="1009676" y="116608"/>
              <a:chExt cx="10141288" cy="6287175"/>
            </a:xfrm>
          </p:grpSpPr>
          <p:sp>
            <p:nvSpPr>
              <p:cNvPr id="4" name="Flowchart: Stored Data 3">
                <a:extLst>
                  <a:ext uri="{FF2B5EF4-FFF2-40B4-BE49-F238E27FC236}">
                    <a16:creationId xmlns:a16="http://schemas.microsoft.com/office/drawing/2014/main" id="{C5058B97-B1DB-4FAD-BD24-CE7C3B562414}"/>
                  </a:ext>
                </a:extLst>
              </p:cNvPr>
              <p:cNvSpPr/>
              <p:nvPr/>
            </p:nvSpPr>
            <p:spPr>
              <a:xfrm rot="5400000">
                <a:off x="821254" y="529670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Stored Data 5">
                <a:extLst>
                  <a:ext uri="{FF2B5EF4-FFF2-40B4-BE49-F238E27FC236}">
                    <a16:creationId xmlns:a16="http://schemas.microsoft.com/office/drawing/2014/main" id="{22DBDEED-B440-46F1-9929-FB697AF4BD04}"/>
                  </a:ext>
                </a:extLst>
              </p:cNvPr>
              <p:cNvSpPr/>
              <p:nvPr/>
            </p:nvSpPr>
            <p:spPr>
              <a:xfrm rot="5400000">
                <a:off x="2122942" y="53169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Stored Data 6">
                <a:extLst>
                  <a:ext uri="{FF2B5EF4-FFF2-40B4-BE49-F238E27FC236}">
                    <a16:creationId xmlns:a16="http://schemas.microsoft.com/office/drawing/2014/main" id="{19B53C3F-730E-4C9F-905C-11D707B8C0CD}"/>
                  </a:ext>
                </a:extLst>
              </p:cNvPr>
              <p:cNvSpPr/>
              <p:nvPr/>
            </p:nvSpPr>
            <p:spPr>
              <a:xfrm rot="5400000">
                <a:off x="3519900" y="532952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Stored Data 7">
                <a:extLst>
                  <a:ext uri="{FF2B5EF4-FFF2-40B4-BE49-F238E27FC236}">
                    <a16:creationId xmlns:a16="http://schemas.microsoft.com/office/drawing/2014/main" id="{D90E33EA-0243-4ACE-92F8-26B7CA0179BF}"/>
                  </a:ext>
                </a:extLst>
              </p:cNvPr>
              <p:cNvSpPr/>
              <p:nvPr/>
            </p:nvSpPr>
            <p:spPr>
              <a:xfrm rot="5400000">
                <a:off x="4821588" y="534977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Stored Data 8">
                <a:extLst>
                  <a:ext uri="{FF2B5EF4-FFF2-40B4-BE49-F238E27FC236}">
                    <a16:creationId xmlns:a16="http://schemas.microsoft.com/office/drawing/2014/main" id="{04A7AF8A-A3DD-4032-92EE-D973F55690F8}"/>
                  </a:ext>
                </a:extLst>
              </p:cNvPr>
              <p:cNvSpPr/>
              <p:nvPr/>
            </p:nvSpPr>
            <p:spPr>
              <a:xfrm rot="5400000">
                <a:off x="6136477" y="533655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Stored Data 9">
                <a:extLst>
                  <a:ext uri="{FF2B5EF4-FFF2-40B4-BE49-F238E27FC236}">
                    <a16:creationId xmlns:a16="http://schemas.microsoft.com/office/drawing/2014/main" id="{B1820F5A-C596-4831-823D-022236C018FD}"/>
                  </a:ext>
                </a:extLst>
              </p:cNvPr>
              <p:cNvSpPr/>
              <p:nvPr/>
            </p:nvSpPr>
            <p:spPr>
              <a:xfrm rot="5400000">
                <a:off x="7438165" y="5356808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Stored Data 10">
                <a:extLst>
                  <a:ext uri="{FF2B5EF4-FFF2-40B4-BE49-F238E27FC236}">
                    <a16:creationId xmlns:a16="http://schemas.microsoft.com/office/drawing/2014/main" id="{A15E1A6E-9CD2-4324-BA28-318200A75D98}"/>
                  </a:ext>
                </a:extLst>
              </p:cNvPr>
              <p:cNvSpPr/>
              <p:nvPr/>
            </p:nvSpPr>
            <p:spPr>
              <a:xfrm rot="5400000">
                <a:off x="8835123" y="536938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Stored Data 11">
                <a:extLst>
                  <a:ext uri="{FF2B5EF4-FFF2-40B4-BE49-F238E27FC236}">
                    <a16:creationId xmlns:a16="http://schemas.microsoft.com/office/drawing/2014/main" id="{E3D296F8-D2B4-4209-A664-EBDC3119B7E4}"/>
                  </a:ext>
                </a:extLst>
              </p:cNvPr>
              <p:cNvSpPr/>
              <p:nvPr/>
            </p:nvSpPr>
            <p:spPr>
              <a:xfrm rot="5400000">
                <a:off x="10136811" y="53896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Stored Data 12">
                <a:extLst>
                  <a:ext uri="{FF2B5EF4-FFF2-40B4-BE49-F238E27FC236}">
                    <a16:creationId xmlns:a16="http://schemas.microsoft.com/office/drawing/2014/main" id="{69CEB1D9-0AEC-4973-9BBE-A094E33EF0D1}"/>
                  </a:ext>
                </a:extLst>
              </p:cNvPr>
              <p:cNvSpPr/>
              <p:nvPr/>
            </p:nvSpPr>
            <p:spPr>
              <a:xfrm rot="5400000">
                <a:off x="1656686" y="35306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Stored Data 13">
                <a:extLst>
                  <a:ext uri="{FF2B5EF4-FFF2-40B4-BE49-F238E27FC236}">
                    <a16:creationId xmlns:a16="http://schemas.microsoft.com/office/drawing/2014/main" id="{1B7C6170-DA1D-4FE7-87F8-E86F0AF1A5CD}"/>
                  </a:ext>
                </a:extLst>
              </p:cNvPr>
              <p:cNvSpPr/>
              <p:nvPr/>
            </p:nvSpPr>
            <p:spPr>
              <a:xfrm rot="5400000">
                <a:off x="3295252" y="34647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Stored Data 14">
                <a:extLst>
                  <a:ext uri="{FF2B5EF4-FFF2-40B4-BE49-F238E27FC236}">
                    <a16:creationId xmlns:a16="http://schemas.microsoft.com/office/drawing/2014/main" id="{8E713B53-2A26-4BD7-9109-D34D9001E3ED}"/>
                  </a:ext>
                </a:extLst>
              </p:cNvPr>
              <p:cNvSpPr/>
              <p:nvPr/>
            </p:nvSpPr>
            <p:spPr>
              <a:xfrm rot="5400000">
                <a:off x="4692210" y="34772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Stored Data 15">
                <a:extLst>
                  <a:ext uri="{FF2B5EF4-FFF2-40B4-BE49-F238E27FC236}">
                    <a16:creationId xmlns:a16="http://schemas.microsoft.com/office/drawing/2014/main" id="{CACD4677-6EE8-4CEC-89FB-FFD6DB604078}"/>
                  </a:ext>
                </a:extLst>
              </p:cNvPr>
              <p:cNvSpPr/>
              <p:nvPr/>
            </p:nvSpPr>
            <p:spPr>
              <a:xfrm rot="5400000">
                <a:off x="5993898" y="349752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Stored Data 16">
                <a:extLst>
                  <a:ext uri="{FF2B5EF4-FFF2-40B4-BE49-F238E27FC236}">
                    <a16:creationId xmlns:a16="http://schemas.microsoft.com/office/drawing/2014/main" id="{0A2FB681-9F88-44E2-90B7-77CEC4547DB7}"/>
                  </a:ext>
                </a:extLst>
              </p:cNvPr>
              <p:cNvSpPr/>
              <p:nvPr/>
            </p:nvSpPr>
            <p:spPr>
              <a:xfrm rot="5400000">
                <a:off x="7308787" y="348431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tored Data 17">
                <a:extLst>
                  <a:ext uri="{FF2B5EF4-FFF2-40B4-BE49-F238E27FC236}">
                    <a16:creationId xmlns:a16="http://schemas.microsoft.com/office/drawing/2014/main" id="{CF33F067-2787-4783-843B-AFCDC07E9D04}"/>
                  </a:ext>
                </a:extLst>
              </p:cNvPr>
              <p:cNvSpPr/>
              <p:nvPr/>
            </p:nvSpPr>
            <p:spPr>
              <a:xfrm rot="5400000">
                <a:off x="8610475" y="350456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Stored Data 20">
                <a:extLst>
                  <a:ext uri="{FF2B5EF4-FFF2-40B4-BE49-F238E27FC236}">
                    <a16:creationId xmlns:a16="http://schemas.microsoft.com/office/drawing/2014/main" id="{B2362270-C9EC-4CF9-9F64-A84ADC8ABA3B}"/>
                  </a:ext>
                </a:extLst>
              </p:cNvPr>
              <p:cNvSpPr/>
              <p:nvPr/>
            </p:nvSpPr>
            <p:spPr>
              <a:xfrm rot="5400000">
                <a:off x="3482384" y="173993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Stored Data 21">
                <a:extLst>
                  <a:ext uri="{FF2B5EF4-FFF2-40B4-BE49-F238E27FC236}">
                    <a16:creationId xmlns:a16="http://schemas.microsoft.com/office/drawing/2014/main" id="{353BAB86-5CCD-439A-861B-FAFD1EB33741}"/>
                  </a:ext>
                </a:extLst>
              </p:cNvPr>
              <p:cNvSpPr/>
              <p:nvPr/>
            </p:nvSpPr>
            <p:spPr>
              <a:xfrm rot="5400000">
                <a:off x="4784072" y="17601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Stored Data 26">
                <a:extLst>
                  <a:ext uri="{FF2B5EF4-FFF2-40B4-BE49-F238E27FC236}">
                    <a16:creationId xmlns:a16="http://schemas.microsoft.com/office/drawing/2014/main" id="{55CB335A-2B58-42E3-A84B-ED7AC0F3797F}"/>
                  </a:ext>
                </a:extLst>
              </p:cNvPr>
              <p:cNvSpPr/>
              <p:nvPr/>
            </p:nvSpPr>
            <p:spPr>
              <a:xfrm rot="5400000">
                <a:off x="4291282" y="3050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Stored Data 27">
                <a:extLst>
                  <a:ext uri="{FF2B5EF4-FFF2-40B4-BE49-F238E27FC236}">
                    <a16:creationId xmlns:a16="http://schemas.microsoft.com/office/drawing/2014/main" id="{0BB0265B-6AD4-4CF7-8EF1-7201EA72ADA8}"/>
                  </a:ext>
                </a:extLst>
              </p:cNvPr>
              <p:cNvSpPr/>
              <p:nvPr/>
            </p:nvSpPr>
            <p:spPr>
              <a:xfrm rot="5400000">
                <a:off x="5592970" y="32527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Stored Data 28">
                <a:extLst>
                  <a:ext uri="{FF2B5EF4-FFF2-40B4-BE49-F238E27FC236}">
                    <a16:creationId xmlns:a16="http://schemas.microsoft.com/office/drawing/2014/main" id="{262A1947-5F2F-42DA-BA42-12510194F918}"/>
                  </a:ext>
                </a:extLst>
              </p:cNvPr>
              <p:cNvSpPr/>
              <p:nvPr/>
            </p:nvSpPr>
            <p:spPr>
              <a:xfrm rot="5400000">
                <a:off x="6989928" y="3378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Stored Data 29">
                <a:extLst>
                  <a:ext uri="{FF2B5EF4-FFF2-40B4-BE49-F238E27FC236}">
                    <a16:creationId xmlns:a16="http://schemas.microsoft.com/office/drawing/2014/main" id="{6A013B3D-28F3-48F5-9889-14418F864E5C}"/>
                  </a:ext>
                </a:extLst>
              </p:cNvPr>
              <p:cNvSpPr/>
              <p:nvPr/>
            </p:nvSpPr>
            <p:spPr>
              <a:xfrm rot="5400000">
                <a:off x="6005186" y="1737586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Stored Data 30">
                <a:extLst>
                  <a:ext uri="{FF2B5EF4-FFF2-40B4-BE49-F238E27FC236}">
                    <a16:creationId xmlns:a16="http://schemas.microsoft.com/office/drawing/2014/main" id="{0E937E50-4244-4AD1-9E26-97FD88F78DB9}"/>
                  </a:ext>
                </a:extLst>
              </p:cNvPr>
              <p:cNvSpPr/>
              <p:nvPr/>
            </p:nvSpPr>
            <p:spPr>
              <a:xfrm rot="5400000">
                <a:off x="7306874" y="175783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E2546CA-8938-4F7D-9AB2-C6246CEEA755}"/>
                  </a:ext>
                </a:extLst>
              </p:cNvPr>
              <p:cNvCxnSpPr>
                <a:stCxn id="4" idx="1"/>
                <a:endCxn id="13" idx="3"/>
              </p:cNvCxnSpPr>
              <p:nvPr/>
            </p:nvCxnSpPr>
            <p:spPr>
              <a:xfrm flipV="1">
                <a:off x="1422541" y="4344331"/>
                <a:ext cx="835432" cy="76395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607DD2F-9E06-45BC-9D52-1946454AC426}"/>
                  </a:ext>
                </a:extLst>
              </p:cNvPr>
              <p:cNvCxnSpPr>
                <a:cxnSpLocks/>
                <a:stCxn id="7" idx="1"/>
                <a:endCxn id="13" idx="3"/>
              </p:cNvCxnSpPr>
              <p:nvPr/>
            </p:nvCxnSpPr>
            <p:spPr>
              <a:xfrm flipH="1" flipV="1">
                <a:off x="2257973" y="4344331"/>
                <a:ext cx="1863214" cy="79677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F6C48C7-278F-493E-AFCF-6FED461CB0DD}"/>
                  </a:ext>
                </a:extLst>
              </p:cNvPr>
              <p:cNvCxnSpPr>
                <a:cxnSpLocks/>
                <a:stCxn id="6" idx="1"/>
                <a:endCxn id="15" idx="3"/>
              </p:cNvCxnSpPr>
              <p:nvPr/>
            </p:nvCxnSpPr>
            <p:spPr>
              <a:xfrm flipV="1">
                <a:off x="2724229" y="4291004"/>
                <a:ext cx="2569268" cy="83752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E744D11-C543-43E9-88B8-90F54F6034D1}"/>
                  </a:ext>
                </a:extLst>
              </p:cNvPr>
              <p:cNvCxnSpPr>
                <a:cxnSpLocks/>
                <a:stCxn id="11" idx="1"/>
                <a:endCxn id="15" idx="3"/>
              </p:cNvCxnSpPr>
              <p:nvPr/>
            </p:nvCxnSpPr>
            <p:spPr>
              <a:xfrm flipH="1" flipV="1">
                <a:off x="5293497" y="4291004"/>
                <a:ext cx="4142913" cy="8899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EC08F71-7F5E-4756-AAF5-3D42494E1E39}"/>
                  </a:ext>
                </a:extLst>
              </p:cNvPr>
              <p:cNvCxnSpPr>
                <a:cxnSpLocks/>
                <a:stCxn id="8" idx="1"/>
                <a:endCxn id="14" idx="3"/>
              </p:cNvCxnSpPr>
              <p:nvPr/>
            </p:nvCxnSpPr>
            <p:spPr>
              <a:xfrm flipH="1" flipV="1">
                <a:off x="3896539" y="4278431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DB90FF6-C3A0-4A38-85E4-9F627C5218A5}"/>
                  </a:ext>
                </a:extLst>
              </p:cNvPr>
              <p:cNvCxnSpPr>
                <a:cxnSpLocks/>
                <a:stCxn id="10" idx="1"/>
                <a:endCxn id="16" idx="3"/>
              </p:cNvCxnSpPr>
              <p:nvPr/>
            </p:nvCxnSpPr>
            <p:spPr>
              <a:xfrm flipH="1" flipV="1">
                <a:off x="6595185" y="4311253"/>
                <a:ext cx="1444267" cy="8571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04B3971-2F9E-4053-9E3E-952D3549CD23}"/>
                  </a:ext>
                </a:extLst>
              </p:cNvPr>
              <p:cNvCxnSpPr>
                <a:cxnSpLocks/>
                <a:stCxn id="9" idx="1"/>
                <a:endCxn id="17" idx="3"/>
              </p:cNvCxnSpPr>
              <p:nvPr/>
            </p:nvCxnSpPr>
            <p:spPr>
              <a:xfrm flipV="1">
                <a:off x="6737764" y="4298038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06BCA7-EC0B-4A8E-88F6-21ED8C133F0A}"/>
                  </a:ext>
                </a:extLst>
              </p:cNvPr>
              <p:cNvCxnSpPr>
                <a:cxnSpLocks/>
                <a:stCxn id="12" idx="1"/>
                <a:endCxn id="18" idx="3"/>
              </p:cNvCxnSpPr>
              <p:nvPr/>
            </p:nvCxnSpPr>
            <p:spPr>
              <a:xfrm flipH="1" flipV="1">
                <a:off x="9211762" y="4318287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1BD1547-D18B-4A7F-8C8F-CB42B540F429}"/>
                  </a:ext>
                </a:extLst>
              </p:cNvPr>
              <p:cNvCxnSpPr>
                <a:cxnSpLocks/>
                <a:stCxn id="8" idx="1"/>
                <a:endCxn id="18" idx="3"/>
              </p:cNvCxnSpPr>
              <p:nvPr/>
            </p:nvCxnSpPr>
            <p:spPr>
              <a:xfrm flipV="1">
                <a:off x="5422875" y="4318287"/>
                <a:ext cx="3788887" cy="84306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ECB5E56-B8DE-480D-984A-0F08610C5272}"/>
                  </a:ext>
                </a:extLst>
              </p:cNvPr>
              <p:cNvCxnSpPr>
                <a:cxnSpLocks/>
                <a:stCxn id="10" idx="1"/>
                <a:endCxn id="17" idx="3"/>
              </p:cNvCxnSpPr>
              <p:nvPr/>
            </p:nvCxnSpPr>
            <p:spPr>
              <a:xfrm flipH="1" flipV="1">
                <a:off x="7910074" y="4298038"/>
                <a:ext cx="129378" cy="8703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7955697-95B3-4957-94CD-CAEFF2CB2EB0}"/>
                  </a:ext>
                </a:extLst>
              </p:cNvPr>
              <p:cNvCxnSpPr>
                <a:cxnSpLocks/>
                <a:stCxn id="6" idx="1"/>
                <a:endCxn id="14" idx="3"/>
              </p:cNvCxnSpPr>
              <p:nvPr/>
            </p:nvCxnSpPr>
            <p:spPr>
              <a:xfrm flipV="1">
                <a:off x="2724229" y="4278431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F5F355-FD21-4B1D-80C3-39197FB3F3D3}"/>
                  </a:ext>
                </a:extLst>
              </p:cNvPr>
              <p:cNvCxnSpPr>
                <a:cxnSpLocks/>
                <a:stCxn id="13" idx="1"/>
                <a:endCxn id="21" idx="3"/>
              </p:cNvCxnSpPr>
              <p:nvPr/>
            </p:nvCxnSpPr>
            <p:spPr>
              <a:xfrm flipV="1">
                <a:off x="2257973" y="2553655"/>
                <a:ext cx="1825698" cy="78853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4732EF-96FB-4037-98EC-D3D99CCF287F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 flipV="1">
                <a:off x="4083671" y="2553655"/>
                <a:ext cx="1209826" cy="735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046E7BE-F052-42A2-926D-6A8F33DCB3B1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 flipV="1">
                <a:off x="4002034" y="2573904"/>
                <a:ext cx="1383325" cy="71433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3425FA-E4D5-4652-A4D5-5DE150CA153D}"/>
                  </a:ext>
                </a:extLst>
              </p:cNvPr>
              <p:cNvCxnSpPr>
                <a:cxnSpLocks/>
                <a:stCxn id="18" idx="1"/>
                <a:endCxn id="30" idx="3"/>
              </p:cNvCxnSpPr>
              <p:nvPr/>
            </p:nvCxnSpPr>
            <p:spPr>
              <a:xfrm flipH="1" flipV="1">
                <a:off x="6606473" y="2551310"/>
                <a:ext cx="2605289" cy="76483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803D5EC-FF1E-45FE-A03E-F715CC8A9F69}"/>
                  </a:ext>
                </a:extLst>
              </p:cNvPr>
              <p:cNvCxnSpPr>
                <a:cxnSpLocks/>
                <a:stCxn id="17" idx="1"/>
                <a:endCxn id="22" idx="3"/>
              </p:cNvCxnSpPr>
              <p:nvPr/>
            </p:nvCxnSpPr>
            <p:spPr>
              <a:xfrm flipH="1" flipV="1">
                <a:off x="5385359" y="2573904"/>
                <a:ext cx="2524715" cy="7219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4548BAA-EDF5-4FDD-9279-9C1D68571B19}"/>
                  </a:ext>
                </a:extLst>
              </p:cNvPr>
              <p:cNvCxnSpPr>
                <a:cxnSpLocks/>
                <a:stCxn id="16" idx="1"/>
                <a:endCxn id="31" idx="3"/>
              </p:cNvCxnSpPr>
              <p:nvPr/>
            </p:nvCxnSpPr>
            <p:spPr>
              <a:xfrm flipV="1">
                <a:off x="6595185" y="2571559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CD9D71F-93E4-4174-9434-AD8C9198AA5F}"/>
                  </a:ext>
                </a:extLst>
              </p:cNvPr>
              <p:cNvCxnSpPr>
                <a:cxnSpLocks/>
                <a:stCxn id="15" idx="1"/>
                <a:endCxn id="30" idx="3"/>
              </p:cNvCxnSpPr>
              <p:nvPr/>
            </p:nvCxnSpPr>
            <p:spPr>
              <a:xfrm flipV="1">
                <a:off x="5293497" y="2551310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6E0EBD-B576-492C-B30A-6279413A8D7E}"/>
                  </a:ext>
                </a:extLst>
              </p:cNvPr>
              <p:cNvCxnSpPr>
                <a:cxnSpLocks/>
                <a:stCxn id="17" idx="1"/>
                <a:endCxn id="31" idx="3"/>
              </p:cNvCxnSpPr>
              <p:nvPr/>
            </p:nvCxnSpPr>
            <p:spPr>
              <a:xfrm flipH="1" flipV="1">
                <a:off x="7908161" y="2571559"/>
                <a:ext cx="1913" cy="7243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33BCA86-1952-41D9-92C6-5FC8DDB5F734}"/>
                  </a:ext>
                </a:extLst>
              </p:cNvPr>
              <p:cNvCxnSpPr>
                <a:cxnSpLocks/>
                <a:stCxn id="21" idx="1"/>
                <a:endCxn id="27" idx="3"/>
              </p:cNvCxnSpPr>
              <p:nvPr/>
            </p:nvCxnSpPr>
            <p:spPr>
              <a:xfrm flipV="1">
                <a:off x="4083671" y="1118754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370F5B2-A5CB-419C-9345-295D307A6B11}"/>
                  </a:ext>
                </a:extLst>
              </p:cNvPr>
              <p:cNvCxnSpPr>
                <a:cxnSpLocks/>
                <a:stCxn id="30" idx="1"/>
                <a:endCxn id="27" idx="3"/>
              </p:cNvCxnSpPr>
              <p:nvPr/>
            </p:nvCxnSpPr>
            <p:spPr>
              <a:xfrm flipH="1" flipV="1">
                <a:off x="4892569" y="1118754"/>
                <a:ext cx="1713904" cy="43041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4F7CECF-B984-47D0-8EE1-164AACA646AB}"/>
                  </a:ext>
                </a:extLst>
              </p:cNvPr>
              <p:cNvCxnSpPr>
                <a:cxnSpLocks/>
                <a:stCxn id="22" idx="1"/>
                <a:endCxn id="28" idx="3"/>
              </p:cNvCxnSpPr>
              <p:nvPr/>
            </p:nvCxnSpPr>
            <p:spPr>
              <a:xfrm flipV="1">
                <a:off x="5385359" y="1139003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C325AC3-FCEF-4EBF-8C96-DF6FB4226A45}"/>
                  </a:ext>
                </a:extLst>
              </p:cNvPr>
              <p:cNvCxnSpPr>
                <a:cxnSpLocks/>
                <a:stCxn id="31" idx="1"/>
                <a:endCxn id="29" idx="3"/>
              </p:cNvCxnSpPr>
              <p:nvPr/>
            </p:nvCxnSpPr>
            <p:spPr>
              <a:xfrm flipH="1" flipV="1">
                <a:off x="7591215" y="1151576"/>
                <a:ext cx="316946" cy="4178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B517255-41EF-48C6-9BD3-0ED7C36002E2}"/>
                  </a:ext>
                </a:extLst>
              </p:cNvPr>
              <p:cNvCxnSpPr>
                <a:cxnSpLocks/>
                <a:endCxn id="28" idx="3"/>
              </p:cNvCxnSpPr>
              <p:nvPr/>
            </p:nvCxnSpPr>
            <p:spPr>
              <a:xfrm flipH="1" flipV="1">
                <a:off x="6194257" y="1139003"/>
                <a:ext cx="1555431" cy="43698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E76C8F-2017-48FF-BC3C-BA20868E4C98}"/>
                  </a:ext>
                </a:extLst>
              </p:cNvPr>
              <p:cNvCxnSpPr>
                <a:cxnSpLocks/>
                <a:stCxn id="30" idx="1"/>
                <a:endCxn id="29" idx="3"/>
              </p:cNvCxnSpPr>
              <p:nvPr/>
            </p:nvCxnSpPr>
            <p:spPr>
              <a:xfrm flipV="1">
                <a:off x="6606473" y="1151576"/>
                <a:ext cx="984742" cy="3975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Arrow: Curved Left 1">
              <a:extLst>
                <a:ext uri="{FF2B5EF4-FFF2-40B4-BE49-F238E27FC236}">
                  <a16:creationId xmlns:a16="http://schemas.microsoft.com/office/drawing/2014/main" id="{81E000D1-1155-4669-A648-B191F5590D40}"/>
                </a:ext>
              </a:extLst>
            </p:cNvPr>
            <p:cNvSpPr/>
            <p:nvPr/>
          </p:nvSpPr>
          <p:spPr>
            <a:xfrm>
              <a:off x="6788262" y="1647907"/>
              <a:ext cx="2077129" cy="309438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C1660DA-3FA2-4CF0-90AF-5BB125A91041}"/>
                </a:ext>
              </a:extLst>
            </p:cNvPr>
            <p:cNvGrpSpPr/>
            <p:nvPr/>
          </p:nvGrpSpPr>
          <p:grpSpPr>
            <a:xfrm>
              <a:off x="25651821" y="1781943"/>
              <a:ext cx="5316726" cy="3296148"/>
              <a:chOff x="1009676" y="116608"/>
              <a:chExt cx="10141288" cy="6287175"/>
            </a:xfrm>
          </p:grpSpPr>
          <p:sp>
            <p:nvSpPr>
              <p:cNvPr id="55" name="Flowchart: Stored Data 54">
                <a:extLst>
                  <a:ext uri="{FF2B5EF4-FFF2-40B4-BE49-F238E27FC236}">
                    <a16:creationId xmlns:a16="http://schemas.microsoft.com/office/drawing/2014/main" id="{7AB62163-969F-4EE1-90C3-F2368A5A9BA5}"/>
                  </a:ext>
                </a:extLst>
              </p:cNvPr>
              <p:cNvSpPr/>
              <p:nvPr/>
            </p:nvSpPr>
            <p:spPr>
              <a:xfrm rot="5400000">
                <a:off x="821254" y="529670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Stored Data 56">
                <a:extLst>
                  <a:ext uri="{FF2B5EF4-FFF2-40B4-BE49-F238E27FC236}">
                    <a16:creationId xmlns:a16="http://schemas.microsoft.com/office/drawing/2014/main" id="{EFCDFE7D-5C48-430A-9516-8E2EA836F49E}"/>
                  </a:ext>
                </a:extLst>
              </p:cNvPr>
              <p:cNvSpPr/>
              <p:nvPr/>
            </p:nvSpPr>
            <p:spPr>
              <a:xfrm rot="5400000">
                <a:off x="2122942" y="53169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Stored Data 57">
                <a:extLst>
                  <a:ext uri="{FF2B5EF4-FFF2-40B4-BE49-F238E27FC236}">
                    <a16:creationId xmlns:a16="http://schemas.microsoft.com/office/drawing/2014/main" id="{29A8AD2C-397F-4AEF-849C-EC27F836EFBA}"/>
                  </a:ext>
                </a:extLst>
              </p:cNvPr>
              <p:cNvSpPr/>
              <p:nvPr/>
            </p:nvSpPr>
            <p:spPr>
              <a:xfrm rot="5400000">
                <a:off x="3519900" y="532952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Stored Data 59">
                <a:extLst>
                  <a:ext uri="{FF2B5EF4-FFF2-40B4-BE49-F238E27FC236}">
                    <a16:creationId xmlns:a16="http://schemas.microsoft.com/office/drawing/2014/main" id="{58E4E60B-77AF-42D0-BB07-4365A77740D3}"/>
                  </a:ext>
                </a:extLst>
              </p:cNvPr>
              <p:cNvSpPr/>
              <p:nvPr/>
            </p:nvSpPr>
            <p:spPr>
              <a:xfrm rot="5400000">
                <a:off x="4821588" y="534977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Stored Data 60">
                <a:extLst>
                  <a:ext uri="{FF2B5EF4-FFF2-40B4-BE49-F238E27FC236}">
                    <a16:creationId xmlns:a16="http://schemas.microsoft.com/office/drawing/2014/main" id="{BD927FD1-F34B-419A-BEC5-CFD35001619B}"/>
                  </a:ext>
                </a:extLst>
              </p:cNvPr>
              <p:cNvSpPr/>
              <p:nvPr/>
            </p:nvSpPr>
            <p:spPr>
              <a:xfrm rot="5400000">
                <a:off x="6136477" y="533655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Stored Data 62">
                <a:extLst>
                  <a:ext uri="{FF2B5EF4-FFF2-40B4-BE49-F238E27FC236}">
                    <a16:creationId xmlns:a16="http://schemas.microsoft.com/office/drawing/2014/main" id="{B54D9835-D5EC-49A9-8F5D-0CF45C235B4D}"/>
                  </a:ext>
                </a:extLst>
              </p:cNvPr>
              <p:cNvSpPr/>
              <p:nvPr/>
            </p:nvSpPr>
            <p:spPr>
              <a:xfrm rot="5400000">
                <a:off x="7438165" y="5356808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Stored Data 63">
                <a:extLst>
                  <a:ext uri="{FF2B5EF4-FFF2-40B4-BE49-F238E27FC236}">
                    <a16:creationId xmlns:a16="http://schemas.microsoft.com/office/drawing/2014/main" id="{5355EEDB-3FED-4B53-B264-93CBDD2A984E}"/>
                  </a:ext>
                </a:extLst>
              </p:cNvPr>
              <p:cNvSpPr/>
              <p:nvPr/>
            </p:nvSpPr>
            <p:spPr>
              <a:xfrm rot="5400000">
                <a:off x="8835123" y="536938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Stored Data 65">
                <a:extLst>
                  <a:ext uri="{FF2B5EF4-FFF2-40B4-BE49-F238E27FC236}">
                    <a16:creationId xmlns:a16="http://schemas.microsoft.com/office/drawing/2014/main" id="{DC5768A8-EE46-470E-9BD5-0306B501B2F6}"/>
                  </a:ext>
                </a:extLst>
              </p:cNvPr>
              <p:cNvSpPr/>
              <p:nvPr/>
            </p:nvSpPr>
            <p:spPr>
              <a:xfrm rot="5400000">
                <a:off x="10136811" y="53896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Stored Data 67">
                <a:extLst>
                  <a:ext uri="{FF2B5EF4-FFF2-40B4-BE49-F238E27FC236}">
                    <a16:creationId xmlns:a16="http://schemas.microsoft.com/office/drawing/2014/main" id="{1650E2AA-589B-4A22-BC57-571CFE237607}"/>
                  </a:ext>
                </a:extLst>
              </p:cNvPr>
              <p:cNvSpPr/>
              <p:nvPr/>
            </p:nvSpPr>
            <p:spPr>
              <a:xfrm rot="5400000">
                <a:off x="1656686" y="35306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Stored Data 68">
                <a:extLst>
                  <a:ext uri="{FF2B5EF4-FFF2-40B4-BE49-F238E27FC236}">
                    <a16:creationId xmlns:a16="http://schemas.microsoft.com/office/drawing/2014/main" id="{30DBFD8D-8C49-4DAC-8DB3-6A6E88938044}"/>
                  </a:ext>
                </a:extLst>
              </p:cNvPr>
              <p:cNvSpPr/>
              <p:nvPr/>
            </p:nvSpPr>
            <p:spPr>
              <a:xfrm rot="5400000">
                <a:off x="3295252" y="34647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Stored Data 69">
                <a:extLst>
                  <a:ext uri="{FF2B5EF4-FFF2-40B4-BE49-F238E27FC236}">
                    <a16:creationId xmlns:a16="http://schemas.microsoft.com/office/drawing/2014/main" id="{00874132-F56E-407A-882C-DC7C330F09F2}"/>
                  </a:ext>
                </a:extLst>
              </p:cNvPr>
              <p:cNvSpPr/>
              <p:nvPr/>
            </p:nvSpPr>
            <p:spPr>
              <a:xfrm rot="5400000">
                <a:off x="4692210" y="34772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Stored Data 70">
                <a:extLst>
                  <a:ext uri="{FF2B5EF4-FFF2-40B4-BE49-F238E27FC236}">
                    <a16:creationId xmlns:a16="http://schemas.microsoft.com/office/drawing/2014/main" id="{8E9CF96A-1282-4B2A-BA0F-442D89129F82}"/>
                  </a:ext>
                </a:extLst>
              </p:cNvPr>
              <p:cNvSpPr/>
              <p:nvPr/>
            </p:nvSpPr>
            <p:spPr>
              <a:xfrm rot="5400000">
                <a:off x="5993898" y="349752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Stored Data 71">
                <a:extLst>
                  <a:ext uri="{FF2B5EF4-FFF2-40B4-BE49-F238E27FC236}">
                    <a16:creationId xmlns:a16="http://schemas.microsoft.com/office/drawing/2014/main" id="{C667D92C-F44B-4248-B59D-EF6AA7FB3951}"/>
                  </a:ext>
                </a:extLst>
              </p:cNvPr>
              <p:cNvSpPr/>
              <p:nvPr/>
            </p:nvSpPr>
            <p:spPr>
              <a:xfrm rot="5400000">
                <a:off x="7308787" y="348431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Stored Data 73">
                <a:extLst>
                  <a:ext uri="{FF2B5EF4-FFF2-40B4-BE49-F238E27FC236}">
                    <a16:creationId xmlns:a16="http://schemas.microsoft.com/office/drawing/2014/main" id="{148A5373-B92F-4E96-9F96-017D6FFB3739}"/>
                  </a:ext>
                </a:extLst>
              </p:cNvPr>
              <p:cNvSpPr/>
              <p:nvPr/>
            </p:nvSpPr>
            <p:spPr>
              <a:xfrm rot="5400000">
                <a:off x="8610475" y="350456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Stored Data 74">
                <a:extLst>
                  <a:ext uri="{FF2B5EF4-FFF2-40B4-BE49-F238E27FC236}">
                    <a16:creationId xmlns:a16="http://schemas.microsoft.com/office/drawing/2014/main" id="{45EF91EC-8801-4DF9-AB37-8DD6BEC82146}"/>
                  </a:ext>
                </a:extLst>
              </p:cNvPr>
              <p:cNvSpPr/>
              <p:nvPr/>
            </p:nvSpPr>
            <p:spPr>
              <a:xfrm rot="5400000">
                <a:off x="3482384" y="173993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Stored Data 75">
                <a:extLst>
                  <a:ext uri="{FF2B5EF4-FFF2-40B4-BE49-F238E27FC236}">
                    <a16:creationId xmlns:a16="http://schemas.microsoft.com/office/drawing/2014/main" id="{FDEAF2BC-DFFC-41B4-944A-EC26369A5311}"/>
                  </a:ext>
                </a:extLst>
              </p:cNvPr>
              <p:cNvSpPr/>
              <p:nvPr/>
            </p:nvSpPr>
            <p:spPr>
              <a:xfrm rot="5400000">
                <a:off x="4784072" y="17601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Stored Data 76">
                <a:extLst>
                  <a:ext uri="{FF2B5EF4-FFF2-40B4-BE49-F238E27FC236}">
                    <a16:creationId xmlns:a16="http://schemas.microsoft.com/office/drawing/2014/main" id="{271D4402-4D22-4613-9EDF-A5238B621B0A}"/>
                  </a:ext>
                </a:extLst>
              </p:cNvPr>
              <p:cNvSpPr/>
              <p:nvPr/>
            </p:nvSpPr>
            <p:spPr>
              <a:xfrm rot="5400000">
                <a:off x="4291282" y="3050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Stored Data 78">
                <a:extLst>
                  <a:ext uri="{FF2B5EF4-FFF2-40B4-BE49-F238E27FC236}">
                    <a16:creationId xmlns:a16="http://schemas.microsoft.com/office/drawing/2014/main" id="{09E4DF46-4BA0-439D-A9DB-41DB69FD3046}"/>
                  </a:ext>
                </a:extLst>
              </p:cNvPr>
              <p:cNvSpPr/>
              <p:nvPr/>
            </p:nvSpPr>
            <p:spPr>
              <a:xfrm rot="5400000">
                <a:off x="5592970" y="32527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Stored Data 79">
                <a:extLst>
                  <a:ext uri="{FF2B5EF4-FFF2-40B4-BE49-F238E27FC236}">
                    <a16:creationId xmlns:a16="http://schemas.microsoft.com/office/drawing/2014/main" id="{B75B4A7F-E647-410F-842F-8DE13D7B8E9C}"/>
                  </a:ext>
                </a:extLst>
              </p:cNvPr>
              <p:cNvSpPr/>
              <p:nvPr/>
            </p:nvSpPr>
            <p:spPr>
              <a:xfrm rot="5400000">
                <a:off x="6989928" y="3378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Stored Data 80">
                <a:extLst>
                  <a:ext uri="{FF2B5EF4-FFF2-40B4-BE49-F238E27FC236}">
                    <a16:creationId xmlns:a16="http://schemas.microsoft.com/office/drawing/2014/main" id="{15B4A28B-C069-4714-B849-96951274CA9C}"/>
                  </a:ext>
                </a:extLst>
              </p:cNvPr>
              <p:cNvSpPr/>
              <p:nvPr/>
            </p:nvSpPr>
            <p:spPr>
              <a:xfrm rot="5400000">
                <a:off x="6005186" y="1737586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Stored Data 82">
                <a:extLst>
                  <a:ext uri="{FF2B5EF4-FFF2-40B4-BE49-F238E27FC236}">
                    <a16:creationId xmlns:a16="http://schemas.microsoft.com/office/drawing/2014/main" id="{9795819F-4FEA-4080-892B-7699D4C9F2DC}"/>
                  </a:ext>
                </a:extLst>
              </p:cNvPr>
              <p:cNvSpPr/>
              <p:nvPr/>
            </p:nvSpPr>
            <p:spPr>
              <a:xfrm rot="5400000">
                <a:off x="7306874" y="175783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F62F5B-F283-4A7F-8F0E-6FBA909E25B2}"/>
                  </a:ext>
                </a:extLst>
              </p:cNvPr>
              <p:cNvCxnSpPr>
                <a:stCxn id="55" idx="1"/>
                <a:endCxn id="68" idx="3"/>
              </p:cNvCxnSpPr>
              <p:nvPr/>
            </p:nvCxnSpPr>
            <p:spPr>
              <a:xfrm flipV="1">
                <a:off x="1422541" y="4344331"/>
                <a:ext cx="835432" cy="76395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FB30AA4-3305-4351-996A-A39C56C5926E}"/>
                  </a:ext>
                </a:extLst>
              </p:cNvPr>
              <p:cNvCxnSpPr>
                <a:cxnSpLocks/>
                <a:stCxn id="58" idx="1"/>
                <a:endCxn id="68" idx="3"/>
              </p:cNvCxnSpPr>
              <p:nvPr/>
            </p:nvCxnSpPr>
            <p:spPr>
              <a:xfrm flipH="1" flipV="1">
                <a:off x="2257973" y="4344331"/>
                <a:ext cx="1863214" cy="79677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69149D-2C04-48D5-83AE-7DD896B9BD42}"/>
                  </a:ext>
                </a:extLst>
              </p:cNvPr>
              <p:cNvCxnSpPr>
                <a:cxnSpLocks/>
                <a:stCxn id="57" idx="1"/>
                <a:endCxn id="70" idx="3"/>
              </p:cNvCxnSpPr>
              <p:nvPr/>
            </p:nvCxnSpPr>
            <p:spPr>
              <a:xfrm flipV="1">
                <a:off x="2724229" y="4291004"/>
                <a:ext cx="2569268" cy="83752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37945BA-C261-4C51-9D32-98066D21AE0B}"/>
                  </a:ext>
                </a:extLst>
              </p:cNvPr>
              <p:cNvCxnSpPr>
                <a:cxnSpLocks/>
                <a:stCxn id="64" idx="1"/>
                <a:endCxn id="70" idx="3"/>
              </p:cNvCxnSpPr>
              <p:nvPr/>
            </p:nvCxnSpPr>
            <p:spPr>
              <a:xfrm flipH="1" flipV="1">
                <a:off x="5293497" y="4291004"/>
                <a:ext cx="4142913" cy="8899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1AC4DD5-B247-478A-9543-872024ED9C9E}"/>
                  </a:ext>
                </a:extLst>
              </p:cNvPr>
              <p:cNvCxnSpPr>
                <a:cxnSpLocks/>
                <a:stCxn id="60" idx="1"/>
                <a:endCxn id="69" idx="3"/>
              </p:cNvCxnSpPr>
              <p:nvPr/>
            </p:nvCxnSpPr>
            <p:spPr>
              <a:xfrm flipH="1" flipV="1">
                <a:off x="3896539" y="4278431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01BFB7F-0FA6-499F-BFC5-066CBFC4CD07}"/>
                  </a:ext>
                </a:extLst>
              </p:cNvPr>
              <p:cNvCxnSpPr>
                <a:cxnSpLocks/>
                <a:stCxn id="63" idx="1"/>
                <a:endCxn id="71" idx="3"/>
              </p:cNvCxnSpPr>
              <p:nvPr/>
            </p:nvCxnSpPr>
            <p:spPr>
              <a:xfrm flipH="1" flipV="1">
                <a:off x="6595185" y="4311253"/>
                <a:ext cx="1444267" cy="8571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21DFF3C-8B6B-4FBE-836D-D902CF10C098}"/>
                  </a:ext>
                </a:extLst>
              </p:cNvPr>
              <p:cNvCxnSpPr>
                <a:cxnSpLocks/>
                <a:stCxn id="61" idx="1"/>
                <a:endCxn id="72" idx="3"/>
              </p:cNvCxnSpPr>
              <p:nvPr/>
            </p:nvCxnSpPr>
            <p:spPr>
              <a:xfrm flipV="1">
                <a:off x="6737764" y="4298038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7F71586-5C7F-4F73-BEDD-43476C49482E}"/>
                  </a:ext>
                </a:extLst>
              </p:cNvPr>
              <p:cNvCxnSpPr>
                <a:cxnSpLocks/>
                <a:stCxn id="66" idx="1"/>
                <a:endCxn id="74" idx="3"/>
              </p:cNvCxnSpPr>
              <p:nvPr/>
            </p:nvCxnSpPr>
            <p:spPr>
              <a:xfrm flipH="1" flipV="1">
                <a:off x="9211762" y="4318287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31C3679-205D-4B01-9958-F68FC4E60F62}"/>
                  </a:ext>
                </a:extLst>
              </p:cNvPr>
              <p:cNvCxnSpPr>
                <a:cxnSpLocks/>
                <a:stCxn id="60" idx="1"/>
                <a:endCxn id="74" idx="3"/>
              </p:cNvCxnSpPr>
              <p:nvPr/>
            </p:nvCxnSpPr>
            <p:spPr>
              <a:xfrm flipV="1">
                <a:off x="5422875" y="4318287"/>
                <a:ext cx="3788887" cy="84306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5B0FE51-A9E4-4EE4-B828-B4892ADD56B4}"/>
                  </a:ext>
                </a:extLst>
              </p:cNvPr>
              <p:cNvCxnSpPr>
                <a:cxnSpLocks/>
                <a:stCxn id="63" idx="1"/>
                <a:endCxn id="72" idx="3"/>
              </p:cNvCxnSpPr>
              <p:nvPr/>
            </p:nvCxnSpPr>
            <p:spPr>
              <a:xfrm flipH="1" flipV="1">
                <a:off x="7910074" y="4298038"/>
                <a:ext cx="129378" cy="8703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89D27E7-8EC7-4D9E-9E64-18CCFB6C45EF}"/>
                  </a:ext>
                </a:extLst>
              </p:cNvPr>
              <p:cNvCxnSpPr>
                <a:cxnSpLocks/>
                <a:stCxn id="57" idx="1"/>
                <a:endCxn id="69" idx="3"/>
              </p:cNvCxnSpPr>
              <p:nvPr/>
            </p:nvCxnSpPr>
            <p:spPr>
              <a:xfrm flipV="1">
                <a:off x="2724229" y="4278431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4504C62-1A42-43FB-AFB9-12591903D790}"/>
                  </a:ext>
                </a:extLst>
              </p:cNvPr>
              <p:cNvCxnSpPr>
                <a:cxnSpLocks/>
                <a:stCxn id="68" idx="1"/>
                <a:endCxn id="75" idx="3"/>
              </p:cNvCxnSpPr>
              <p:nvPr/>
            </p:nvCxnSpPr>
            <p:spPr>
              <a:xfrm flipV="1">
                <a:off x="2257973" y="2553655"/>
                <a:ext cx="1825698" cy="78853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8ACFFD5-46D5-41B6-91FD-D96BE2EAF1E2}"/>
                  </a:ext>
                </a:extLst>
              </p:cNvPr>
              <p:cNvCxnSpPr>
                <a:cxnSpLocks/>
                <a:stCxn id="70" idx="1"/>
                <a:endCxn id="75" idx="3"/>
              </p:cNvCxnSpPr>
              <p:nvPr/>
            </p:nvCxnSpPr>
            <p:spPr>
              <a:xfrm flipH="1" flipV="1">
                <a:off x="4083671" y="2553655"/>
                <a:ext cx="1209826" cy="735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0CD19E2-C82B-4C93-BB10-31B5A4A55CBE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4002034" y="2573904"/>
                <a:ext cx="1383325" cy="71433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11D48F2-DC12-41CB-81BD-3C85BC6C8256}"/>
                  </a:ext>
                </a:extLst>
              </p:cNvPr>
              <p:cNvCxnSpPr>
                <a:cxnSpLocks/>
                <a:stCxn id="74" idx="1"/>
                <a:endCxn id="81" idx="3"/>
              </p:cNvCxnSpPr>
              <p:nvPr/>
            </p:nvCxnSpPr>
            <p:spPr>
              <a:xfrm flipH="1" flipV="1">
                <a:off x="6606473" y="2551310"/>
                <a:ext cx="2605289" cy="76483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B2A1AC-26B5-4628-85B2-FDBC095E513E}"/>
                  </a:ext>
                </a:extLst>
              </p:cNvPr>
              <p:cNvCxnSpPr>
                <a:cxnSpLocks/>
                <a:stCxn id="72" idx="1"/>
                <a:endCxn id="76" idx="3"/>
              </p:cNvCxnSpPr>
              <p:nvPr/>
            </p:nvCxnSpPr>
            <p:spPr>
              <a:xfrm flipH="1" flipV="1">
                <a:off x="5385359" y="2573904"/>
                <a:ext cx="2524715" cy="7219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8A2E033-18D9-473A-A32A-447E88DD6B8E}"/>
                  </a:ext>
                </a:extLst>
              </p:cNvPr>
              <p:cNvCxnSpPr>
                <a:cxnSpLocks/>
                <a:stCxn id="71" idx="1"/>
                <a:endCxn id="83" idx="3"/>
              </p:cNvCxnSpPr>
              <p:nvPr/>
            </p:nvCxnSpPr>
            <p:spPr>
              <a:xfrm flipV="1">
                <a:off x="6595185" y="2571559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82CBAB7-758B-4273-B731-6313C25977F7}"/>
                  </a:ext>
                </a:extLst>
              </p:cNvPr>
              <p:cNvCxnSpPr>
                <a:cxnSpLocks/>
                <a:stCxn id="70" idx="1"/>
                <a:endCxn id="81" idx="3"/>
              </p:cNvCxnSpPr>
              <p:nvPr/>
            </p:nvCxnSpPr>
            <p:spPr>
              <a:xfrm flipV="1">
                <a:off x="5293497" y="2551310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DA4EFB-1BEB-4B34-9FDF-7CE2190A2875}"/>
                  </a:ext>
                </a:extLst>
              </p:cNvPr>
              <p:cNvCxnSpPr>
                <a:cxnSpLocks/>
                <a:stCxn id="72" idx="1"/>
                <a:endCxn id="83" idx="3"/>
              </p:cNvCxnSpPr>
              <p:nvPr/>
            </p:nvCxnSpPr>
            <p:spPr>
              <a:xfrm flipH="1" flipV="1">
                <a:off x="7908161" y="2571559"/>
                <a:ext cx="1913" cy="7243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E89D949-9960-47A8-A998-7A406E24FAF3}"/>
                  </a:ext>
                </a:extLst>
              </p:cNvPr>
              <p:cNvCxnSpPr>
                <a:cxnSpLocks/>
                <a:stCxn id="75" idx="1"/>
                <a:endCxn id="77" idx="3"/>
              </p:cNvCxnSpPr>
              <p:nvPr/>
            </p:nvCxnSpPr>
            <p:spPr>
              <a:xfrm flipV="1">
                <a:off x="4083671" y="1118754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05C95C1-78FA-4B77-B85F-29FDD2B89BEC}"/>
                  </a:ext>
                </a:extLst>
              </p:cNvPr>
              <p:cNvCxnSpPr>
                <a:cxnSpLocks/>
                <a:stCxn id="81" idx="1"/>
                <a:endCxn id="77" idx="3"/>
              </p:cNvCxnSpPr>
              <p:nvPr/>
            </p:nvCxnSpPr>
            <p:spPr>
              <a:xfrm flipH="1" flipV="1">
                <a:off x="4892569" y="1118754"/>
                <a:ext cx="1713904" cy="43041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D3EB48E-2753-4459-9D6E-201D4A0737A4}"/>
                  </a:ext>
                </a:extLst>
              </p:cNvPr>
              <p:cNvCxnSpPr>
                <a:cxnSpLocks/>
                <a:stCxn id="76" idx="1"/>
                <a:endCxn id="79" idx="3"/>
              </p:cNvCxnSpPr>
              <p:nvPr/>
            </p:nvCxnSpPr>
            <p:spPr>
              <a:xfrm flipV="1">
                <a:off x="5385359" y="1139003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321EE47-5D21-4E5B-AF25-3882E71079CD}"/>
                  </a:ext>
                </a:extLst>
              </p:cNvPr>
              <p:cNvCxnSpPr>
                <a:cxnSpLocks/>
                <a:stCxn id="83" idx="1"/>
                <a:endCxn id="80" idx="3"/>
              </p:cNvCxnSpPr>
              <p:nvPr/>
            </p:nvCxnSpPr>
            <p:spPr>
              <a:xfrm flipH="1" flipV="1">
                <a:off x="7591215" y="1151576"/>
                <a:ext cx="316946" cy="4178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20B0A13-88E5-4229-9640-60F4D37F9615}"/>
                  </a:ext>
                </a:extLst>
              </p:cNvPr>
              <p:cNvCxnSpPr>
                <a:cxnSpLocks/>
                <a:endCxn id="79" idx="3"/>
              </p:cNvCxnSpPr>
              <p:nvPr/>
            </p:nvCxnSpPr>
            <p:spPr>
              <a:xfrm flipH="1" flipV="1">
                <a:off x="6194257" y="1139003"/>
                <a:ext cx="1555431" cy="43698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CF28C41-FE3F-4D6C-AE79-8D7DFA21458C}"/>
                  </a:ext>
                </a:extLst>
              </p:cNvPr>
              <p:cNvCxnSpPr>
                <a:cxnSpLocks/>
                <a:stCxn id="81" idx="1"/>
                <a:endCxn id="80" idx="3"/>
              </p:cNvCxnSpPr>
              <p:nvPr/>
            </p:nvCxnSpPr>
            <p:spPr>
              <a:xfrm flipV="1">
                <a:off x="6606473" y="1151576"/>
                <a:ext cx="984742" cy="3975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Arrow: Curved Left 118">
              <a:extLst>
                <a:ext uri="{FF2B5EF4-FFF2-40B4-BE49-F238E27FC236}">
                  <a16:creationId xmlns:a16="http://schemas.microsoft.com/office/drawing/2014/main" id="{72C4A36C-3504-42DD-8263-B1B1007552BF}"/>
                </a:ext>
              </a:extLst>
            </p:cNvPr>
            <p:cNvSpPr/>
            <p:nvPr/>
          </p:nvSpPr>
          <p:spPr>
            <a:xfrm>
              <a:off x="31224996" y="1945607"/>
              <a:ext cx="2077129" cy="309438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D61B2A5-9A5C-475B-A0F9-60137482F7C5}"/>
                </a:ext>
              </a:extLst>
            </p:cNvPr>
            <p:cNvGrpSpPr/>
            <p:nvPr/>
          </p:nvGrpSpPr>
          <p:grpSpPr>
            <a:xfrm>
              <a:off x="15793947" y="-4177700"/>
              <a:ext cx="5316726" cy="3296148"/>
              <a:chOff x="1009676" y="116608"/>
              <a:chExt cx="10141288" cy="6287175"/>
            </a:xfrm>
          </p:grpSpPr>
          <p:sp>
            <p:nvSpPr>
              <p:cNvPr id="122" name="Flowchart: Stored Data 121">
                <a:extLst>
                  <a:ext uri="{FF2B5EF4-FFF2-40B4-BE49-F238E27FC236}">
                    <a16:creationId xmlns:a16="http://schemas.microsoft.com/office/drawing/2014/main" id="{58F1A3F0-7D98-42E5-B1A9-94CF3FD6C63D}"/>
                  </a:ext>
                </a:extLst>
              </p:cNvPr>
              <p:cNvSpPr/>
              <p:nvPr/>
            </p:nvSpPr>
            <p:spPr>
              <a:xfrm rot="5400000">
                <a:off x="821254" y="529670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Stored Data 122">
                <a:extLst>
                  <a:ext uri="{FF2B5EF4-FFF2-40B4-BE49-F238E27FC236}">
                    <a16:creationId xmlns:a16="http://schemas.microsoft.com/office/drawing/2014/main" id="{C8B690F7-25A1-43F1-8D9C-B701F360E3DE}"/>
                  </a:ext>
                </a:extLst>
              </p:cNvPr>
              <p:cNvSpPr/>
              <p:nvPr/>
            </p:nvSpPr>
            <p:spPr>
              <a:xfrm rot="5400000">
                <a:off x="2122942" y="53169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Stored Data 123">
                <a:extLst>
                  <a:ext uri="{FF2B5EF4-FFF2-40B4-BE49-F238E27FC236}">
                    <a16:creationId xmlns:a16="http://schemas.microsoft.com/office/drawing/2014/main" id="{D913EC44-9866-48D2-AAE3-CCA1C8EF1D14}"/>
                  </a:ext>
                </a:extLst>
              </p:cNvPr>
              <p:cNvSpPr/>
              <p:nvPr/>
            </p:nvSpPr>
            <p:spPr>
              <a:xfrm rot="5400000">
                <a:off x="3519900" y="532952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Stored Data 124">
                <a:extLst>
                  <a:ext uri="{FF2B5EF4-FFF2-40B4-BE49-F238E27FC236}">
                    <a16:creationId xmlns:a16="http://schemas.microsoft.com/office/drawing/2014/main" id="{914BA5E2-8D3B-4822-B6D5-4FFAB2F5C4B0}"/>
                  </a:ext>
                </a:extLst>
              </p:cNvPr>
              <p:cNvSpPr/>
              <p:nvPr/>
            </p:nvSpPr>
            <p:spPr>
              <a:xfrm rot="5400000">
                <a:off x="4821588" y="534977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Stored Data 125">
                <a:extLst>
                  <a:ext uri="{FF2B5EF4-FFF2-40B4-BE49-F238E27FC236}">
                    <a16:creationId xmlns:a16="http://schemas.microsoft.com/office/drawing/2014/main" id="{0D21E9AE-B10B-40A7-A15A-A435915B29C3}"/>
                  </a:ext>
                </a:extLst>
              </p:cNvPr>
              <p:cNvSpPr/>
              <p:nvPr/>
            </p:nvSpPr>
            <p:spPr>
              <a:xfrm rot="5400000">
                <a:off x="6136477" y="533655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Stored Data 126">
                <a:extLst>
                  <a:ext uri="{FF2B5EF4-FFF2-40B4-BE49-F238E27FC236}">
                    <a16:creationId xmlns:a16="http://schemas.microsoft.com/office/drawing/2014/main" id="{39F2D816-0DF8-463A-94FE-7C9AE5DE5DA5}"/>
                  </a:ext>
                </a:extLst>
              </p:cNvPr>
              <p:cNvSpPr/>
              <p:nvPr/>
            </p:nvSpPr>
            <p:spPr>
              <a:xfrm rot="5400000">
                <a:off x="7438165" y="5356808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Stored Data 127">
                <a:extLst>
                  <a:ext uri="{FF2B5EF4-FFF2-40B4-BE49-F238E27FC236}">
                    <a16:creationId xmlns:a16="http://schemas.microsoft.com/office/drawing/2014/main" id="{2468A471-5459-4A58-941C-9486E94A11C1}"/>
                  </a:ext>
                </a:extLst>
              </p:cNvPr>
              <p:cNvSpPr/>
              <p:nvPr/>
            </p:nvSpPr>
            <p:spPr>
              <a:xfrm rot="5400000">
                <a:off x="8835123" y="536938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Stored Data 128">
                <a:extLst>
                  <a:ext uri="{FF2B5EF4-FFF2-40B4-BE49-F238E27FC236}">
                    <a16:creationId xmlns:a16="http://schemas.microsoft.com/office/drawing/2014/main" id="{D76CD093-60FB-427A-B71C-AD9F752426D0}"/>
                  </a:ext>
                </a:extLst>
              </p:cNvPr>
              <p:cNvSpPr/>
              <p:nvPr/>
            </p:nvSpPr>
            <p:spPr>
              <a:xfrm rot="5400000">
                <a:off x="10136811" y="53896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Stored Data 129">
                <a:extLst>
                  <a:ext uri="{FF2B5EF4-FFF2-40B4-BE49-F238E27FC236}">
                    <a16:creationId xmlns:a16="http://schemas.microsoft.com/office/drawing/2014/main" id="{8AB9D7E3-D1B4-4445-B36C-6390092D39BE}"/>
                  </a:ext>
                </a:extLst>
              </p:cNvPr>
              <p:cNvSpPr/>
              <p:nvPr/>
            </p:nvSpPr>
            <p:spPr>
              <a:xfrm rot="5400000">
                <a:off x="1656686" y="35306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Stored Data 130">
                <a:extLst>
                  <a:ext uri="{FF2B5EF4-FFF2-40B4-BE49-F238E27FC236}">
                    <a16:creationId xmlns:a16="http://schemas.microsoft.com/office/drawing/2014/main" id="{CFCAAA06-4989-4853-858D-B717D64F1C87}"/>
                  </a:ext>
                </a:extLst>
              </p:cNvPr>
              <p:cNvSpPr/>
              <p:nvPr/>
            </p:nvSpPr>
            <p:spPr>
              <a:xfrm rot="5400000">
                <a:off x="3295252" y="3464707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Stored Data 131">
                <a:extLst>
                  <a:ext uri="{FF2B5EF4-FFF2-40B4-BE49-F238E27FC236}">
                    <a16:creationId xmlns:a16="http://schemas.microsoft.com/office/drawing/2014/main" id="{3DAA6E2F-8B07-465A-9658-9A0064B3D1ED}"/>
                  </a:ext>
                </a:extLst>
              </p:cNvPr>
              <p:cNvSpPr/>
              <p:nvPr/>
            </p:nvSpPr>
            <p:spPr>
              <a:xfrm rot="5400000">
                <a:off x="4692210" y="34772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Stored Data 132">
                <a:extLst>
                  <a:ext uri="{FF2B5EF4-FFF2-40B4-BE49-F238E27FC236}">
                    <a16:creationId xmlns:a16="http://schemas.microsoft.com/office/drawing/2014/main" id="{20A2EC1B-E0D1-4288-AB67-95121717BF8F}"/>
                  </a:ext>
                </a:extLst>
              </p:cNvPr>
              <p:cNvSpPr/>
              <p:nvPr/>
            </p:nvSpPr>
            <p:spPr>
              <a:xfrm rot="5400000">
                <a:off x="5993898" y="349752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Stored Data 133">
                <a:extLst>
                  <a:ext uri="{FF2B5EF4-FFF2-40B4-BE49-F238E27FC236}">
                    <a16:creationId xmlns:a16="http://schemas.microsoft.com/office/drawing/2014/main" id="{CAA89CEC-65B8-4D3B-939C-C292A0C7AE83}"/>
                  </a:ext>
                </a:extLst>
              </p:cNvPr>
              <p:cNvSpPr/>
              <p:nvPr/>
            </p:nvSpPr>
            <p:spPr>
              <a:xfrm rot="5400000">
                <a:off x="7308787" y="3484314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Stored Data 134">
                <a:extLst>
                  <a:ext uri="{FF2B5EF4-FFF2-40B4-BE49-F238E27FC236}">
                    <a16:creationId xmlns:a16="http://schemas.microsoft.com/office/drawing/2014/main" id="{39F98EFB-ECCE-471B-8537-12AF555CB55E}"/>
                  </a:ext>
                </a:extLst>
              </p:cNvPr>
              <p:cNvSpPr/>
              <p:nvPr/>
            </p:nvSpPr>
            <p:spPr>
              <a:xfrm rot="5400000">
                <a:off x="8610475" y="3504563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Stored Data 135">
                <a:extLst>
                  <a:ext uri="{FF2B5EF4-FFF2-40B4-BE49-F238E27FC236}">
                    <a16:creationId xmlns:a16="http://schemas.microsoft.com/office/drawing/2014/main" id="{F2A8F6A9-D0F1-4535-BDDE-12F18B2C63EE}"/>
                  </a:ext>
                </a:extLst>
              </p:cNvPr>
              <p:cNvSpPr/>
              <p:nvPr/>
            </p:nvSpPr>
            <p:spPr>
              <a:xfrm rot="5400000">
                <a:off x="3482384" y="1739931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Stored Data 136">
                <a:extLst>
                  <a:ext uri="{FF2B5EF4-FFF2-40B4-BE49-F238E27FC236}">
                    <a16:creationId xmlns:a16="http://schemas.microsoft.com/office/drawing/2014/main" id="{B7886578-7615-447A-A44F-6DB0D9F769EC}"/>
                  </a:ext>
                </a:extLst>
              </p:cNvPr>
              <p:cNvSpPr/>
              <p:nvPr/>
            </p:nvSpPr>
            <p:spPr>
              <a:xfrm rot="5400000">
                <a:off x="4784072" y="176018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Stored Data 137">
                <a:extLst>
                  <a:ext uri="{FF2B5EF4-FFF2-40B4-BE49-F238E27FC236}">
                    <a16:creationId xmlns:a16="http://schemas.microsoft.com/office/drawing/2014/main" id="{70801A4E-06F6-402B-AEE7-FD234A12E17B}"/>
                  </a:ext>
                </a:extLst>
              </p:cNvPr>
              <p:cNvSpPr/>
              <p:nvPr/>
            </p:nvSpPr>
            <p:spPr>
              <a:xfrm rot="5400000">
                <a:off x="4291282" y="305030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Stored Data 138">
                <a:extLst>
                  <a:ext uri="{FF2B5EF4-FFF2-40B4-BE49-F238E27FC236}">
                    <a16:creationId xmlns:a16="http://schemas.microsoft.com/office/drawing/2014/main" id="{57197A36-5693-4321-A7C1-43901718E8D4}"/>
                  </a:ext>
                </a:extLst>
              </p:cNvPr>
              <p:cNvSpPr/>
              <p:nvPr/>
            </p:nvSpPr>
            <p:spPr>
              <a:xfrm rot="5400000">
                <a:off x="5592970" y="325279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Stored Data 139">
                <a:extLst>
                  <a:ext uri="{FF2B5EF4-FFF2-40B4-BE49-F238E27FC236}">
                    <a16:creationId xmlns:a16="http://schemas.microsoft.com/office/drawing/2014/main" id="{3087D7BA-ECBD-4724-9D5A-4EA7BC4A9248}"/>
                  </a:ext>
                </a:extLst>
              </p:cNvPr>
              <p:cNvSpPr/>
              <p:nvPr/>
            </p:nvSpPr>
            <p:spPr>
              <a:xfrm rot="5400000">
                <a:off x="6989928" y="337852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Stored Data 140">
                <a:extLst>
                  <a:ext uri="{FF2B5EF4-FFF2-40B4-BE49-F238E27FC236}">
                    <a16:creationId xmlns:a16="http://schemas.microsoft.com/office/drawing/2014/main" id="{1CEC8D3E-EA98-4C91-95B7-2A6E90258EE8}"/>
                  </a:ext>
                </a:extLst>
              </p:cNvPr>
              <p:cNvSpPr/>
              <p:nvPr/>
            </p:nvSpPr>
            <p:spPr>
              <a:xfrm rot="5400000">
                <a:off x="6005186" y="1737586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Stored Data 141">
                <a:extLst>
                  <a:ext uri="{FF2B5EF4-FFF2-40B4-BE49-F238E27FC236}">
                    <a16:creationId xmlns:a16="http://schemas.microsoft.com/office/drawing/2014/main" id="{5A195AFC-FACD-4071-9E67-CC615AFAAE62}"/>
                  </a:ext>
                </a:extLst>
              </p:cNvPr>
              <p:cNvSpPr/>
              <p:nvPr/>
            </p:nvSpPr>
            <p:spPr>
              <a:xfrm rot="5400000">
                <a:off x="7306874" y="1757835"/>
                <a:ext cx="1202575" cy="825731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4B8E68A-D6FE-4301-8DED-143BF951C593}"/>
                  </a:ext>
                </a:extLst>
              </p:cNvPr>
              <p:cNvCxnSpPr>
                <a:stCxn id="122" idx="1"/>
                <a:endCxn id="130" idx="3"/>
              </p:cNvCxnSpPr>
              <p:nvPr/>
            </p:nvCxnSpPr>
            <p:spPr>
              <a:xfrm flipV="1">
                <a:off x="1422541" y="4344331"/>
                <a:ext cx="835432" cy="76395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0452DC0-9394-4644-879C-0BCCA7BD07FA}"/>
                  </a:ext>
                </a:extLst>
              </p:cNvPr>
              <p:cNvCxnSpPr>
                <a:cxnSpLocks/>
                <a:stCxn id="124" idx="1"/>
                <a:endCxn id="130" idx="3"/>
              </p:cNvCxnSpPr>
              <p:nvPr/>
            </p:nvCxnSpPr>
            <p:spPr>
              <a:xfrm flipH="1" flipV="1">
                <a:off x="2257973" y="4344331"/>
                <a:ext cx="1863214" cy="79677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F05A60D-6176-437B-B689-CE8224AC1DDA}"/>
                  </a:ext>
                </a:extLst>
              </p:cNvPr>
              <p:cNvCxnSpPr>
                <a:cxnSpLocks/>
                <a:stCxn id="123" idx="1"/>
                <a:endCxn id="132" idx="3"/>
              </p:cNvCxnSpPr>
              <p:nvPr/>
            </p:nvCxnSpPr>
            <p:spPr>
              <a:xfrm flipV="1">
                <a:off x="2724229" y="4291004"/>
                <a:ext cx="2569268" cy="83752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8A03C00-C0E6-49A0-9099-F66AFFF11D46}"/>
                  </a:ext>
                </a:extLst>
              </p:cNvPr>
              <p:cNvCxnSpPr>
                <a:cxnSpLocks/>
                <a:stCxn id="128" idx="1"/>
                <a:endCxn id="132" idx="3"/>
              </p:cNvCxnSpPr>
              <p:nvPr/>
            </p:nvCxnSpPr>
            <p:spPr>
              <a:xfrm flipH="1" flipV="1">
                <a:off x="5293497" y="4291004"/>
                <a:ext cx="4142913" cy="8899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5C61F35-9D82-4852-B5E9-8DEF04233526}"/>
                  </a:ext>
                </a:extLst>
              </p:cNvPr>
              <p:cNvCxnSpPr>
                <a:cxnSpLocks/>
                <a:stCxn id="125" idx="1"/>
                <a:endCxn id="131" idx="3"/>
              </p:cNvCxnSpPr>
              <p:nvPr/>
            </p:nvCxnSpPr>
            <p:spPr>
              <a:xfrm flipH="1" flipV="1">
                <a:off x="3896539" y="4278431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073E4AC-8DE0-4294-9336-FB239347817E}"/>
                  </a:ext>
                </a:extLst>
              </p:cNvPr>
              <p:cNvCxnSpPr>
                <a:cxnSpLocks/>
                <a:stCxn id="127" idx="1"/>
                <a:endCxn id="133" idx="3"/>
              </p:cNvCxnSpPr>
              <p:nvPr/>
            </p:nvCxnSpPr>
            <p:spPr>
              <a:xfrm flipH="1" flipV="1">
                <a:off x="6595185" y="4311253"/>
                <a:ext cx="1444267" cy="8571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BC47C04-DE82-4F54-8348-27EE15B4DACA}"/>
                  </a:ext>
                </a:extLst>
              </p:cNvPr>
              <p:cNvCxnSpPr>
                <a:cxnSpLocks/>
                <a:stCxn id="126" idx="1"/>
                <a:endCxn id="134" idx="3"/>
              </p:cNvCxnSpPr>
              <p:nvPr/>
            </p:nvCxnSpPr>
            <p:spPr>
              <a:xfrm flipV="1">
                <a:off x="6737764" y="4298038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71A1D00-124A-4B50-B498-65D7B338A100}"/>
                  </a:ext>
                </a:extLst>
              </p:cNvPr>
              <p:cNvCxnSpPr>
                <a:cxnSpLocks/>
                <a:stCxn id="129" idx="1"/>
                <a:endCxn id="135" idx="3"/>
              </p:cNvCxnSpPr>
              <p:nvPr/>
            </p:nvCxnSpPr>
            <p:spPr>
              <a:xfrm flipH="1" flipV="1">
                <a:off x="9211762" y="4318287"/>
                <a:ext cx="1526336" cy="8829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2552FDD-457A-4A38-923F-28FE06D2467D}"/>
                  </a:ext>
                </a:extLst>
              </p:cNvPr>
              <p:cNvCxnSpPr>
                <a:cxnSpLocks/>
                <a:stCxn id="125" idx="1"/>
                <a:endCxn id="135" idx="3"/>
              </p:cNvCxnSpPr>
              <p:nvPr/>
            </p:nvCxnSpPr>
            <p:spPr>
              <a:xfrm flipV="1">
                <a:off x="5422875" y="4318287"/>
                <a:ext cx="3788887" cy="84306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28CA886-9F6B-4D7D-94DF-DD065A15879B}"/>
                  </a:ext>
                </a:extLst>
              </p:cNvPr>
              <p:cNvCxnSpPr>
                <a:cxnSpLocks/>
                <a:stCxn id="127" idx="1"/>
                <a:endCxn id="134" idx="3"/>
              </p:cNvCxnSpPr>
              <p:nvPr/>
            </p:nvCxnSpPr>
            <p:spPr>
              <a:xfrm flipH="1" flipV="1">
                <a:off x="7910074" y="4298038"/>
                <a:ext cx="129378" cy="8703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A8D839B-8613-4DFF-ABB3-E30980978E7F}"/>
                  </a:ext>
                </a:extLst>
              </p:cNvPr>
              <p:cNvCxnSpPr>
                <a:cxnSpLocks/>
                <a:stCxn id="123" idx="1"/>
                <a:endCxn id="131" idx="3"/>
              </p:cNvCxnSpPr>
              <p:nvPr/>
            </p:nvCxnSpPr>
            <p:spPr>
              <a:xfrm flipV="1">
                <a:off x="2724229" y="4278431"/>
                <a:ext cx="1172310" cy="85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6F51D0D-F424-4901-B0CA-A1E73935E89D}"/>
                  </a:ext>
                </a:extLst>
              </p:cNvPr>
              <p:cNvCxnSpPr>
                <a:cxnSpLocks/>
                <a:stCxn id="130" idx="1"/>
                <a:endCxn id="136" idx="3"/>
              </p:cNvCxnSpPr>
              <p:nvPr/>
            </p:nvCxnSpPr>
            <p:spPr>
              <a:xfrm flipV="1">
                <a:off x="2257973" y="2553655"/>
                <a:ext cx="1825698" cy="78853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F8A34DF-F914-4A1C-A298-A53D8083BD6E}"/>
                  </a:ext>
                </a:extLst>
              </p:cNvPr>
              <p:cNvCxnSpPr>
                <a:cxnSpLocks/>
                <a:stCxn id="132" idx="1"/>
                <a:endCxn id="136" idx="3"/>
              </p:cNvCxnSpPr>
              <p:nvPr/>
            </p:nvCxnSpPr>
            <p:spPr>
              <a:xfrm flipH="1" flipV="1">
                <a:off x="4083671" y="2553655"/>
                <a:ext cx="1209826" cy="735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016C6BE-C560-443A-A80E-0553416A6AEC}"/>
                  </a:ext>
                </a:extLst>
              </p:cNvPr>
              <p:cNvCxnSpPr>
                <a:cxnSpLocks/>
                <a:endCxn id="137" idx="3"/>
              </p:cNvCxnSpPr>
              <p:nvPr/>
            </p:nvCxnSpPr>
            <p:spPr>
              <a:xfrm flipV="1">
                <a:off x="4002034" y="2573904"/>
                <a:ext cx="1383325" cy="71433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AF7CD77E-8F09-4151-8B48-5AFA7FE6A632}"/>
                  </a:ext>
                </a:extLst>
              </p:cNvPr>
              <p:cNvCxnSpPr>
                <a:cxnSpLocks/>
                <a:stCxn id="135" idx="1"/>
                <a:endCxn id="141" idx="3"/>
              </p:cNvCxnSpPr>
              <p:nvPr/>
            </p:nvCxnSpPr>
            <p:spPr>
              <a:xfrm flipH="1" flipV="1">
                <a:off x="6606473" y="2551310"/>
                <a:ext cx="2605289" cy="76483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49B450-87F2-4981-AB56-E89F42200E52}"/>
                  </a:ext>
                </a:extLst>
              </p:cNvPr>
              <p:cNvCxnSpPr>
                <a:cxnSpLocks/>
                <a:stCxn id="134" idx="1"/>
                <a:endCxn id="137" idx="3"/>
              </p:cNvCxnSpPr>
              <p:nvPr/>
            </p:nvCxnSpPr>
            <p:spPr>
              <a:xfrm flipH="1" flipV="1">
                <a:off x="5385359" y="2573904"/>
                <a:ext cx="2524715" cy="7219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0BE5A49-B999-439A-A8C2-0D488B6A4D22}"/>
                  </a:ext>
                </a:extLst>
              </p:cNvPr>
              <p:cNvCxnSpPr>
                <a:cxnSpLocks/>
                <a:stCxn id="133" idx="1"/>
                <a:endCxn id="142" idx="3"/>
              </p:cNvCxnSpPr>
              <p:nvPr/>
            </p:nvCxnSpPr>
            <p:spPr>
              <a:xfrm flipV="1">
                <a:off x="6595185" y="2571559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C8BAE9B-2905-498F-A8C4-6CC38AAE144F}"/>
                  </a:ext>
                </a:extLst>
              </p:cNvPr>
              <p:cNvCxnSpPr>
                <a:cxnSpLocks/>
                <a:stCxn id="132" idx="1"/>
                <a:endCxn id="141" idx="3"/>
              </p:cNvCxnSpPr>
              <p:nvPr/>
            </p:nvCxnSpPr>
            <p:spPr>
              <a:xfrm flipV="1">
                <a:off x="5293497" y="2551310"/>
                <a:ext cx="1312976" cy="73754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3C295D2-9AAB-487B-BC5D-D092BC574140}"/>
                  </a:ext>
                </a:extLst>
              </p:cNvPr>
              <p:cNvCxnSpPr>
                <a:cxnSpLocks/>
                <a:stCxn id="134" idx="1"/>
                <a:endCxn id="142" idx="3"/>
              </p:cNvCxnSpPr>
              <p:nvPr/>
            </p:nvCxnSpPr>
            <p:spPr>
              <a:xfrm flipH="1" flipV="1">
                <a:off x="7908161" y="2571559"/>
                <a:ext cx="1913" cy="72433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6F53C8F-303B-4E0F-94AA-05E07CFC8457}"/>
                  </a:ext>
                </a:extLst>
              </p:cNvPr>
              <p:cNvCxnSpPr>
                <a:cxnSpLocks/>
                <a:stCxn id="136" idx="1"/>
                <a:endCxn id="138" idx="3"/>
              </p:cNvCxnSpPr>
              <p:nvPr/>
            </p:nvCxnSpPr>
            <p:spPr>
              <a:xfrm flipV="1">
                <a:off x="4083671" y="1118754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5E4ADDF-B33C-4C6A-BC36-71CA5CFDD877}"/>
                  </a:ext>
                </a:extLst>
              </p:cNvPr>
              <p:cNvCxnSpPr>
                <a:cxnSpLocks/>
                <a:stCxn id="141" idx="1"/>
                <a:endCxn id="138" idx="3"/>
              </p:cNvCxnSpPr>
              <p:nvPr/>
            </p:nvCxnSpPr>
            <p:spPr>
              <a:xfrm flipH="1" flipV="1">
                <a:off x="4892569" y="1118754"/>
                <a:ext cx="1713904" cy="43041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885F6EC-D9E3-41C9-A71C-A8BB85868B14}"/>
                  </a:ext>
                </a:extLst>
              </p:cNvPr>
              <p:cNvCxnSpPr>
                <a:cxnSpLocks/>
                <a:stCxn id="137" idx="1"/>
                <a:endCxn id="139" idx="3"/>
              </p:cNvCxnSpPr>
              <p:nvPr/>
            </p:nvCxnSpPr>
            <p:spPr>
              <a:xfrm flipV="1">
                <a:off x="5385359" y="1139003"/>
                <a:ext cx="808898" cy="43275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F94B05F-6EEF-4AB1-8BFB-CE2F8781A195}"/>
                  </a:ext>
                </a:extLst>
              </p:cNvPr>
              <p:cNvCxnSpPr>
                <a:cxnSpLocks/>
                <a:stCxn id="142" idx="1"/>
                <a:endCxn id="140" idx="3"/>
              </p:cNvCxnSpPr>
              <p:nvPr/>
            </p:nvCxnSpPr>
            <p:spPr>
              <a:xfrm flipH="1" flipV="1">
                <a:off x="7591215" y="1151576"/>
                <a:ext cx="316946" cy="4178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15A0FD9-D401-4E8C-AAB8-395916050CAA}"/>
                  </a:ext>
                </a:extLst>
              </p:cNvPr>
              <p:cNvCxnSpPr>
                <a:cxnSpLocks/>
                <a:endCxn id="139" idx="3"/>
              </p:cNvCxnSpPr>
              <p:nvPr/>
            </p:nvCxnSpPr>
            <p:spPr>
              <a:xfrm flipH="1" flipV="1">
                <a:off x="6194257" y="1139003"/>
                <a:ext cx="1555431" cy="43698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D5361E7-612E-42ED-AF83-C31B8548181A}"/>
                  </a:ext>
                </a:extLst>
              </p:cNvPr>
              <p:cNvCxnSpPr>
                <a:cxnSpLocks/>
                <a:stCxn id="141" idx="1"/>
                <a:endCxn id="140" idx="3"/>
              </p:cNvCxnSpPr>
              <p:nvPr/>
            </p:nvCxnSpPr>
            <p:spPr>
              <a:xfrm flipV="1">
                <a:off x="6606473" y="1151576"/>
                <a:ext cx="984742" cy="3975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Arrow: Curved Left 167">
              <a:extLst>
                <a:ext uri="{FF2B5EF4-FFF2-40B4-BE49-F238E27FC236}">
                  <a16:creationId xmlns:a16="http://schemas.microsoft.com/office/drawing/2014/main" id="{2841D6D5-F162-49C2-AABE-C88F6702309F}"/>
                </a:ext>
              </a:extLst>
            </p:cNvPr>
            <p:cNvSpPr/>
            <p:nvPr/>
          </p:nvSpPr>
          <p:spPr>
            <a:xfrm>
              <a:off x="21367122" y="-4014036"/>
              <a:ext cx="2077129" cy="309438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1B34006-64C8-4B36-BD3E-BADED4783465}"/>
                </a:ext>
              </a:extLst>
            </p:cNvPr>
            <p:cNvGrpSpPr/>
            <p:nvPr/>
          </p:nvGrpSpPr>
          <p:grpSpPr>
            <a:xfrm>
              <a:off x="3275939" y="7281364"/>
              <a:ext cx="2167775" cy="876524"/>
              <a:chOff x="1833899" y="8339665"/>
              <a:chExt cx="3986764" cy="1451316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6599C53-F9B5-4E0C-9EE6-41A1F560C543}"/>
                  </a:ext>
                </a:extLst>
              </p:cNvPr>
              <p:cNvSpPr txBox="1"/>
              <p:nvPr/>
            </p:nvSpPr>
            <p:spPr>
              <a:xfrm>
                <a:off x="3173903" y="8339665"/>
                <a:ext cx="169595" cy="1437954"/>
              </a:xfrm>
              <a:custGeom>
                <a:avLst/>
                <a:gdLst/>
                <a:ahLst/>
                <a:cxnLst/>
                <a:rect l="l" t="t" r="r" b="b"/>
                <a:pathLst>
                  <a:path w="169595" h="1437954">
                    <a:moveTo>
                      <a:pt x="84284" y="0"/>
                    </a:moveTo>
                    <a:cubicBezTo>
                      <a:pt x="101414" y="0"/>
                      <a:pt x="115462" y="685"/>
                      <a:pt x="126425" y="2056"/>
                    </a:cubicBezTo>
                    <a:cubicBezTo>
                      <a:pt x="137389" y="3426"/>
                      <a:pt x="145954" y="5482"/>
                      <a:pt x="152121" y="8223"/>
                    </a:cubicBezTo>
                    <a:cubicBezTo>
                      <a:pt x="158288" y="10964"/>
                      <a:pt x="162742" y="14390"/>
                      <a:pt x="165483" y="18501"/>
                    </a:cubicBezTo>
                    <a:cubicBezTo>
                      <a:pt x="168224" y="22613"/>
                      <a:pt x="169595" y="27409"/>
                      <a:pt x="169595" y="32891"/>
                    </a:cubicBezTo>
                    <a:lnTo>
                      <a:pt x="169595" y="1406091"/>
                    </a:lnTo>
                    <a:cubicBezTo>
                      <a:pt x="169595" y="1411573"/>
                      <a:pt x="168224" y="1416198"/>
                      <a:pt x="165483" y="1419967"/>
                    </a:cubicBezTo>
                    <a:cubicBezTo>
                      <a:pt x="162742" y="1423735"/>
                      <a:pt x="158288" y="1426990"/>
                      <a:pt x="152121" y="1429731"/>
                    </a:cubicBezTo>
                    <a:cubicBezTo>
                      <a:pt x="145954" y="1432472"/>
                      <a:pt x="137389" y="1434528"/>
                      <a:pt x="126425" y="1435898"/>
                    </a:cubicBezTo>
                    <a:cubicBezTo>
                      <a:pt x="115462" y="1437269"/>
                      <a:pt x="101414" y="1437954"/>
                      <a:pt x="84284" y="1437954"/>
                    </a:cubicBezTo>
                    <a:cubicBezTo>
                      <a:pt x="67838" y="1437954"/>
                      <a:pt x="54134" y="1437269"/>
                      <a:pt x="43170" y="1435898"/>
                    </a:cubicBezTo>
                    <a:cubicBezTo>
                      <a:pt x="32206" y="1434528"/>
                      <a:pt x="23469" y="1432472"/>
                      <a:pt x="16960" y="1429731"/>
                    </a:cubicBezTo>
                    <a:cubicBezTo>
                      <a:pt x="10450" y="1426990"/>
                      <a:pt x="5996" y="1423735"/>
                      <a:pt x="3598" y="1419967"/>
                    </a:cubicBezTo>
                    <a:cubicBezTo>
                      <a:pt x="1200" y="1416198"/>
                      <a:pt x="0" y="1411573"/>
                      <a:pt x="0" y="1406091"/>
                    </a:cubicBezTo>
                    <a:lnTo>
                      <a:pt x="0" y="32891"/>
                    </a:lnTo>
                    <a:cubicBezTo>
                      <a:pt x="0" y="27409"/>
                      <a:pt x="1200" y="22613"/>
                      <a:pt x="3598" y="18501"/>
                    </a:cubicBezTo>
                    <a:cubicBezTo>
                      <a:pt x="5996" y="14390"/>
                      <a:pt x="10450" y="10964"/>
                      <a:pt x="16960" y="8223"/>
                    </a:cubicBezTo>
                    <a:cubicBezTo>
                      <a:pt x="23469" y="5482"/>
                      <a:pt x="32206" y="3426"/>
                      <a:pt x="43170" y="2056"/>
                    </a:cubicBezTo>
                    <a:cubicBezTo>
                      <a:pt x="54134" y="685"/>
                      <a:pt x="67838" y="0"/>
                      <a:pt x="842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39A6C01-3620-46D8-B1D8-3A870C0B08A2}"/>
                  </a:ext>
                </a:extLst>
              </p:cNvPr>
              <p:cNvSpPr txBox="1"/>
              <p:nvPr/>
            </p:nvSpPr>
            <p:spPr>
              <a:xfrm>
                <a:off x="3639121" y="8407504"/>
                <a:ext cx="209680" cy="203513"/>
              </a:xfrm>
              <a:custGeom>
                <a:avLst/>
                <a:gdLst/>
                <a:ahLst/>
                <a:cxnLst/>
                <a:rect l="l" t="t" r="r" b="b"/>
                <a:pathLst>
                  <a:path w="209680" h="203513">
                    <a:moveTo>
                      <a:pt x="105867" y="0"/>
                    </a:moveTo>
                    <a:cubicBezTo>
                      <a:pt x="145611" y="0"/>
                      <a:pt x="172849" y="7023"/>
                      <a:pt x="187581" y="21071"/>
                    </a:cubicBezTo>
                    <a:cubicBezTo>
                      <a:pt x="202314" y="35118"/>
                      <a:pt x="209680" y="61670"/>
                      <a:pt x="209680" y="100728"/>
                    </a:cubicBezTo>
                    <a:cubicBezTo>
                      <a:pt x="209680" y="140472"/>
                      <a:pt x="202142" y="167538"/>
                      <a:pt x="187067" y="181928"/>
                    </a:cubicBezTo>
                    <a:cubicBezTo>
                      <a:pt x="171992" y="196318"/>
                      <a:pt x="144240" y="203513"/>
                      <a:pt x="103812" y="203513"/>
                    </a:cubicBezTo>
                    <a:cubicBezTo>
                      <a:pt x="64068" y="203513"/>
                      <a:pt x="36831" y="196489"/>
                      <a:pt x="22098" y="182442"/>
                    </a:cubicBezTo>
                    <a:cubicBezTo>
                      <a:pt x="7366" y="168395"/>
                      <a:pt x="0" y="141842"/>
                      <a:pt x="0" y="102784"/>
                    </a:cubicBezTo>
                    <a:cubicBezTo>
                      <a:pt x="0" y="63041"/>
                      <a:pt x="7537" y="35974"/>
                      <a:pt x="22612" y="21584"/>
                    </a:cubicBezTo>
                    <a:cubicBezTo>
                      <a:pt x="37687" y="7195"/>
                      <a:pt x="65439" y="0"/>
                      <a:pt x="10586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83BFBB7-023B-48D2-96EC-0A23DB6E3B16}"/>
                  </a:ext>
                </a:extLst>
              </p:cNvPr>
              <p:cNvSpPr txBox="1"/>
              <p:nvPr/>
            </p:nvSpPr>
            <p:spPr>
              <a:xfrm>
                <a:off x="1833899" y="8435255"/>
                <a:ext cx="1145081" cy="1342365"/>
              </a:xfrm>
              <a:custGeom>
                <a:avLst/>
                <a:gdLst/>
                <a:ahLst/>
                <a:cxnLst/>
                <a:rect l="l" t="t" r="r" b="b"/>
                <a:pathLst>
                  <a:path w="1145081" h="1342365">
                    <a:moveTo>
                      <a:pt x="568944" y="0"/>
                    </a:moveTo>
                    <a:cubicBezTo>
                      <a:pt x="590872" y="0"/>
                      <a:pt x="609030" y="514"/>
                      <a:pt x="623420" y="1542"/>
                    </a:cubicBezTo>
                    <a:cubicBezTo>
                      <a:pt x="637810" y="2570"/>
                      <a:pt x="649459" y="4455"/>
                      <a:pt x="658367" y="7195"/>
                    </a:cubicBezTo>
                    <a:cubicBezTo>
                      <a:pt x="667275" y="9936"/>
                      <a:pt x="674127" y="13876"/>
                      <a:pt x="678924" y="19016"/>
                    </a:cubicBezTo>
                    <a:cubicBezTo>
                      <a:pt x="683720" y="24155"/>
                      <a:pt x="687489" y="30493"/>
                      <a:pt x="690230" y="38031"/>
                    </a:cubicBezTo>
                    <a:lnTo>
                      <a:pt x="1136315" y="1273500"/>
                    </a:lnTo>
                    <a:cubicBezTo>
                      <a:pt x="1141796" y="1288575"/>
                      <a:pt x="1144709" y="1300737"/>
                      <a:pt x="1145051" y="1309988"/>
                    </a:cubicBezTo>
                    <a:cubicBezTo>
                      <a:pt x="1145394" y="1319239"/>
                      <a:pt x="1142824" y="1326262"/>
                      <a:pt x="1137342" y="1331059"/>
                    </a:cubicBezTo>
                    <a:cubicBezTo>
                      <a:pt x="1131860" y="1335855"/>
                      <a:pt x="1122781" y="1338939"/>
                      <a:pt x="1110104" y="1340309"/>
                    </a:cubicBezTo>
                    <a:cubicBezTo>
                      <a:pt x="1097428" y="1341680"/>
                      <a:pt x="1080468" y="1342365"/>
                      <a:pt x="1059226" y="1342365"/>
                    </a:cubicBezTo>
                    <a:cubicBezTo>
                      <a:pt x="1037984" y="1342365"/>
                      <a:pt x="1021025" y="1341851"/>
                      <a:pt x="1008348" y="1340823"/>
                    </a:cubicBezTo>
                    <a:cubicBezTo>
                      <a:pt x="995671" y="1339796"/>
                      <a:pt x="986078" y="1338082"/>
                      <a:pt x="979568" y="1335684"/>
                    </a:cubicBezTo>
                    <a:cubicBezTo>
                      <a:pt x="973059" y="1333286"/>
                      <a:pt x="968262" y="1330031"/>
                      <a:pt x="965178" y="1325920"/>
                    </a:cubicBezTo>
                    <a:cubicBezTo>
                      <a:pt x="962095" y="1321808"/>
                      <a:pt x="959183" y="1316669"/>
                      <a:pt x="956442" y="1310502"/>
                    </a:cubicBezTo>
                    <a:lnTo>
                      <a:pt x="842351" y="986731"/>
                    </a:lnTo>
                    <a:lnTo>
                      <a:pt x="289371" y="986731"/>
                    </a:lnTo>
                    <a:lnTo>
                      <a:pt x="180419" y="1306390"/>
                    </a:lnTo>
                    <a:cubicBezTo>
                      <a:pt x="178364" y="1312558"/>
                      <a:pt x="175623" y="1317868"/>
                      <a:pt x="172197" y="1322322"/>
                    </a:cubicBezTo>
                    <a:cubicBezTo>
                      <a:pt x="168770" y="1326776"/>
                      <a:pt x="163802" y="1330545"/>
                      <a:pt x="157293" y="1333628"/>
                    </a:cubicBezTo>
                    <a:cubicBezTo>
                      <a:pt x="150783" y="1336712"/>
                      <a:pt x="141532" y="1338939"/>
                      <a:pt x="129541" y="1340309"/>
                    </a:cubicBezTo>
                    <a:cubicBezTo>
                      <a:pt x="117549" y="1341680"/>
                      <a:pt x="101961" y="1342365"/>
                      <a:pt x="82774" y="1342365"/>
                    </a:cubicBezTo>
                    <a:cubicBezTo>
                      <a:pt x="62903" y="1342365"/>
                      <a:pt x="46628" y="1341508"/>
                      <a:pt x="33952" y="1339796"/>
                    </a:cubicBezTo>
                    <a:cubicBezTo>
                      <a:pt x="21275" y="1338082"/>
                      <a:pt x="12367" y="1334828"/>
                      <a:pt x="7228" y="1330031"/>
                    </a:cubicBezTo>
                    <a:cubicBezTo>
                      <a:pt x="2088" y="1325234"/>
                      <a:pt x="-310" y="1318211"/>
                      <a:pt x="33" y="1308960"/>
                    </a:cubicBezTo>
                    <a:cubicBezTo>
                      <a:pt x="375" y="1299710"/>
                      <a:pt x="3287" y="1287547"/>
                      <a:pt x="8769" y="1272472"/>
                    </a:cubicBezTo>
                    <a:lnTo>
                      <a:pt x="454854" y="37003"/>
                    </a:lnTo>
                    <a:cubicBezTo>
                      <a:pt x="457595" y="29465"/>
                      <a:pt x="461192" y="23298"/>
                      <a:pt x="465646" y="18502"/>
                    </a:cubicBezTo>
                    <a:cubicBezTo>
                      <a:pt x="470100" y="13705"/>
                      <a:pt x="476610" y="9936"/>
                      <a:pt x="485175" y="7195"/>
                    </a:cubicBezTo>
                    <a:cubicBezTo>
                      <a:pt x="493740" y="4455"/>
                      <a:pt x="504704" y="2570"/>
                      <a:pt x="518066" y="1542"/>
                    </a:cubicBezTo>
                    <a:cubicBezTo>
                      <a:pt x="531428" y="514"/>
                      <a:pt x="548388" y="0"/>
                      <a:pt x="568944" y="0"/>
                    </a:cubicBezTo>
                    <a:close/>
                    <a:moveTo>
                      <a:pt x="562777" y="182957"/>
                    </a:moveTo>
                    <a:lnTo>
                      <a:pt x="333568" y="845916"/>
                    </a:lnTo>
                    <a:lnTo>
                      <a:pt x="796098" y="845916"/>
                    </a:lnTo>
                    <a:lnTo>
                      <a:pt x="563805" y="182957"/>
                    </a:lnTo>
                    <a:lnTo>
                      <a:pt x="562777" y="182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AEEED8D-DBB0-44C5-8503-743E13F98B06}"/>
                  </a:ext>
                </a:extLst>
              </p:cNvPr>
              <p:cNvSpPr txBox="1"/>
              <p:nvPr/>
            </p:nvSpPr>
            <p:spPr>
              <a:xfrm>
                <a:off x="4969608" y="8774443"/>
                <a:ext cx="851055" cy="1016538"/>
              </a:xfrm>
              <a:custGeom>
                <a:avLst/>
                <a:gdLst/>
                <a:ahLst/>
                <a:cxnLst/>
                <a:rect l="l" t="t" r="r" b="b"/>
                <a:pathLst>
                  <a:path w="851055" h="1016538">
                    <a:moveTo>
                      <a:pt x="444028" y="0"/>
                    </a:moveTo>
                    <a:cubicBezTo>
                      <a:pt x="516663" y="0"/>
                      <a:pt x="578505" y="11649"/>
                      <a:pt x="629554" y="34947"/>
                    </a:cubicBezTo>
                    <a:cubicBezTo>
                      <a:pt x="680604" y="58245"/>
                      <a:pt x="722574" y="89594"/>
                      <a:pt x="755465" y="128995"/>
                    </a:cubicBezTo>
                    <a:cubicBezTo>
                      <a:pt x="788356" y="168395"/>
                      <a:pt x="812511" y="214648"/>
                      <a:pt x="827928" y="267753"/>
                    </a:cubicBezTo>
                    <a:cubicBezTo>
                      <a:pt x="843346" y="320859"/>
                      <a:pt x="851055" y="377561"/>
                      <a:pt x="851055" y="437862"/>
                    </a:cubicBezTo>
                    <a:lnTo>
                      <a:pt x="851055" y="468697"/>
                    </a:lnTo>
                    <a:cubicBezTo>
                      <a:pt x="851055" y="495421"/>
                      <a:pt x="844344" y="514436"/>
                      <a:pt x="830923" y="525743"/>
                    </a:cubicBezTo>
                    <a:cubicBezTo>
                      <a:pt x="817502" y="537049"/>
                      <a:pt x="802184" y="542702"/>
                      <a:pt x="784967" y="542702"/>
                    </a:cubicBezTo>
                    <a:lnTo>
                      <a:pt x="175761" y="542702"/>
                    </a:lnTo>
                    <a:cubicBezTo>
                      <a:pt x="175761" y="594094"/>
                      <a:pt x="180924" y="640347"/>
                      <a:pt x="191251" y="681461"/>
                    </a:cubicBezTo>
                    <a:cubicBezTo>
                      <a:pt x="201578" y="722575"/>
                      <a:pt x="218791" y="757864"/>
                      <a:pt x="242892" y="787329"/>
                    </a:cubicBezTo>
                    <a:cubicBezTo>
                      <a:pt x="266993" y="816794"/>
                      <a:pt x="298323" y="839406"/>
                      <a:pt x="336883" y="855167"/>
                    </a:cubicBezTo>
                    <a:cubicBezTo>
                      <a:pt x="375444" y="870927"/>
                      <a:pt x="422610" y="878807"/>
                      <a:pt x="478381" y="878807"/>
                    </a:cubicBezTo>
                    <a:cubicBezTo>
                      <a:pt x="522450" y="878807"/>
                      <a:pt x="561698" y="875209"/>
                      <a:pt x="596125" y="868015"/>
                    </a:cubicBezTo>
                    <a:cubicBezTo>
                      <a:pt x="630553" y="860820"/>
                      <a:pt x="660333" y="852768"/>
                      <a:pt x="685467" y="843860"/>
                    </a:cubicBezTo>
                    <a:cubicBezTo>
                      <a:pt x="710601" y="834952"/>
                      <a:pt x="731260" y="826901"/>
                      <a:pt x="747443" y="819706"/>
                    </a:cubicBezTo>
                    <a:cubicBezTo>
                      <a:pt x="763626" y="812511"/>
                      <a:pt x="775851" y="808913"/>
                      <a:pt x="784116" y="808913"/>
                    </a:cubicBezTo>
                    <a:cubicBezTo>
                      <a:pt x="788934" y="808913"/>
                      <a:pt x="793236" y="810113"/>
                      <a:pt x="797021" y="812511"/>
                    </a:cubicBezTo>
                    <a:cubicBezTo>
                      <a:pt x="800805" y="814909"/>
                      <a:pt x="803731" y="818507"/>
                      <a:pt x="805797" y="823303"/>
                    </a:cubicBezTo>
                    <a:cubicBezTo>
                      <a:pt x="807864" y="828100"/>
                      <a:pt x="809414" y="834781"/>
                      <a:pt x="810447" y="843346"/>
                    </a:cubicBezTo>
                    <a:cubicBezTo>
                      <a:pt x="811480" y="851912"/>
                      <a:pt x="811997" y="862361"/>
                      <a:pt x="811997" y="874696"/>
                    </a:cubicBezTo>
                    <a:cubicBezTo>
                      <a:pt x="811997" y="883603"/>
                      <a:pt x="811654" y="891312"/>
                      <a:pt x="810969" y="897822"/>
                    </a:cubicBezTo>
                    <a:cubicBezTo>
                      <a:pt x="810283" y="904332"/>
                      <a:pt x="809427" y="910156"/>
                      <a:pt x="808399" y="915295"/>
                    </a:cubicBezTo>
                    <a:cubicBezTo>
                      <a:pt x="807371" y="920435"/>
                      <a:pt x="805658" y="925060"/>
                      <a:pt x="803260" y="929171"/>
                    </a:cubicBezTo>
                    <a:cubicBezTo>
                      <a:pt x="800862" y="933283"/>
                      <a:pt x="797778" y="937223"/>
                      <a:pt x="794009" y="940991"/>
                    </a:cubicBezTo>
                    <a:cubicBezTo>
                      <a:pt x="790240" y="944760"/>
                      <a:pt x="779106" y="950927"/>
                      <a:pt x="760604" y="959493"/>
                    </a:cubicBezTo>
                    <a:cubicBezTo>
                      <a:pt x="742103" y="968058"/>
                      <a:pt x="718120" y="976452"/>
                      <a:pt x="688655" y="984675"/>
                    </a:cubicBezTo>
                    <a:cubicBezTo>
                      <a:pt x="659190" y="992898"/>
                      <a:pt x="625100" y="1000264"/>
                      <a:pt x="586385" y="1006773"/>
                    </a:cubicBezTo>
                    <a:cubicBezTo>
                      <a:pt x="547669" y="1013283"/>
                      <a:pt x="506384" y="1016538"/>
                      <a:pt x="462530" y="1016538"/>
                    </a:cubicBezTo>
                    <a:cubicBezTo>
                      <a:pt x="386469" y="1016538"/>
                      <a:pt x="319830" y="1005917"/>
                      <a:pt x="262614" y="984675"/>
                    </a:cubicBezTo>
                    <a:cubicBezTo>
                      <a:pt x="205397" y="963433"/>
                      <a:pt x="157260" y="931912"/>
                      <a:pt x="118202" y="890113"/>
                    </a:cubicBezTo>
                    <a:cubicBezTo>
                      <a:pt x="79144" y="848314"/>
                      <a:pt x="49679" y="795894"/>
                      <a:pt x="29807" y="732853"/>
                    </a:cubicBezTo>
                    <a:cubicBezTo>
                      <a:pt x="9935" y="669812"/>
                      <a:pt x="0" y="596492"/>
                      <a:pt x="0" y="512894"/>
                    </a:cubicBezTo>
                    <a:cubicBezTo>
                      <a:pt x="0" y="433408"/>
                      <a:pt x="10278" y="361973"/>
                      <a:pt x="30835" y="298589"/>
                    </a:cubicBezTo>
                    <a:cubicBezTo>
                      <a:pt x="51392" y="235205"/>
                      <a:pt x="81028" y="181415"/>
                      <a:pt x="119744" y="137217"/>
                    </a:cubicBezTo>
                    <a:cubicBezTo>
                      <a:pt x="158459" y="93020"/>
                      <a:pt x="205226" y="59101"/>
                      <a:pt x="260044" y="35461"/>
                    </a:cubicBezTo>
                    <a:cubicBezTo>
                      <a:pt x="314863" y="11820"/>
                      <a:pt x="376191" y="0"/>
                      <a:pt x="444028" y="0"/>
                    </a:cubicBezTo>
                    <a:close/>
                    <a:moveTo>
                      <a:pt x="435340" y="132592"/>
                    </a:moveTo>
                    <a:cubicBezTo>
                      <a:pt x="393284" y="132592"/>
                      <a:pt x="356399" y="140472"/>
                      <a:pt x="324686" y="156233"/>
                    </a:cubicBezTo>
                    <a:cubicBezTo>
                      <a:pt x="292973" y="171993"/>
                      <a:pt x="266428" y="192892"/>
                      <a:pt x="245052" y="218931"/>
                    </a:cubicBezTo>
                    <a:cubicBezTo>
                      <a:pt x="223676" y="244970"/>
                      <a:pt x="207129" y="275291"/>
                      <a:pt x="195410" y="309895"/>
                    </a:cubicBezTo>
                    <a:cubicBezTo>
                      <a:pt x="183692" y="344499"/>
                      <a:pt x="177142" y="380645"/>
                      <a:pt x="175761" y="418333"/>
                    </a:cubicBezTo>
                    <a:lnTo>
                      <a:pt x="680433" y="418333"/>
                    </a:lnTo>
                    <a:cubicBezTo>
                      <a:pt x="682488" y="329253"/>
                      <a:pt x="662665" y="259359"/>
                      <a:pt x="620962" y="208653"/>
                    </a:cubicBezTo>
                    <a:cubicBezTo>
                      <a:pt x="579259" y="157946"/>
                      <a:pt x="517386" y="132592"/>
                      <a:pt x="435340" y="13259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406A9C4-7EA6-4C99-86B1-AE9254A06FEC}"/>
                  </a:ext>
                </a:extLst>
              </p:cNvPr>
              <p:cNvSpPr txBox="1"/>
              <p:nvPr/>
            </p:nvSpPr>
            <p:spPr>
              <a:xfrm>
                <a:off x="4080698" y="8775471"/>
                <a:ext cx="729770" cy="1015510"/>
              </a:xfrm>
              <a:custGeom>
                <a:avLst/>
                <a:gdLst/>
                <a:ahLst/>
                <a:cxnLst/>
                <a:rect l="l" t="t" r="r" b="b"/>
                <a:pathLst>
                  <a:path w="729770" h="1015510">
                    <a:moveTo>
                      <a:pt x="431695" y="0"/>
                    </a:moveTo>
                    <a:cubicBezTo>
                      <a:pt x="461160" y="0"/>
                      <a:pt x="489768" y="2741"/>
                      <a:pt x="517520" y="8223"/>
                    </a:cubicBezTo>
                    <a:cubicBezTo>
                      <a:pt x="545272" y="13705"/>
                      <a:pt x="570796" y="20899"/>
                      <a:pt x="594094" y="29807"/>
                    </a:cubicBezTo>
                    <a:cubicBezTo>
                      <a:pt x="617392" y="38715"/>
                      <a:pt x="638120" y="48994"/>
                      <a:pt x="656279" y="60643"/>
                    </a:cubicBezTo>
                    <a:cubicBezTo>
                      <a:pt x="674437" y="72292"/>
                      <a:pt x="687628" y="82227"/>
                      <a:pt x="695851" y="90450"/>
                    </a:cubicBezTo>
                    <a:cubicBezTo>
                      <a:pt x="704073" y="98673"/>
                      <a:pt x="709727" y="105183"/>
                      <a:pt x="712810" y="109979"/>
                    </a:cubicBezTo>
                    <a:cubicBezTo>
                      <a:pt x="715894" y="114776"/>
                      <a:pt x="718463" y="120429"/>
                      <a:pt x="720519" y="126939"/>
                    </a:cubicBezTo>
                    <a:cubicBezTo>
                      <a:pt x="722575" y="133448"/>
                      <a:pt x="723945" y="140815"/>
                      <a:pt x="724630" y="149037"/>
                    </a:cubicBezTo>
                    <a:cubicBezTo>
                      <a:pt x="725315" y="157260"/>
                      <a:pt x="725658" y="167539"/>
                      <a:pt x="725658" y="179873"/>
                    </a:cubicBezTo>
                    <a:cubicBezTo>
                      <a:pt x="725658" y="206597"/>
                      <a:pt x="722575" y="225269"/>
                      <a:pt x="716408" y="235890"/>
                    </a:cubicBezTo>
                    <a:cubicBezTo>
                      <a:pt x="710241" y="246511"/>
                      <a:pt x="702703" y="251822"/>
                      <a:pt x="693795" y="251822"/>
                    </a:cubicBezTo>
                    <a:cubicBezTo>
                      <a:pt x="683517" y="251822"/>
                      <a:pt x="671696" y="246169"/>
                      <a:pt x="658334" y="234862"/>
                    </a:cubicBezTo>
                    <a:cubicBezTo>
                      <a:pt x="644972" y="223556"/>
                      <a:pt x="628013" y="211051"/>
                      <a:pt x="607456" y="197346"/>
                    </a:cubicBezTo>
                    <a:cubicBezTo>
                      <a:pt x="586899" y="183641"/>
                      <a:pt x="562060" y="171136"/>
                      <a:pt x="532937" y="159830"/>
                    </a:cubicBezTo>
                    <a:cubicBezTo>
                      <a:pt x="503815" y="148523"/>
                      <a:pt x="469382" y="142870"/>
                      <a:pt x="429639" y="142870"/>
                    </a:cubicBezTo>
                    <a:cubicBezTo>
                      <a:pt x="348097" y="142870"/>
                      <a:pt x="285570" y="174219"/>
                      <a:pt x="242057" y="236918"/>
                    </a:cubicBezTo>
                    <a:cubicBezTo>
                      <a:pt x="198545" y="299617"/>
                      <a:pt x="176789" y="390581"/>
                      <a:pt x="176789" y="509811"/>
                    </a:cubicBezTo>
                    <a:cubicBezTo>
                      <a:pt x="176789" y="569426"/>
                      <a:pt x="182443" y="621674"/>
                      <a:pt x="193749" y="666557"/>
                    </a:cubicBezTo>
                    <a:cubicBezTo>
                      <a:pt x="205055" y="711439"/>
                      <a:pt x="221672" y="748956"/>
                      <a:pt x="243599" y="779106"/>
                    </a:cubicBezTo>
                    <a:cubicBezTo>
                      <a:pt x="265527" y="809256"/>
                      <a:pt x="292422" y="831697"/>
                      <a:pt x="324285" y="846430"/>
                    </a:cubicBezTo>
                    <a:cubicBezTo>
                      <a:pt x="356148" y="861162"/>
                      <a:pt x="392637" y="868528"/>
                      <a:pt x="433750" y="868528"/>
                    </a:cubicBezTo>
                    <a:cubicBezTo>
                      <a:pt x="472809" y="868528"/>
                      <a:pt x="507070" y="862361"/>
                      <a:pt x="536535" y="850027"/>
                    </a:cubicBezTo>
                    <a:cubicBezTo>
                      <a:pt x="566000" y="837693"/>
                      <a:pt x="591525" y="824160"/>
                      <a:pt x="613109" y="809427"/>
                    </a:cubicBezTo>
                    <a:cubicBezTo>
                      <a:pt x="634694" y="794695"/>
                      <a:pt x="652852" y="781333"/>
                      <a:pt x="667585" y="769341"/>
                    </a:cubicBezTo>
                    <a:cubicBezTo>
                      <a:pt x="682318" y="757350"/>
                      <a:pt x="693795" y="751354"/>
                      <a:pt x="702018" y="751354"/>
                    </a:cubicBezTo>
                    <a:cubicBezTo>
                      <a:pt x="706814" y="751354"/>
                      <a:pt x="710926" y="752725"/>
                      <a:pt x="714352" y="755465"/>
                    </a:cubicBezTo>
                    <a:cubicBezTo>
                      <a:pt x="717778" y="758207"/>
                      <a:pt x="720690" y="762832"/>
                      <a:pt x="723089" y="769341"/>
                    </a:cubicBezTo>
                    <a:cubicBezTo>
                      <a:pt x="725487" y="775851"/>
                      <a:pt x="727200" y="784074"/>
                      <a:pt x="728228" y="794010"/>
                    </a:cubicBezTo>
                    <a:cubicBezTo>
                      <a:pt x="729256" y="803945"/>
                      <a:pt x="729770" y="815766"/>
                      <a:pt x="729770" y="829470"/>
                    </a:cubicBezTo>
                    <a:cubicBezTo>
                      <a:pt x="729770" y="841119"/>
                      <a:pt x="729427" y="851226"/>
                      <a:pt x="728742" y="859792"/>
                    </a:cubicBezTo>
                    <a:cubicBezTo>
                      <a:pt x="728057" y="868357"/>
                      <a:pt x="726857" y="875552"/>
                      <a:pt x="725144" y="881376"/>
                    </a:cubicBezTo>
                    <a:cubicBezTo>
                      <a:pt x="723431" y="887201"/>
                      <a:pt x="721376" y="892340"/>
                      <a:pt x="718977" y="896794"/>
                    </a:cubicBezTo>
                    <a:cubicBezTo>
                      <a:pt x="716579" y="901248"/>
                      <a:pt x="711097" y="907758"/>
                      <a:pt x="702532" y="916323"/>
                    </a:cubicBezTo>
                    <a:cubicBezTo>
                      <a:pt x="693966" y="924888"/>
                      <a:pt x="679405" y="935509"/>
                      <a:pt x="658848" y="948186"/>
                    </a:cubicBezTo>
                    <a:cubicBezTo>
                      <a:pt x="638291" y="960863"/>
                      <a:pt x="615165" y="972169"/>
                      <a:pt x="589469" y="982105"/>
                    </a:cubicBezTo>
                    <a:cubicBezTo>
                      <a:pt x="563773" y="992041"/>
                      <a:pt x="535850" y="1000092"/>
                      <a:pt x="505700" y="1006259"/>
                    </a:cubicBezTo>
                    <a:cubicBezTo>
                      <a:pt x="475549" y="1012427"/>
                      <a:pt x="444372" y="1015510"/>
                      <a:pt x="412166" y="1015510"/>
                    </a:cubicBezTo>
                    <a:cubicBezTo>
                      <a:pt x="345699" y="1015510"/>
                      <a:pt x="286769" y="1004546"/>
                      <a:pt x="235376" y="982619"/>
                    </a:cubicBezTo>
                    <a:cubicBezTo>
                      <a:pt x="183984" y="960692"/>
                      <a:pt x="140986" y="928657"/>
                      <a:pt x="106382" y="886516"/>
                    </a:cubicBezTo>
                    <a:cubicBezTo>
                      <a:pt x="71778" y="844374"/>
                      <a:pt x="45397" y="792639"/>
                      <a:pt x="27238" y="731311"/>
                    </a:cubicBezTo>
                    <a:cubicBezTo>
                      <a:pt x="9080" y="669983"/>
                      <a:pt x="0" y="599233"/>
                      <a:pt x="0" y="519061"/>
                    </a:cubicBezTo>
                    <a:cubicBezTo>
                      <a:pt x="0" y="427926"/>
                      <a:pt x="11135" y="349638"/>
                      <a:pt x="33405" y="284199"/>
                    </a:cubicBezTo>
                    <a:cubicBezTo>
                      <a:pt x="55675" y="218759"/>
                      <a:pt x="86168" y="165140"/>
                      <a:pt x="124883" y="123341"/>
                    </a:cubicBezTo>
                    <a:cubicBezTo>
                      <a:pt x="163599" y="81542"/>
                      <a:pt x="209166" y="50536"/>
                      <a:pt x="261587" y="30321"/>
                    </a:cubicBezTo>
                    <a:cubicBezTo>
                      <a:pt x="314007" y="10107"/>
                      <a:pt x="370709" y="0"/>
                      <a:pt x="43169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5A89D19-37E2-40F6-BDA5-F14F00EEAB01}"/>
                  </a:ext>
                </a:extLst>
              </p:cNvPr>
              <p:cNvSpPr txBox="1"/>
              <p:nvPr/>
            </p:nvSpPr>
            <p:spPr>
              <a:xfrm>
                <a:off x="3659678" y="8788833"/>
                <a:ext cx="169595" cy="988786"/>
              </a:xfrm>
              <a:custGeom>
                <a:avLst/>
                <a:gdLst/>
                <a:ahLst/>
                <a:cxnLst/>
                <a:rect l="l" t="t" r="r" b="b"/>
                <a:pathLst>
                  <a:path w="169595" h="988786">
                    <a:moveTo>
                      <a:pt x="84284" y="0"/>
                    </a:moveTo>
                    <a:cubicBezTo>
                      <a:pt x="101414" y="0"/>
                      <a:pt x="115462" y="685"/>
                      <a:pt x="126425" y="2056"/>
                    </a:cubicBezTo>
                    <a:cubicBezTo>
                      <a:pt x="137389" y="3426"/>
                      <a:pt x="145954" y="5482"/>
                      <a:pt x="152121" y="8223"/>
                    </a:cubicBezTo>
                    <a:cubicBezTo>
                      <a:pt x="158288" y="10964"/>
                      <a:pt x="162742" y="14390"/>
                      <a:pt x="165483" y="18501"/>
                    </a:cubicBezTo>
                    <a:cubicBezTo>
                      <a:pt x="168224" y="22613"/>
                      <a:pt x="169595" y="27067"/>
                      <a:pt x="169595" y="31863"/>
                    </a:cubicBezTo>
                    <a:lnTo>
                      <a:pt x="169595" y="956923"/>
                    </a:lnTo>
                    <a:cubicBezTo>
                      <a:pt x="169595" y="962405"/>
                      <a:pt x="168224" y="967030"/>
                      <a:pt x="165483" y="970799"/>
                    </a:cubicBezTo>
                    <a:cubicBezTo>
                      <a:pt x="162742" y="974567"/>
                      <a:pt x="158288" y="977822"/>
                      <a:pt x="152121" y="980563"/>
                    </a:cubicBezTo>
                    <a:cubicBezTo>
                      <a:pt x="145954" y="983304"/>
                      <a:pt x="137389" y="985360"/>
                      <a:pt x="126425" y="986730"/>
                    </a:cubicBezTo>
                    <a:cubicBezTo>
                      <a:pt x="115462" y="988101"/>
                      <a:pt x="101414" y="988786"/>
                      <a:pt x="84284" y="988786"/>
                    </a:cubicBezTo>
                    <a:cubicBezTo>
                      <a:pt x="67838" y="988786"/>
                      <a:pt x="54134" y="988101"/>
                      <a:pt x="43170" y="986730"/>
                    </a:cubicBezTo>
                    <a:cubicBezTo>
                      <a:pt x="32206" y="985360"/>
                      <a:pt x="23469" y="983304"/>
                      <a:pt x="16960" y="980563"/>
                    </a:cubicBezTo>
                    <a:cubicBezTo>
                      <a:pt x="10450" y="977822"/>
                      <a:pt x="5996" y="974567"/>
                      <a:pt x="3598" y="970799"/>
                    </a:cubicBezTo>
                    <a:cubicBezTo>
                      <a:pt x="1200" y="967030"/>
                      <a:pt x="0" y="962405"/>
                      <a:pt x="0" y="956923"/>
                    </a:cubicBezTo>
                    <a:lnTo>
                      <a:pt x="0" y="31863"/>
                    </a:lnTo>
                    <a:cubicBezTo>
                      <a:pt x="0" y="27067"/>
                      <a:pt x="1200" y="22613"/>
                      <a:pt x="3598" y="18501"/>
                    </a:cubicBezTo>
                    <a:cubicBezTo>
                      <a:pt x="5996" y="14390"/>
                      <a:pt x="10450" y="10964"/>
                      <a:pt x="16960" y="8223"/>
                    </a:cubicBezTo>
                    <a:cubicBezTo>
                      <a:pt x="23469" y="5482"/>
                      <a:pt x="32206" y="3426"/>
                      <a:pt x="43170" y="2056"/>
                    </a:cubicBezTo>
                    <a:cubicBezTo>
                      <a:pt x="54134" y="685"/>
                      <a:pt x="67838" y="0"/>
                      <a:pt x="842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D94B03-07FE-45B2-9DB3-60435CB0AF41}"/>
                </a:ext>
              </a:extLst>
            </p:cNvPr>
            <p:cNvGrpSpPr/>
            <p:nvPr/>
          </p:nvGrpSpPr>
          <p:grpSpPr>
            <a:xfrm>
              <a:off x="17701386" y="96187"/>
              <a:ext cx="1417220" cy="714474"/>
              <a:chOff x="17701386" y="96187"/>
              <a:chExt cx="1417220" cy="714474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3061E5D-B282-49DA-B287-776270F0323D}"/>
                  </a:ext>
                </a:extLst>
              </p:cNvPr>
              <p:cNvSpPr txBox="1"/>
              <p:nvPr/>
            </p:nvSpPr>
            <p:spPr>
              <a:xfrm>
                <a:off x="17701386" y="96187"/>
                <a:ext cx="391790" cy="704134"/>
              </a:xfrm>
              <a:custGeom>
                <a:avLst/>
                <a:gdLst/>
                <a:ahLst/>
                <a:cxnLst/>
                <a:rect l="l" t="t" r="r" b="b"/>
                <a:pathLst>
                  <a:path w="391790" h="704134">
                    <a:moveTo>
                      <a:pt x="34826" y="0"/>
                    </a:moveTo>
                    <a:lnTo>
                      <a:pt x="368936" y="0"/>
                    </a:lnTo>
                    <a:cubicBezTo>
                      <a:pt x="371838" y="0"/>
                      <a:pt x="374468" y="726"/>
                      <a:pt x="376826" y="2177"/>
                    </a:cubicBezTo>
                    <a:cubicBezTo>
                      <a:pt x="379184" y="3628"/>
                      <a:pt x="381088" y="5986"/>
                      <a:pt x="382540" y="9251"/>
                    </a:cubicBezTo>
                    <a:cubicBezTo>
                      <a:pt x="383990" y="12516"/>
                      <a:pt x="385170" y="16597"/>
                      <a:pt x="386076" y="21494"/>
                    </a:cubicBezTo>
                    <a:cubicBezTo>
                      <a:pt x="386984" y="26392"/>
                      <a:pt x="387438" y="32468"/>
                      <a:pt x="387438" y="39723"/>
                    </a:cubicBezTo>
                    <a:cubicBezTo>
                      <a:pt x="387438" y="46253"/>
                      <a:pt x="386984" y="51967"/>
                      <a:pt x="386076" y="56864"/>
                    </a:cubicBezTo>
                    <a:cubicBezTo>
                      <a:pt x="385170" y="61762"/>
                      <a:pt x="383990" y="65752"/>
                      <a:pt x="382540" y="68836"/>
                    </a:cubicBezTo>
                    <a:cubicBezTo>
                      <a:pt x="381088" y="71919"/>
                      <a:pt x="379184" y="74186"/>
                      <a:pt x="376826" y="75637"/>
                    </a:cubicBezTo>
                    <a:cubicBezTo>
                      <a:pt x="374468" y="77089"/>
                      <a:pt x="371838" y="77814"/>
                      <a:pt x="368936" y="77814"/>
                    </a:cubicBezTo>
                    <a:lnTo>
                      <a:pt x="93594" y="77814"/>
                    </a:lnTo>
                    <a:lnTo>
                      <a:pt x="93594" y="298740"/>
                    </a:lnTo>
                    <a:lnTo>
                      <a:pt x="329756" y="298740"/>
                    </a:lnTo>
                    <a:cubicBezTo>
                      <a:pt x="332660" y="298740"/>
                      <a:pt x="335290" y="299556"/>
                      <a:pt x="337648" y="301189"/>
                    </a:cubicBezTo>
                    <a:cubicBezTo>
                      <a:pt x="340006" y="302821"/>
                      <a:pt x="342000" y="305089"/>
                      <a:pt x="343632" y="307991"/>
                    </a:cubicBezTo>
                    <a:cubicBezTo>
                      <a:pt x="345266" y="310893"/>
                      <a:pt x="346444" y="314883"/>
                      <a:pt x="347170" y="319962"/>
                    </a:cubicBezTo>
                    <a:cubicBezTo>
                      <a:pt x="347896" y="325041"/>
                      <a:pt x="348258" y="331027"/>
                      <a:pt x="348258" y="337919"/>
                    </a:cubicBezTo>
                    <a:cubicBezTo>
                      <a:pt x="348258" y="344449"/>
                      <a:pt x="347896" y="350072"/>
                      <a:pt x="347170" y="354788"/>
                    </a:cubicBezTo>
                    <a:cubicBezTo>
                      <a:pt x="346444" y="359504"/>
                      <a:pt x="345266" y="363313"/>
                      <a:pt x="343632" y="366215"/>
                    </a:cubicBezTo>
                    <a:cubicBezTo>
                      <a:pt x="342000" y="369117"/>
                      <a:pt x="340006" y="371203"/>
                      <a:pt x="337648" y="372473"/>
                    </a:cubicBezTo>
                    <a:cubicBezTo>
                      <a:pt x="335290" y="373743"/>
                      <a:pt x="332660" y="374377"/>
                      <a:pt x="329756" y="374377"/>
                    </a:cubicBezTo>
                    <a:lnTo>
                      <a:pt x="93594" y="374377"/>
                    </a:lnTo>
                    <a:lnTo>
                      <a:pt x="93594" y="626320"/>
                    </a:lnTo>
                    <a:lnTo>
                      <a:pt x="372746" y="626320"/>
                    </a:lnTo>
                    <a:cubicBezTo>
                      <a:pt x="375648" y="626320"/>
                      <a:pt x="378278" y="627046"/>
                      <a:pt x="380636" y="628497"/>
                    </a:cubicBezTo>
                    <a:cubicBezTo>
                      <a:pt x="382994" y="629948"/>
                      <a:pt x="385080" y="632215"/>
                      <a:pt x="386892" y="635299"/>
                    </a:cubicBezTo>
                    <a:cubicBezTo>
                      <a:pt x="388706" y="638382"/>
                      <a:pt x="389976" y="642373"/>
                      <a:pt x="390702" y="647270"/>
                    </a:cubicBezTo>
                    <a:cubicBezTo>
                      <a:pt x="391428" y="652167"/>
                      <a:pt x="391790" y="658244"/>
                      <a:pt x="391790" y="665499"/>
                    </a:cubicBezTo>
                    <a:cubicBezTo>
                      <a:pt x="391790" y="672029"/>
                      <a:pt x="391428" y="677743"/>
                      <a:pt x="390702" y="682640"/>
                    </a:cubicBezTo>
                    <a:cubicBezTo>
                      <a:pt x="389976" y="687537"/>
                      <a:pt x="388706" y="691619"/>
                      <a:pt x="386892" y="694883"/>
                    </a:cubicBezTo>
                    <a:cubicBezTo>
                      <a:pt x="385080" y="698148"/>
                      <a:pt x="382994" y="700506"/>
                      <a:pt x="380636" y="701957"/>
                    </a:cubicBezTo>
                    <a:cubicBezTo>
                      <a:pt x="378278" y="703409"/>
                      <a:pt x="375648" y="704134"/>
                      <a:pt x="372746" y="704134"/>
                    </a:cubicBezTo>
                    <a:lnTo>
                      <a:pt x="34826" y="704134"/>
                    </a:lnTo>
                    <a:cubicBezTo>
                      <a:pt x="26482" y="704134"/>
                      <a:pt x="18592" y="701323"/>
                      <a:pt x="11156" y="695700"/>
                    </a:cubicBezTo>
                    <a:cubicBezTo>
                      <a:pt x="3718" y="690077"/>
                      <a:pt x="0" y="680191"/>
                      <a:pt x="0" y="666043"/>
                    </a:cubicBezTo>
                    <a:lnTo>
                      <a:pt x="0" y="38091"/>
                    </a:lnTo>
                    <a:cubicBezTo>
                      <a:pt x="0" y="23943"/>
                      <a:pt x="3718" y="14058"/>
                      <a:pt x="11156" y="8435"/>
                    </a:cubicBezTo>
                    <a:cubicBezTo>
                      <a:pt x="18592" y="2812"/>
                      <a:pt x="26482" y="0"/>
                      <a:pt x="348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DA2A650-7E3F-4758-AEC6-2365D762A091}"/>
                  </a:ext>
                </a:extLst>
              </p:cNvPr>
              <p:cNvSpPr txBox="1"/>
              <p:nvPr/>
            </p:nvSpPr>
            <p:spPr>
              <a:xfrm>
                <a:off x="18668048" y="272494"/>
                <a:ext cx="450558" cy="538167"/>
              </a:xfrm>
              <a:custGeom>
                <a:avLst/>
                <a:gdLst/>
                <a:ahLst/>
                <a:cxnLst/>
                <a:rect l="l" t="t" r="r" b="b"/>
                <a:pathLst>
                  <a:path w="450558" h="538167">
                    <a:moveTo>
                      <a:pt x="235074" y="0"/>
                    </a:moveTo>
                    <a:cubicBezTo>
                      <a:pt x="273528" y="0"/>
                      <a:pt x="306268" y="6167"/>
                      <a:pt x="333294" y="18501"/>
                    </a:cubicBezTo>
                    <a:cubicBezTo>
                      <a:pt x="360320" y="30835"/>
                      <a:pt x="382540" y="47432"/>
                      <a:pt x="399952" y="68291"/>
                    </a:cubicBezTo>
                    <a:cubicBezTo>
                      <a:pt x="417366" y="89150"/>
                      <a:pt x="430154" y="113637"/>
                      <a:pt x="438316" y="141752"/>
                    </a:cubicBezTo>
                    <a:cubicBezTo>
                      <a:pt x="446478" y="169866"/>
                      <a:pt x="450558" y="199885"/>
                      <a:pt x="450558" y="231809"/>
                    </a:cubicBezTo>
                    <a:lnTo>
                      <a:pt x="450558" y="248134"/>
                    </a:lnTo>
                    <a:cubicBezTo>
                      <a:pt x="450558" y="262281"/>
                      <a:pt x="447006" y="272348"/>
                      <a:pt x="439900" y="278334"/>
                    </a:cubicBezTo>
                    <a:cubicBezTo>
                      <a:pt x="432796" y="284320"/>
                      <a:pt x="424686" y="287313"/>
                      <a:pt x="415572" y="287313"/>
                    </a:cubicBezTo>
                    <a:lnTo>
                      <a:pt x="93050" y="287313"/>
                    </a:lnTo>
                    <a:cubicBezTo>
                      <a:pt x="93050" y="314520"/>
                      <a:pt x="95784" y="339007"/>
                      <a:pt x="101250" y="360773"/>
                    </a:cubicBezTo>
                    <a:cubicBezTo>
                      <a:pt x="106718" y="382539"/>
                      <a:pt x="115832" y="401222"/>
                      <a:pt x="128590" y="416821"/>
                    </a:cubicBezTo>
                    <a:cubicBezTo>
                      <a:pt x="141350" y="432420"/>
                      <a:pt x="157936" y="444391"/>
                      <a:pt x="178350" y="452735"/>
                    </a:cubicBezTo>
                    <a:cubicBezTo>
                      <a:pt x="198764" y="461079"/>
                      <a:pt x="223736" y="465250"/>
                      <a:pt x="253260" y="465250"/>
                    </a:cubicBezTo>
                    <a:cubicBezTo>
                      <a:pt x="276592" y="465250"/>
                      <a:pt x="297370" y="463346"/>
                      <a:pt x="315596" y="459537"/>
                    </a:cubicBezTo>
                    <a:cubicBezTo>
                      <a:pt x="333822" y="455728"/>
                      <a:pt x="349588" y="451465"/>
                      <a:pt x="362894" y="446749"/>
                    </a:cubicBezTo>
                    <a:cubicBezTo>
                      <a:pt x="376202" y="442033"/>
                      <a:pt x="387138" y="437771"/>
                      <a:pt x="395706" y="433962"/>
                    </a:cubicBezTo>
                    <a:cubicBezTo>
                      <a:pt x="404274" y="430153"/>
                      <a:pt x="410744" y="428248"/>
                      <a:pt x="415120" y="428248"/>
                    </a:cubicBezTo>
                    <a:cubicBezTo>
                      <a:pt x="417672" y="428248"/>
                      <a:pt x="419948" y="428883"/>
                      <a:pt x="421952" y="430153"/>
                    </a:cubicBezTo>
                    <a:cubicBezTo>
                      <a:pt x="423956" y="431422"/>
                      <a:pt x="425506" y="433327"/>
                      <a:pt x="426600" y="435866"/>
                    </a:cubicBezTo>
                    <a:cubicBezTo>
                      <a:pt x="427692" y="438406"/>
                      <a:pt x="428514" y="441943"/>
                      <a:pt x="429060" y="446477"/>
                    </a:cubicBezTo>
                    <a:cubicBezTo>
                      <a:pt x="429608" y="451012"/>
                      <a:pt x="429880" y="456544"/>
                      <a:pt x="429880" y="463074"/>
                    </a:cubicBezTo>
                    <a:cubicBezTo>
                      <a:pt x="429880" y="467790"/>
                      <a:pt x="429700" y="471871"/>
                      <a:pt x="429336" y="475317"/>
                    </a:cubicBezTo>
                    <a:cubicBezTo>
                      <a:pt x="428974" y="478764"/>
                      <a:pt x="428520" y="481847"/>
                      <a:pt x="427976" y="484568"/>
                    </a:cubicBezTo>
                    <a:cubicBezTo>
                      <a:pt x="427432" y="487289"/>
                      <a:pt x="426526" y="489737"/>
                      <a:pt x="425256" y="491914"/>
                    </a:cubicBezTo>
                    <a:cubicBezTo>
                      <a:pt x="423986" y="494091"/>
                      <a:pt x="422354" y="496177"/>
                      <a:pt x="420358" y="498172"/>
                    </a:cubicBezTo>
                    <a:cubicBezTo>
                      <a:pt x="418364" y="500167"/>
                      <a:pt x="412468" y="503432"/>
                      <a:pt x="402674" y="507967"/>
                    </a:cubicBezTo>
                    <a:cubicBezTo>
                      <a:pt x="392878" y="512501"/>
                      <a:pt x="380182" y="516945"/>
                      <a:pt x="364582" y="521298"/>
                    </a:cubicBezTo>
                    <a:cubicBezTo>
                      <a:pt x="348984" y="525651"/>
                      <a:pt x="330936" y="529551"/>
                      <a:pt x="310440" y="532998"/>
                    </a:cubicBezTo>
                    <a:cubicBezTo>
                      <a:pt x="289944" y="536444"/>
                      <a:pt x="268086" y="538167"/>
                      <a:pt x="244868" y="538167"/>
                    </a:cubicBezTo>
                    <a:cubicBezTo>
                      <a:pt x="204602" y="538167"/>
                      <a:pt x="169322" y="532544"/>
                      <a:pt x="139032" y="521298"/>
                    </a:cubicBezTo>
                    <a:cubicBezTo>
                      <a:pt x="108740" y="510052"/>
                      <a:pt x="83256" y="493365"/>
                      <a:pt x="62578" y="471236"/>
                    </a:cubicBezTo>
                    <a:cubicBezTo>
                      <a:pt x="41900" y="449107"/>
                      <a:pt x="26300" y="421355"/>
                      <a:pt x="15780" y="387981"/>
                    </a:cubicBezTo>
                    <a:cubicBezTo>
                      <a:pt x="5260" y="354606"/>
                      <a:pt x="0" y="315790"/>
                      <a:pt x="0" y="271532"/>
                    </a:cubicBezTo>
                    <a:cubicBezTo>
                      <a:pt x="0" y="229451"/>
                      <a:pt x="5442" y="191632"/>
                      <a:pt x="16324" y="158076"/>
                    </a:cubicBezTo>
                    <a:cubicBezTo>
                      <a:pt x="27208" y="124520"/>
                      <a:pt x="42898" y="96043"/>
                      <a:pt x="63394" y="72644"/>
                    </a:cubicBezTo>
                    <a:cubicBezTo>
                      <a:pt x="83890" y="49246"/>
                      <a:pt x="108650" y="31289"/>
                      <a:pt x="137670" y="18773"/>
                    </a:cubicBezTo>
                    <a:cubicBezTo>
                      <a:pt x="166692" y="6258"/>
                      <a:pt x="199160" y="0"/>
                      <a:pt x="235074" y="0"/>
                    </a:cubicBezTo>
                    <a:close/>
                    <a:moveTo>
                      <a:pt x="230474" y="70196"/>
                    </a:moveTo>
                    <a:cubicBezTo>
                      <a:pt x="208210" y="70196"/>
                      <a:pt x="188682" y="74367"/>
                      <a:pt x="171892" y="82711"/>
                    </a:cubicBezTo>
                    <a:cubicBezTo>
                      <a:pt x="155104" y="91055"/>
                      <a:pt x="141050" y="102119"/>
                      <a:pt x="129734" y="115904"/>
                    </a:cubicBezTo>
                    <a:cubicBezTo>
                      <a:pt x="118418" y="129690"/>
                      <a:pt x="109656" y="145742"/>
                      <a:pt x="103452" y="164062"/>
                    </a:cubicBezTo>
                    <a:cubicBezTo>
                      <a:pt x="97250" y="182382"/>
                      <a:pt x="93782" y="201518"/>
                      <a:pt x="93050" y="221470"/>
                    </a:cubicBezTo>
                    <a:lnTo>
                      <a:pt x="360230" y="221470"/>
                    </a:lnTo>
                    <a:cubicBezTo>
                      <a:pt x="361318" y="174310"/>
                      <a:pt x="350822" y="137308"/>
                      <a:pt x="328744" y="110463"/>
                    </a:cubicBezTo>
                    <a:cubicBezTo>
                      <a:pt x="306668" y="83618"/>
                      <a:pt x="273910" y="70196"/>
                      <a:pt x="230474" y="701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FE54C4B-6C3F-4306-ACF2-1172985F3270}"/>
                  </a:ext>
                </a:extLst>
              </p:cNvPr>
              <p:cNvSpPr txBox="1"/>
              <p:nvPr/>
            </p:nvSpPr>
            <p:spPr>
              <a:xfrm>
                <a:off x="18140644" y="280112"/>
                <a:ext cx="466338" cy="523475"/>
              </a:xfrm>
              <a:custGeom>
                <a:avLst/>
                <a:gdLst/>
                <a:ahLst/>
                <a:cxnLst/>
                <a:rect l="l" t="t" r="r" b="b"/>
                <a:pathLst>
                  <a:path w="466338" h="523475">
                    <a:moveTo>
                      <a:pt x="44076" y="0"/>
                    </a:moveTo>
                    <a:cubicBezTo>
                      <a:pt x="54596" y="0"/>
                      <a:pt x="63030" y="272"/>
                      <a:pt x="69378" y="816"/>
                    </a:cubicBezTo>
                    <a:cubicBezTo>
                      <a:pt x="75728" y="1360"/>
                      <a:pt x="80624" y="2358"/>
                      <a:pt x="84070" y="3809"/>
                    </a:cubicBezTo>
                    <a:cubicBezTo>
                      <a:pt x="87518" y="5260"/>
                      <a:pt x="90056" y="7074"/>
                      <a:pt x="91688" y="9251"/>
                    </a:cubicBezTo>
                    <a:cubicBezTo>
                      <a:pt x="93322" y="11427"/>
                      <a:pt x="94864" y="14148"/>
                      <a:pt x="96314" y="17413"/>
                    </a:cubicBezTo>
                    <a:lnTo>
                      <a:pt x="234530" y="421174"/>
                    </a:lnTo>
                    <a:lnTo>
                      <a:pt x="236706" y="427704"/>
                    </a:lnTo>
                    <a:lnTo>
                      <a:pt x="238338" y="421174"/>
                    </a:lnTo>
                    <a:lnTo>
                      <a:pt x="374920" y="17413"/>
                    </a:lnTo>
                    <a:cubicBezTo>
                      <a:pt x="375646" y="14148"/>
                      <a:pt x="376916" y="11427"/>
                      <a:pt x="378730" y="9251"/>
                    </a:cubicBezTo>
                    <a:cubicBezTo>
                      <a:pt x="380544" y="7074"/>
                      <a:pt x="383174" y="5260"/>
                      <a:pt x="386620" y="3809"/>
                    </a:cubicBezTo>
                    <a:cubicBezTo>
                      <a:pt x="390066" y="2358"/>
                      <a:pt x="394782" y="1360"/>
                      <a:pt x="400768" y="816"/>
                    </a:cubicBezTo>
                    <a:cubicBezTo>
                      <a:pt x="406754" y="272"/>
                      <a:pt x="414644" y="0"/>
                      <a:pt x="424438" y="0"/>
                    </a:cubicBezTo>
                    <a:cubicBezTo>
                      <a:pt x="432782" y="0"/>
                      <a:pt x="439674" y="181"/>
                      <a:pt x="445116" y="544"/>
                    </a:cubicBezTo>
                    <a:cubicBezTo>
                      <a:pt x="450558" y="907"/>
                      <a:pt x="454820" y="1814"/>
                      <a:pt x="457904" y="3265"/>
                    </a:cubicBezTo>
                    <a:cubicBezTo>
                      <a:pt x="460988" y="4716"/>
                      <a:pt x="463164" y="6439"/>
                      <a:pt x="464434" y="8434"/>
                    </a:cubicBezTo>
                    <a:cubicBezTo>
                      <a:pt x="465704" y="10430"/>
                      <a:pt x="466338" y="12878"/>
                      <a:pt x="466338" y="15780"/>
                    </a:cubicBezTo>
                    <a:cubicBezTo>
                      <a:pt x="466338" y="17231"/>
                      <a:pt x="466248" y="18773"/>
                      <a:pt x="466066" y="20406"/>
                    </a:cubicBezTo>
                    <a:cubicBezTo>
                      <a:pt x="465884" y="22038"/>
                      <a:pt x="465612" y="23761"/>
                      <a:pt x="465250" y="25575"/>
                    </a:cubicBezTo>
                    <a:cubicBezTo>
                      <a:pt x="464888" y="27389"/>
                      <a:pt x="464434" y="29384"/>
                      <a:pt x="463890" y="31561"/>
                    </a:cubicBezTo>
                    <a:cubicBezTo>
                      <a:pt x="463346" y="33737"/>
                      <a:pt x="462710" y="36095"/>
                      <a:pt x="461984" y="38635"/>
                    </a:cubicBezTo>
                    <a:lnTo>
                      <a:pt x="294930" y="503886"/>
                    </a:lnTo>
                    <a:cubicBezTo>
                      <a:pt x="293478" y="507876"/>
                      <a:pt x="291574" y="511141"/>
                      <a:pt x="289216" y="513680"/>
                    </a:cubicBezTo>
                    <a:cubicBezTo>
                      <a:pt x="286858" y="516220"/>
                      <a:pt x="283322" y="518215"/>
                      <a:pt x="278606" y="519666"/>
                    </a:cubicBezTo>
                    <a:cubicBezTo>
                      <a:pt x="273890" y="521117"/>
                      <a:pt x="267904" y="522115"/>
                      <a:pt x="260648" y="522659"/>
                    </a:cubicBezTo>
                    <a:cubicBezTo>
                      <a:pt x="253392" y="523203"/>
                      <a:pt x="244324" y="523475"/>
                      <a:pt x="233440" y="523475"/>
                    </a:cubicBezTo>
                    <a:cubicBezTo>
                      <a:pt x="222558" y="523475"/>
                      <a:pt x="213488" y="523112"/>
                      <a:pt x="206234" y="522387"/>
                    </a:cubicBezTo>
                    <a:cubicBezTo>
                      <a:pt x="198978" y="521661"/>
                      <a:pt x="193082" y="520573"/>
                      <a:pt x="188548" y="519122"/>
                    </a:cubicBezTo>
                    <a:cubicBezTo>
                      <a:pt x="184014" y="517671"/>
                      <a:pt x="180476" y="515675"/>
                      <a:pt x="177938" y="513136"/>
                    </a:cubicBezTo>
                    <a:cubicBezTo>
                      <a:pt x="175398" y="510597"/>
                      <a:pt x="173402" y="507513"/>
                      <a:pt x="171952" y="503886"/>
                    </a:cubicBezTo>
                    <a:lnTo>
                      <a:pt x="5440" y="38635"/>
                    </a:lnTo>
                    <a:cubicBezTo>
                      <a:pt x="3990" y="34282"/>
                      <a:pt x="2810" y="30472"/>
                      <a:pt x="1904" y="27208"/>
                    </a:cubicBezTo>
                    <a:cubicBezTo>
                      <a:pt x="996" y="23943"/>
                      <a:pt x="452" y="21494"/>
                      <a:pt x="272" y="19861"/>
                    </a:cubicBezTo>
                    <a:cubicBezTo>
                      <a:pt x="90" y="18229"/>
                      <a:pt x="0" y="16869"/>
                      <a:pt x="0" y="15780"/>
                    </a:cubicBezTo>
                    <a:cubicBezTo>
                      <a:pt x="0" y="12878"/>
                      <a:pt x="724" y="10339"/>
                      <a:pt x="2176" y="8162"/>
                    </a:cubicBezTo>
                    <a:cubicBezTo>
                      <a:pt x="3626" y="5986"/>
                      <a:pt x="6076" y="4262"/>
                      <a:pt x="9522" y="2993"/>
                    </a:cubicBezTo>
                    <a:cubicBezTo>
                      <a:pt x="12968" y="1723"/>
                      <a:pt x="17502" y="907"/>
                      <a:pt x="23126" y="544"/>
                    </a:cubicBezTo>
                    <a:cubicBezTo>
                      <a:pt x="28748" y="181"/>
                      <a:pt x="35732" y="0"/>
                      <a:pt x="4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5B5C74-D38A-4F99-B9D4-B8779E3A981C}"/>
                </a:ext>
              </a:extLst>
            </p:cNvPr>
            <p:cNvGrpSpPr/>
            <p:nvPr/>
          </p:nvGrpSpPr>
          <p:grpSpPr>
            <a:xfrm>
              <a:off x="27961004" y="6440516"/>
              <a:ext cx="1640370" cy="768345"/>
              <a:chOff x="27961004" y="6440516"/>
              <a:chExt cx="1640370" cy="768345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F44CFBF-D14D-42F0-A813-926C7F0E08CC}"/>
                  </a:ext>
                </a:extLst>
              </p:cNvPr>
              <p:cNvSpPr txBox="1"/>
              <p:nvPr/>
            </p:nvSpPr>
            <p:spPr>
              <a:xfrm>
                <a:off x="29150816" y="6440516"/>
                <a:ext cx="450558" cy="768344"/>
              </a:xfrm>
              <a:custGeom>
                <a:avLst/>
                <a:gdLst/>
                <a:ahLst/>
                <a:cxnLst/>
                <a:rect l="l" t="t" r="r" b="b"/>
                <a:pathLst>
                  <a:path w="450558" h="768344">
                    <a:moveTo>
                      <a:pt x="44620" y="0"/>
                    </a:moveTo>
                    <a:cubicBezTo>
                      <a:pt x="53690" y="0"/>
                      <a:pt x="61126" y="363"/>
                      <a:pt x="66930" y="1089"/>
                    </a:cubicBezTo>
                    <a:cubicBezTo>
                      <a:pt x="72734" y="1814"/>
                      <a:pt x="77270" y="2902"/>
                      <a:pt x="80534" y="4354"/>
                    </a:cubicBezTo>
                    <a:cubicBezTo>
                      <a:pt x="83800" y="5805"/>
                      <a:pt x="86156" y="7618"/>
                      <a:pt x="87608" y="9795"/>
                    </a:cubicBezTo>
                    <a:cubicBezTo>
                      <a:pt x="89060" y="11972"/>
                      <a:pt x="89784" y="14511"/>
                      <a:pt x="89784" y="17413"/>
                    </a:cubicBezTo>
                    <a:lnTo>
                      <a:pt x="89784" y="310712"/>
                    </a:lnTo>
                    <a:cubicBezTo>
                      <a:pt x="104296" y="295838"/>
                      <a:pt x="118352" y="283323"/>
                      <a:pt x="131956" y="273165"/>
                    </a:cubicBezTo>
                    <a:cubicBezTo>
                      <a:pt x="145560" y="263008"/>
                      <a:pt x="158892" y="254755"/>
                      <a:pt x="171952" y="248406"/>
                    </a:cubicBezTo>
                    <a:cubicBezTo>
                      <a:pt x="185012" y="242058"/>
                      <a:pt x="198072" y="237432"/>
                      <a:pt x="211130" y="234530"/>
                    </a:cubicBezTo>
                    <a:cubicBezTo>
                      <a:pt x="224190" y="231628"/>
                      <a:pt x="237976" y="230177"/>
                      <a:pt x="252486" y="230177"/>
                    </a:cubicBezTo>
                    <a:cubicBezTo>
                      <a:pt x="288038" y="230177"/>
                      <a:pt x="318420" y="237251"/>
                      <a:pt x="343632" y="251399"/>
                    </a:cubicBezTo>
                    <a:cubicBezTo>
                      <a:pt x="368844" y="265547"/>
                      <a:pt x="389340" y="284502"/>
                      <a:pt x="405122" y="308263"/>
                    </a:cubicBezTo>
                    <a:cubicBezTo>
                      <a:pt x="420902" y="332024"/>
                      <a:pt x="432420" y="359867"/>
                      <a:pt x="439674" y="391790"/>
                    </a:cubicBezTo>
                    <a:cubicBezTo>
                      <a:pt x="446930" y="423714"/>
                      <a:pt x="450558" y="457452"/>
                      <a:pt x="450558" y="493003"/>
                    </a:cubicBezTo>
                    <a:cubicBezTo>
                      <a:pt x="450558" y="535447"/>
                      <a:pt x="445932" y="573628"/>
                      <a:pt x="436682" y="607547"/>
                    </a:cubicBezTo>
                    <a:cubicBezTo>
                      <a:pt x="427432" y="641466"/>
                      <a:pt x="413828" y="670397"/>
                      <a:pt x="395870" y="694339"/>
                    </a:cubicBezTo>
                    <a:cubicBezTo>
                      <a:pt x="377914" y="718282"/>
                      <a:pt x="355876" y="736602"/>
                      <a:pt x="329756" y="749299"/>
                    </a:cubicBezTo>
                    <a:cubicBezTo>
                      <a:pt x="303636" y="761996"/>
                      <a:pt x="273708" y="768344"/>
                      <a:pt x="239970" y="768344"/>
                    </a:cubicBezTo>
                    <a:cubicBezTo>
                      <a:pt x="224372" y="768344"/>
                      <a:pt x="209952" y="766802"/>
                      <a:pt x="196710" y="763719"/>
                    </a:cubicBezTo>
                    <a:cubicBezTo>
                      <a:pt x="183470" y="760635"/>
                      <a:pt x="170500" y="755647"/>
                      <a:pt x="157804" y="748755"/>
                    </a:cubicBezTo>
                    <a:cubicBezTo>
                      <a:pt x="145106" y="741862"/>
                      <a:pt x="132410" y="733156"/>
                      <a:pt x="119714" y="722635"/>
                    </a:cubicBezTo>
                    <a:cubicBezTo>
                      <a:pt x="107016" y="712115"/>
                      <a:pt x="93594" y="699418"/>
                      <a:pt x="79446" y="684545"/>
                    </a:cubicBezTo>
                    <a:lnTo>
                      <a:pt x="79446" y="744401"/>
                    </a:lnTo>
                    <a:cubicBezTo>
                      <a:pt x="79446" y="747304"/>
                      <a:pt x="78720" y="749843"/>
                      <a:pt x="77270" y="752020"/>
                    </a:cubicBezTo>
                    <a:cubicBezTo>
                      <a:pt x="75818" y="754196"/>
                      <a:pt x="73460" y="755919"/>
                      <a:pt x="70196" y="757189"/>
                    </a:cubicBezTo>
                    <a:cubicBezTo>
                      <a:pt x="66930" y="758459"/>
                      <a:pt x="62850" y="759456"/>
                      <a:pt x="57952" y="760182"/>
                    </a:cubicBezTo>
                    <a:cubicBezTo>
                      <a:pt x="53054" y="760907"/>
                      <a:pt x="46796" y="761270"/>
                      <a:pt x="39178" y="761270"/>
                    </a:cubicBezTo>
                    <a:cubicBezTo>
                      <a:pt x="31924" y="761270"/>
                      <a:pt x="25756" y="760907"/>
                      <a:pt x="20678" y="760182"/>
                    </a:cubicBezTo>
                    <a:cubicBezTo>
                      <a:pt x="15598" y="759456"/>
                      <a:pt x="11426" y="758459"/>
                      <a:pt x="8162" y="757189"/>
                    </a:cubicBezTo>
                    <a:cubicBezTo>
                      <a:pt x="4896" y="755919"/>
                      <a:pt x="2720" y="754196"/>
                      <a:pt x="1632" y="752020"/>
                    </a:cubicBezTo>
                    <a:cubicBezTo>
                      <a:pt x="544" y="749843"/>
                      <a:pt x="0" y="747304"/>
                      <a:pt x="0" y="744401"/>
                    </a:cubicBezTo>
                    <a:lnTo>
                      <a:pt x="0" y="17413"/>
                    </a:lnTo>
                    <a:cubicBezTo>
                      <a:pt x="0" y="14511"/>
                      <a:pt x="634" y="11972"/>
                      <a:pt x="1904" y="9795"/>
                    </a:cubicBezTo>
                    <a:cubicBezTo>
                      <a:pt x="3174" y="7618"/>
                      <a:pt x="5532" y="5805"/>
                      <a:pt x="8978" y="4354"/>
                    </a:cubicBezTo>
                    <a:cubicBezTo>
                      <a:pt x="12424" y="2902"/>
                      <a:pt x="17050" y="1814"/>
                      <a:pt x="22854" y="1089"/>
                    </a:cubicBezTo>
                    <a:cubicBezTo>
                      <a:pt x="28658" y="363"/>
                      <a:pt x="35914" y="0"/>
                      <a:pt x="44620" y="0"/>
                    </a:cubicBezTo>
                    <a:close/>
                    <a:moveTo>
                      <a:pt x="235414" y="307447"/>
                    </a:moveTo>
                    <a:cubicBezTo>
                      <a:pt x="223736" y="307447"/>
                      <a:pt x="212242" y="309079"/>
                      <a:pt x="200928" y="312344"/>
                    </a:cubicBezTo>
                    <a:cubicBezTo>
                      <a:pt x="189614" y="315609"/>
                      <a:pt x="178116" y="321051"/>
                      <a:pt x="166434" y="328669"/>
                    </a:cubicBezTo>
                    <a:cubicBezTo>
                      <a:pt x="154752" y="336287"/>
                      <a:pt x="142614" y="346082"/>
                      <a:pt x="130022" y="358053"/>
                    </a:cubicBezTo>
                    <a:cubicBezTo>
                      <a:pt x="117430" y="370024"/>
                      <a:pt x="104018" y="385079"/>
                      <a:pt x="89784" y="403218"/>
                    </a:cubicBezTo>
                    <a:lnTo>
                      <a:pt x="89784" y="598568"/>
                    </a:lnTo>
                    <a:cubicBezTo>
                      <a:pt x="114606" y="628678"/>
                      <a:pt x="138330" y="651623"/>
                      <a:pt x="160958" y="667404"/>
                    </a:cubicBezTo>
                    <a:cubicBezTo>
                      <a:pt x="183586" y="683184"/>
                      <a:pt x="207128" y="691074"/>
                      <a:pt x="231588" y="691074"/>
                    </a:cubicBezTo>
                    <a:cubicBezTo>
                      <a:pt x="254216" y="691074"/>
                      <a:pt x="273560" y="685633"/>
                      <a:pt x="289620" y="674750"/>
                    </a:cubicBezTo>
                    <a:cubicBezTo>
                      <a:pt x="305682" y="663867"/>
                      <a:pt x="318730" y="649447"/>
                      <a:pt x="328766" y="631490"/>
                    </a:cubicBezTo>
                    <a:cubicBezTo>
                      <a:pt x="338802" y="613533"/>
                      <a:pt x="346100" y="593399"/>
                      <a:pt x="350664" y="571089"/>
                    </a:cubicBezTo>
                    <a:cubicBezTo>
                      <a:pt x="355226" y="548778"/>
                      <a:pt x="357508" y="526196"/>
                      <a:pt x="357508" y="503342"/>
                    </a:cubicBezTo>
                    <a:cubicBezTo>
                      <a:pt x="357508" y="478311"/>
                      <a:pt x="355592" y="454005"/>
                      <a:pt x="351760" y="430425"/>
                    </a:cubicBezTo>
                    <a:cubicBezTo>
                      <a:pt x="347928" y="406845"/>
                      <a:pt x="341266" y="385986"/>
                      <a:pt x="331776" y="367848"/>
                    </a:cubicBezTo>
                    <a:cubicBezTo>
                      <a:pt x="322284" y="349709"/>
                      <a:pt x="309692" y="335108"/>
                      <a:pt x="294000" y="324043"/>
                    </a:cubicBezTo>
                    <a:cubicBezTo>
                      <a:pt x="278306" y="312979"/>
                      <a:pt x="258778" y="307447"/>
                      <a:pt x="235414" y="3074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8C74E78-EA39-4439-A6CE-8E68ABA40FE1}"/>
                  </a:ext>
                </a:extLst>
              </p:cNvPr>
              <p:cNvSpPr txBox="1"/>
              <p:nvPr/>
            </p:nvSpPr>
            <p:spPr>
              <a:xfrm>
                <a:off x="27961004" y="6494387"/>
                <a:ext cx="464162" cy="704134"/>
              </a:xfrm>
              <a:custGeom>
                <a:avLst/>
                <a:gdLst/>
                <a:ahLst/>
                <a:cxnLst/>
                <a:rect l="l" t="t" r="r" b="b"/>
                <a:pathLst>
                  <a:path w="464162" h="704134">
                    <a:moveTo>
                      <a:pt x="34826" y="0"/>
                    </a:moveTo>
                    <a:lnTo>
                      <a:pt x="194808" y="0"/>
                    </a:lnTo>
                    <a:cubicBezTo>
                      <a:pt x="236888" y="0"/>
                      <a:pt x="271352" y="3991"/>
                      <a:pt x="298196" y="11972"/>
                    </a:cubicBezTo>
                    <a:cubicBezTo>
                      <a:pt x="325040" y="19953"/>
                      <a:pt x="347442" y="31561"/>
                      <a:pt x="365398" y="46798"/>
                    </a:cubicBezTo>
                    <a:cubicBezTo>
                      <a:pt x="383356" y="62034"/>
                      <a:pt x="396870" y="80716"/>
                      <a:pt x="405938" y="102845"/>
                    </a:cubicBezTo>
                    <a:cubicBezTo>
                      <a:pt x="415008" y="124974"/>
                      <a:pt x="419542" y="150005"/>
                      <a:pt x="419542" y="177938"/>
                    </a:cubicBezTo>
                    <a:cubicBezTo>
                      <a:pt x="419542" y="194626"/>
                      <a:pt x="417546" y="210588"/>
                      <a:pt x="413556" y="225824"/>
                    </a:cubicBezTo>
                    <a:cubicBezTo>
                      <a:pt x="409566" y="241060"/>
                      <a:pt x="403672" y="255117"/>
                      <a:pt x="395872" y="267996"/>
                    </a:cubicBezTo>
                    <a:cubicBezTo>
                      <a:pt x="388072" y="280874"/>
                      <a:pt x="378278" y="292392"/>
                      <a:pt x="366488" y="302549"/>
                    </a:cubicBezTo>
                    <a:cubicBezTo>
                      <a:pt x="354698" y="312707"/>
                      <a:pt x="341184" y="321051"/>
                      <a:pt x="325948" y="327580"/>
                    </a:cubicBezTo>
                    <a:cubicBezTo>
                      <a:pt x="345174" y="331208"/>
                      <a:pt x="363132" y="337829"/>
                      <a:pt x="379820" y="347442"/>
                    </a:cubicBezTo>
                    <a:cubicBezTo>
                      <a:pt x="396506" y="357055"/>
                      <a:pt x="411108" y="369299"/>
                      <a:pt x="423624" y="384172"/>
                    </a:cubicBezTo>
                    <a:cubicBezTo>
                      <a:pt x="436138" y="399046"/>
                      <a:pt x="446024" y="416459"/>
                      <a:pt x="453280" y="436411"/>
                    </a:cubicBezTo>
                    <a:cubicBezTo>
                      <a:pt x="460534" y="456363"/>
                      <a:pt x="464162" y="478311"/>
                      <a:pt x="464162" y="502254"/>
                    </a:cubicBezTo>
                    <a:cubicBezTo>
                      <a:pt x="464162" y="524382"/>
                      <a:pt x="461352" y="544788"/>
                      <a:pt x="455728" y="563471"/>
                    </a:cubicBezTo>
                    <a:cubicBezTo>
                      <a:pt x="450106" y="582153"/>
                      <a:pt x="442216" y="598931"/>
                      <a:pt x="432058" y="613805"/>
                    </a:cubicBezTo>
                    <a:cubicBezTo>
                      <a:pt x="421900" y="628678"/>
                      <a:pt x="409656" y="641738"/>
                      <a:pt x="395328" y="652984"/>
                    </a:cubicBezTo>
                    <a:cubicBezTo>
                      <a:pt x="380998" y="664230"/>
                      <a:pt x="364854" y="673662"/>
                      <a:pt x="346898" y="681280"/>
                    </a:cubicBezTo>
                    <a:cubicBezTo>
                      <a:pt x="328940" y="688898"/>
                      <a:pt x="309714" y="694612"/>
                      <a:pt x="289218" y="698421"/>
                    </a:cubicBezTo>
                    <a:cubicBezTo>
                      <a:pt x="268722" y="702230"/>
                      <a:pt x="245232" y="704134"/>
                      <a:pt x="218750" y="704134"/>
                    </a:cubicBezTo>
                    <a:lnTo>
                      <a:pt x="34826" y="704134"/>
                    </a:lnTo>
                    <a:cubicBezTo>
                      <a:pt x="26482" y="704134"/>
                      <a:pt x="18592" y="701323"/>
                      <a:pt x="11156" y="695700"/>
                    </a:cubicBezTo>
                    <a:cubicBezTo>
                      <a:pt x="3718" y="690077"/>
                      <a:pt x="0" y="680191"/>
                      <a:pt x="0" y="666044"/>
                    </a:cubicBezTo>
                    <a:lnTo>
                      <a:pt x="0" y="38091"/>
                    </a:lnTo>
                    <a:cubicBezTo>
                      <a:pt x="0" y="23943"/>
                      <a:pt x="3718" y="14058"/>
                      <a:pt x="11156" y="8435"/>
                    </a:cubicBezTo>
                    <a:cubicBezTo>
                      <a:pt x="18592" y="2812"/>
                      <a:pt x="26482" y="0"/>
                      <a:pt x="34826" y="0"/>
                    </a:cubicBezTo>
                    <a:close/>
                    <a:moveTo>
                      <a:pt x="93050" y="76182"/>
                    </a:moveTo>
                    <a:lnTo>
                      <a:pt x="93050" y="304182"/>
                    </a:lnTo>
                    <a:lnTo>
                      <a:pt x="199450" y="304182"/>
                    </a:lnTo>
                    <a:cubicBezTo>
                      <a:pt x="223698" y="304182"/>
                      <a:pt x="243242" y="301008"/>
                      <a:pt x="258082" y="294659"/>
                    </a:cubicBezTo>
                    <a:cubicBezTo>
                      <a:pt x="272922" y="288311"/>
                      <a:pt x="285228" y="279786"/>
                      <a:pt x="295000" y="269084"/>
                    </a:cubicBezTo>
                    <a:cubicBezTo>
                      <a:pt x="304772" y="258382"/>
                      <a:pt x="311918" y="245867"/>
                      <a:pt x="316442" y="231538"/>
                    </a:cubicBezTo>
                    <a:cubicBezTo>
                      <a:pt x="320966" y="217208"/>
                      <a:pt x="323228" y="202425"/>
                      <a:pt x="323228" y="187189"/>
                    </a:cubicBezTo>
                    <a:cubicBezTo>
                      <a:pt x="323228" y="170139"/>
                      <a:pt x="320874" y="154721"/>
                      <a:pt x="316170" y="140936"/>
                    </a:cubicBezTo>
                    <a:cubicBezTo>
                      <a:pt x="311466" y="127151"/>
                      <a:pt x="304046" y="115452"/>
                      <a:pt x="293910" y="105838"/>
                    </a:cubicBezTo>
                    <a:cubicBezTo>
                      <a:pt x="283776" y="96225"/>
                      <a:pt x="270566" y="88879"/>
                      <a:pt x="254282" y="83800"/>
                    </a:cubicBezTo>
                    <a:cubicBezTo>
                      <a:pt x="237996" y="78721"/>
                      <a:pt x="216462" y="76182"/>
                      <a:pt x="189680" y="76182"/>
                    </a:cubicBezTo>
                    <a:lnTo>
                      <a:pt x="93050" y="76182"/>
                    </a:lnTo>
                    <a:close/>
                    <a:moveTo>
                      <a:pt x="93050" y="378731"/>
                    </a:moveTo>
                    <a:lnTo>
                      <a:pt x="93050" y="626865"/>
                    </a:lnTo>
                    <a:lnTo>
                      <a:pt x="228816" y="626865"/>
                    </a:lnTo>
                    <a:cubicBezTo>
                      <a:pt x="250180" y="626865"/>
                      <a:pt x="268826" y="624325"/>
                      <a:pt x="284754" y="619246"/>
                    </a:cubicBezTo>
                    <a:cubicBezTo>
                      <a:pt x="300682" y="614168"/>
                      <a:pt x="314710" y="606640"/>
                      <a:pt x="326840" y="596664"/>
                    </a:cubicBezTo>
                    <a:cubicBezTo>
                      <a:pt x="338970" y="586688"/>
                      <a:pt x="348474" y="574263"/>
                      <a:pt x="355354" y="559390"/>
                    </a:cubicBezTo>
                    <a:cubicBezTo>
                      <a:pt x="362232" y="544516"/>
                      <a:pt x="365672" y="527285"/>
                      <a:pt x="365672" y="507695"/>
                    </a:cubicBezTo>
                    <a:cubicBezTo>
                      <a:pt x="365672" y="486654"/>
                      <a:pt x="362322" y="468153"/>
                      <a:pt x="355626" y="452191"/>
                    </a:cubicBezTo>
                    <a:cubicBezTo>
                      <a:pt x="348928" y="436230"/>
                      <a:pt x="339154" y="422807"/>
                      <a:pt x="326300" y="411924"/>
                    </a:cubicBezTo>
                    <a:cubicBezTo>
                      <a:pt x="313448" y="401041"/>
                      <a:pt x="297336" y="392788"/>
                      <a:pt x="277964" y="387165"/>
                    </a:cubicBezTo>
                    <a:cubicBezTo>
                      <a:pt x="258594" y="381542"/>
                      <a:pt x="234246" y="378731"/>
                      <a:pt x="204924" y="378731"/>
                    </a:cubicBezTo>
                    <a:lnTo>
                      <a:pt x="93050" y="37873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B308B2D-877B-423F-A744-2F8DCBA36D66}"/>
                  </a:ext>
                </a:extLst>
              </p:cNvPr>
              <p:cNvSpPr txBox="1"/>
              <p:nvPr/>
            </p:nvSpPr>
            <p:spPr>
              <a:xfrm>
                <a:off x="28525984" y="6670694"/>
                <a:ext cx="489738" cy="538167"/>
              </a:xfrm>
              <a:custGeom>
                <a:avLst/>
                <a:gdLst/>
                <a:ahLst/>
                <a:cxnLst/>
                <a:rect l="l" t="t" r="r" b="b"/>
                <a:pathLst>
                  <a:path w="489738" h="538167">
                    <a:moveTo>
                      <a:pt x="249766" y="0"/>
                    </a:moveTo>
                    <a:cubicBezTo>
                      <a:pt x="290034" y="0"/>
                      <a:pt x="325132" y="5986"/>
                      <a:pt x="355060" y="17957"/>
                    </a:cubicBezTo>
                    <a:cubicBezTo>
                      <a:pt x="384988" y="29928"/>
                      <a:pt x="409928" y="47341"/>
                      <a:pt x="429880" y="70196"/>
                    </a:cubicBezTo>
                    <a:cubicBezTo>
                      <a:pt x="449832" y="93050"/>
                      <a:pt x="464796" y="120802"/>
                      <a:pt x="474772" y="153451"/>
                    </a:cubicBezTo>
                    <a:cubicBezTo>
                      <a:pt x="484750" y="186100"/>
                      <a:pt x="489738" y="222921"/>
                      <a:pt x="489738" y="263914"/>
                    </a:cubicBezTo>
                    <a:cubicBezTo>
                      <a:pt x="489738" y="303819"/>
                      <a:pt x="484478" y="340549"/>
                      <a:pt x="473956" y="374105"/>
                    </a:cubicBezTo>
                    <a:cubicBezTo>
                      <a:pt x="463436" y="407661"/>
                      <a:pt x="447746" y="436592"/>
                      <a:pt x="426888" y="460897"/>
                    </a:cubicBezTo>
                    <a:cubicBezTo>
                      <a:pt x="406028" y="485203"/>
                      <a:pt x="379910" y="504158"/>
                      <a:pt x="348530" y="517761"/>
                    </a:cubicBezTo>
                    <a:cubicBezTo>
                      <a:pt x="317150" y="531365"/>
                      <a:pt x="280782" y="538167"/>
                      <a:pt x="239428" y="538167"/>
                    </a:cubicBezTo>
                    <a:cubicBezTo>
                      <a:pt x="199160" y="538167"/>
                      <a:pt x="164062" y="532181"/>
                      <a:pt x="134134" y="520210"/>
                    </a:cubicBezTo>
                    <a:cubicBezTo>
                      <a:pt x="104204" y="508239"/>
                      <a:pt x="79264" y="490826"/>
                      <a:pt x="59312" y="467971"/>
                    </a:cubicBezTo>
                    <a:cubicBezTo>
                      <a:pt x="39360" y="445117"/>
                      <a:pt x="24486" y="417365"/>
                      <a:pt x="14692" y="384716"/>
                    </a:cubicBezTo>
                    <a:cubicBezTo>
                      <a:pt x="4898" y="352067"/>
                      <a:pt x="0" y="315064"/>
                      <a:pt x="0" y="273709"/>
                    </a:cubicBezTo>
                    <a:cubicBezTo>
                      <a:pt x="0" y="233804"/>
                      <a:pt x="5170" y="197074"/>
                      <a:pt x="15508" y="163518"/>
                    </a:cubicBezTo>
                    <a:cubicBezTo>
                      <a:pt x="25848" y="129962"/>
                      <a:pt x="41446" y="101031"/>
                      <a:pt x="62306" y="76726"/>
                    </a:cubicBezTo>
                    <a:cubicBezTo>
                      <a:pt x="83164" y="52420"/>
                      <a:pt x="109194" y="33556"/>
                      <a:pt x="140392" y="20134"/>
                    </a:cubicBezTo>
                    <a:cubicBezTo>
                      <a:pt x="171590" y="6711"/>
                      <a:pt x="208048" y="0"/>
                      <a:pt x="249766" y="0"/>
                    </a:cubicBezTo>
                    <a:close/>
                    <a:moveTo>
                      <a:pt x="246238" y="75093"/>
                    </a:moveTo>
                    <a:cubicBezTo>
                      <a:pt x="219518" y="75093"/>
                      <a:pt x="196548" y="79809"/>
                      <a:pt x="177330" y="89241"/>
                    </a:cubicBezTo>
                    <a:cubicBezTo>
                      <a:pt x="158112" y="98673"/>
                      <a:pt x="142280" y="112005"/>
                      <a:pt x="129836" y="129236"/>
                    </a:cubicBezTo>
                    <a:cubicBezTo>
                      <a:pt x="117390" y="146468"/>
                      <a:pt x="108148" y="166874"/>
                      <a:pt x="102110" y="190453"/>
                    </a:cubicBezTo>
                    <a:cubicBezTo>
                      <a:pt x="96070" y="214033"/>
                      <a:pt x="93050" y="239790"/>
                      <a:pt x="93050" y="267723"/>
                    </a:cubicBezTo>
                    <a:cubicBezTo>
                      <a:pt x="93050" y="294568"/>
                      <a:pt x="95522" y="319780"/>
                      <a:pt x="100464" y="343360"/>
                    </a:cubicBezTo>
                    <a:cubicBezTo>
                      <a:pt x="105406" y="366940"/>
                      <a:pt x="113642" y="387527"/>
                      <a:pt x="125172" y="405122"/>
                    </a:cubicBezTo>
                    <a:cubicBezTo>
                      <a:pt x="136702" y="422716"/>
                      <a:pt x="152166" y="436683"/>
                      <a:pt x="171566" y="447022"/>
                    </a:cubicBezTo>
                    <a:cubicBezTo>
                      <a:pt x="190964" y="457360"/>
                      <a:pt x="215124" y="462530"/>
                      <a:pt x="244044" y="462530"/>
                    </a:cubicBezTo>
                    <a:cubicBezTo>
                      <a:pt x="270402" y="462530"/>
                      <a:pt x="293280" y="457814"/>
                      <a:pt x="312680" y="448382"/>
                    </a:cubicBezTo>
                    <a:cubicBezTo>
                      <a:pt x="332080" y="438950"/>
                      <a:pt x="348000" y="425709"/>
                      <a:pt x="360446" y="408659"/>
                    </a:cubicBezTo>
                    <a:cubicBezTo>
                      <a:pt x="372890" y="391609"/>
                      <a:pt x="382042" y="371294"/>
                      <a:pt x="387900" y="347714"/>
                    </a:cubicBezTo>
                    <a:cubicBezTo>
                      <a:pt x="393758" y="324134"/>
                      <a:pt x="396688" y="298196"/>
                      <a:pt x="396688" y="269900"/>
                    </a:cubicBezTo>
                    <a:cubicBezTo>
                      <a:pt x="396688" y="243418"/>
                      <a:pt x="394216" y="218387"/>
                      <a:pt x="389274" y="194807"/>
                    </a:cubicBezTo>
                    <a:cubicBezTo>
                      <a:pt x="384330" y="171227"/>
                      <a:pt x="376186" y="150549"/>
                      <a:pt x="364838" y="132773"/>
                    </a:cubicBezTo>
                    <a:cubicBezTo>
                      <a:pt x="353490" y="114998"/>
                      <a:pt x="338116" y="100940"/>
                      <a:pt x="318716" y="90601"/>
                    </a:cubicBezTo>
                    <a:cubicBezTo>
                      <a:pt x="299316" y="80263"/>
                      <a:pt x="275156" y="75093"/>
                      <a:pt x="246238" y="750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02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e5a1d91d-c9cc-4dcc-ab41-46baa146057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itchFamily="-10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1166</Words>
  <Application>Microsoft Office PowerPoint</Application>
  <PresentationFormat>Widescreen</PresentationFormat>
  <Paragraphs>393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ＭＳ Ｐゴシック</vt:lpstr>
      <vt:lpstr>Arial</vt:lpstr>
      <vt:lpstr>Arial Narrow</vt:lpstr>
      <vt:lpstr>Arial Unicode MS</vt:lpstr>
      <vt:lpstr>Calibri</vt:lpstr>
      <vt:lpstr>Calibri Light</vt:lpstr>
      <vt:lpstr>Cambria Math</vt:lpstr>
      <vt:lpstr>Comic Sans MS</vt:lpstr>
      <vt:lpstr>Times New Roman</vt:lpstr>
      <vt:lpstr>Office Theme</vt:lpstr>
      <vt:lpstr>1_Default Design</vt:lpstr>
      <vt:lpstr>CS 121 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Lessons</vt:lpstr>
      <vt:lpstr>1) Everything is a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Significant Topics</vt:lpstr>
      <vt:lpstr>PowerPoint Presentation</vt:lpstr>
      <vt:lpstr>What we didn’t see</vt:lpstr>
      <vt:lpstr>PowerPoint Presentation</vt:lpstr>
      <vt:lpstr>PowerPoint Presentation</vt:lpstr>
      <vt:lpstr>PowerPoint Presentation</vt:lpstr>
      <vt:lpstr>PowerPoint Presentation</vt:lpstr>
      <vt:lpstr>Surprising algorithms and data structures</vt:lpstr>
      <vt:lpstr>More on computational complexity</vt:lpstr>
      <vt:lpstr>PowerPoint Presentation</vt:lpstr>
      <vt:lpstr>PowerPoint Presentation</vt:lpstr>
      <vt:lpstr>Thanks!</vt:lpstr>
      <vt:lpstr>PowerPoint Presentation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Barak, Boaz</cp:lastModifiedBy>
  <cp:revision>108</cp:revision>
  <dcterms:created xsi:type="dcterms:W3CDTF">2017-11-29T15:37:47Z</dcterms:created>
  <dcterms:modified xsi:type="dcterms:W3CDTF">2018-12-04T17:01:22Z</dcterms:modified>
</cp:coreProperties>
</file>