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950ce98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950ce98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950ce98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950ce98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Balloon Shooter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uthors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Tzabar Nasich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Boaz Descalo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400" y="910550"/>
            <a:ext cx="1905000" cy="23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flipH="1" rot="10800000">
            <a:off x="5748025" y="815350"/>
            <a:ext cx="1466700" cy="2705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9120000" dist="19050">
              <a:srgbClr val="B6D7A8">
                <a:alpha val="35000"/>
              </a:srgbClr>
            </a:outerShdw>
          </a:effectLst>
        </p:spPr>
      </p:cxnSp>
      <p:cxnSp>
        <p:nvCxnSpPr>
          <p:cNvPr id="60" name="Google Shape;60;p13"/>
          <p:cNvCxnSpPr/>
          <p:nvPr/>
        </p:nvCxnSpPr>
        <p:spPr>
          <a:xfrm>
            <a:off x="6109975" y="948700"/>
            <a:ext cx="1676400" cy="24765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9120000" dist="19050">
              <a:srgbClr val="B6D7A8">
                <a:alpha val="35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75" y="1328749"/>
            <a:ext cx="4087776" cy="139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6" y="1313758"/>
            <a:ext cx="4420669" cy="16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375" y="2721422"/>
            <a:ext cx="4087775" cy="18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097" y="2956325"/>
            <a:ext cx="4667891" cy="18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a demo for a camera based Laser system which can detect and shoot a Laser </a:t>
            </a:r>
            <a:r>
              <a:rPr lang="en"/>
              <a:t>energy</a:t>
            </a:r>
            <a:r>
              <a:rPr lang="en"/>
              <a:t> on the Balloon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is based on Intel’s RealSense camera and Intels Arduino </a:t>
            </a:r>
            <a:r>
              <a:rPr lang="en"/>
              <a:t>101 </a:t>
            </a:r>
            <a:r>
              <a:rPr lang="en"/>
              <a:t>board which are controlling the </a:t>
            </a:r>
            <a:r>
              <a:rPr lang="en"/>
              <a:t>servo</a:t>
            </a:r>
            <a:r>
              <a:rPr lang="en"/>
              <a:t> engines that are connected to the laser pointer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