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15"/>
  </p:notesMasterIdLst>
  <p:sldIdLst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93" autoAdjust="0"/>
  </p:normalViewPr>
  <p:slideViewPr>
    <p:cSldViewPr>
      <p:cViewPr varScale="1">
        <p:scale>
          <a:sx n="89" d="100"/>
          <a:sy n="89" d="100"/>
        </p:scale>
        <p:origin x="22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27654-C3D2-48E1-BF6F-1D7841C66EDD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3CA00-12C9-4459-ADA4-DFCE969B3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6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5150-4FD7-4802-B0EB-D52217513A72}" type="datetime1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al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496644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172584" y="762000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524000"/>
            <a:ext cx="77724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85800" y="4419600"/>
            <a:ext cx="7763255" cy="1697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28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56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jotres.net/ionic-2-a-page-anatomy-part-1-the-root-component/" TargetMode="External"/><Relationship Id="rId2" Type="http://schemas.openxmlformats.org/officeDocument/2006/relationships/hyperlink" Target="http://ionicframework.com/docs/v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athonez.github.io/2016/ionic-2-unit-testing/" TargetMode="External"/><Relationship Id="rId5" Type="http://schemas.openxmlformats.org/officeDocument/2006/relationships/hyperlink" Target="http://www.ubergizmo.com/how-to/enable-android-developer-options/" TargetMode="External"/><Relationship Id="rId4" Type="http://schemas.openxmlformats.org/officeDocument/2006/relationships/hyperlink" Target="http://stackoverflow.com/a/16055724/339036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Typescript</a:t>
            </a:r>
            <a:br>
              <a:rPr lang="en-US" sz="3600" b="1" dirty="0"/>
            </a:br>
            <a:r>
              <a:rPr lang="en-US" sz="3600" b="1" dirty="0"/>
              <a:t>Angular 2</a:t>
            </a:r>
            <a:br>
              <a:rPr lang="en-US" sz="3600" b="1" dirty="0"/>
            </a:br>
            <a:r>
              <a:rPr lang="en-US" sz="3600" b="1" dirty="0"/>
              <a:t>Ionic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Hands on Project</a:t>
            </a:r>
          </a:p>
          <a:p>
            <a:endParaRPr lang="en-US" dirty="0"/>
          </a:p>
          <a:p>
            <a:r>
              <a:rPr lang="en-US" dirty="0"/>
              <a:t>Bob Fornal</a:t>
            </a:r>
          </a:p>
          <a:p>
            <a:r>
              <a:rPr lang="en-US" dirty="0"/>
              <a:t>Front-End Developer</a:t>
            </a:r>
          </a:p>
          <a:p>
            <a:r>
              <a:rPr lang="en-US" dirty="0"/>
              <a:t>Select Sires Inc.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http://ionicframework.com/docs/v2/</a:t>
            </a:r>
            <a:endParaRPr lang="en-US" dirty="0"/>
          </a:p>
          <a:p>
            <a:r>
              <a:rPr lang="en-US" dirty="0">
                <a:hlinkClick r:id="rId3"/>
              </a:rPr>
              <a:t>Page Anatomy: The Root Component</a:t>
            </a:r>
            <a:endParaRPr lang="en-US" dirty="0"/>
          </a:p>
          <a:p>
            <a:r>
              <a:rPr lang="en-US" dirty="0" err="1">
                <a:hlinkClick r:id="rId4"/>
              </a:rPr>
              <a:t>StackOverflow</a:t>
            </a:r>
            <a:r>
              <a:rPr lang="en-US" dirty="0">
                <a:hlinkClick r:id="rId4"/>
              </a:rPr>
              <a:t>: Insert Multiple Rows in </a:t>
            </a:r>
            <a:r>
              <a:rPr lang="en-US" dirty="0" err="1">
                <a:hlinkClick r:id="rId4"/>
              </a:rPr>
              <a:t>SqlLite</a:t>
            </a:r>
            <a:endParaRPr lang="en-US" dirty="0"/>
          </a:p>
          <a:p>
            <a:r>
              <a:rPr lang="en-US" dirty="0">
                <a:hlinkClick r:id="rId5"/>
              </a:rPr>
              <a:t>Enable Android Developer Options</a:t>
            </a:r>
            <a:endParaRPr lang="en-US" dirty="0"/>
          </a:p>
          <a:p>
            <a:r>
              <a:rPr lang="en-US" dirty="0">
                <a:hlinkClick r:id="rId6"/>
              </a:rPr>
              <a:t>Ionic 2 Unit Testing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2 References</a:t>
            </a:r>
          </a:p>
        </p:txBody>
      </p:sp>
    </p:spTree>
    <p:extLst>
      <p:ext uri="{BB962C8B-B14F-4D97-AF65-F5344CB8AC3E}">
        <p14:creationId xmlns:p14="http://schemas.microsoft.com/office/powerpoint/2010/main" val="357264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Nodejs</a:t>
            </a:r>
            <a:r>
              <a:rPr lang="en-US" dirty="0"/>
              <a:t> (include </a:t>
            </a:r>
            <a:r>
              <a:rPr lang="en-US" dirty="0" err="1"/>
              <a:t>npm</a:t>
            </a:r>
            <a:r>
              <a:rPr lang="en-US" dirty="0"/>
              <a:t>)</a:t>
            </a:r>
          </a:p>
          <a:p>
            <a:r>
              <a:rPr lang="en-US" dirty="0"/>
              <a:t>Open </a:t>
            </a:r>
            <a:r>
              <a:rPr lang="en-US" dirty="0" err="1"/>
              <a:t>Nodejs</a:t>
            </a:r>
            <a:r>
              <a:rPr lang="en-US" dirty="0"/>
              <a:t> command prompt</a:t>
            </a:r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–g </a:t>
            </a:r>
            <a:r>
              <a:rPr lang="en-US" dirty="0" err="1"/>
              <a:t>cordova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–g </a:t>
            </a:r>
            <a:r>
              <a:rPr lang="en-US" dirty="0" err="1"/>
              <a:t>ionic@beta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Ionic2 Setup</a:t>
            </a:r>
          </a:p>
        </p:txBody>
      </p:sp>
    </p:spTree>
    <p:extLst>
      <p:ext uri="{BB962C8B-B14F-4D97-AF65-F5344CB8AC3E}">
        <p14:creationId xmlns:p14="http://schemas.microsoft.com/office/powerpoint/2010/main" val="188932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Nodejs</a:t>
            </a:r>
            <a:r>
              <a:rPr lang="en-US" dirty="0"/>
              <a:t> command prompt</a:t>
            </a:r>
          </a:p>
          <a:p>
            <a:r>
              <a:rPr lang="en-US" dirty="0"/>
              <a:t>$ ionic start PROJECT_FOLDER blank –v2 –</a:t>
            </a:r>
            <a:r>
              <a:rPr lang="en-US" dirty="0" err="1"/>
              <a:t>ts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font-awesome</a:t>
            </a:r>
          </a:p>
          <a:p>
            <a:r>
              <a:rPr lang="en-US" dirty="0"/>
              <a:t>Adjust gulpfile.js</a:t>
            </a:r>
          </a:p>
          <a:p>
            <a:r>
              <a:rPr lang="en-US" dirty="0"/>
              <a:t>$ionic platform add android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Ionic2 File Set</a:t>
            </a:r>
          </a:p>
        </p:txBody>
      </p:sp>
    </p:spTree>
    <p:extLst>
      <p:ext uri="{BB962C8B-B14F-4D97-AF65-F5344CB8AC3E}">
        <p14:creationId xmlns:p14="http://schemas.microsoft.com/office/powerpoint/2010/main" val="163047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Development</a:t>
            </a:r>
          </a:p>
        </p:txBody>
      </p:sp>
      <p:sp>
        <p:nvSpPr>
          <p:cNvPr id="3" name="Oval 2"/>
          <p:cNvSpPr/>
          <p:nvPr/>
        </p:nvSpPr>
        <p:spPr>
          <a:xfrm rot="20875096">
            <a:off x="1337591" y="2396203"/>
            <a:ext cx="1991958" cy="1991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  <a:p>
            <a:pPr algn="ctr"/>
            <a:r>
              <a:rPr lang="en-US" sz="1600" dirty="0"/>
              <a:t>Testing</a:t>
            </a:r>
          </a:p>
        </p:txBody>
      </p:sp>
      <p:sp>
        <p:nvSpPr>
          <p:cNvPr id="4" name="Oval 3"/>
          <p:cNvSpPr/>
          <p:nvPr/>
        </p:nvSpPr>
        <p:spPr>
          <a:xfrm rot="20875096">
            <a:off x="3570641" y="2396204"/>
            <a:ext cx="1991958" cy="1991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Emulated</a:t>
            </a:r>
          </a:p>
          <a:p>
            <a:pPr algn="ctr"/>
            <a:r>
              <a:rPr lang="en-US" sz="1600" dirty="0"/>
              <a:t>Testing</a:t>
            </a:r>
          </a:p>
        </p:txBody>
      </p:sp>
      <p:sp>
        <p:nvSpPr>
          <p:cNvPr id="5" name="Oval 4"/>
          <p:cNvSpPr/>
          <p:nvPr/>
        </p:nvSpPr>
        <p:spPr>
          <a:xfrm rot="20875096">
            <a:off x="5793827" y="2396204"/>
            <a:ext cx="1991958" cy="1991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Device</a:t>
            </a:r>
          </a:p>
          <a:p>
            <a:pPr algn="ctr"/>
            <a:r>
              <a:rPr lang="en-US" sz="1600" dirty="0"/>
              <a:t>Testing</a:t>
            </a:r>
          </a:p>
        </p:txBody>
      </p:sp>
      <p:sp>
        <p:nvSpPr>
          <p:cNvPr id="6" name="Oval 5"/>
          <p:cNvSpPr/>
          <p:nvPr/>
        </p:nvSpPr>
        <p:spPr>
          <a:xfrm rot="20875096">
            <a:off x="2510113" y="4545105"/>
            <a:ext cx="1991958" cy="19919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iOS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</a:t>
            </a:r>
          </a:p>
        </p:txBody>
      </p:sp>
      <p:sp>
        <p:nvSpPr>
          <p:cNvPr id="7" name="Oval 6"/>
          <p:cNvSpPr/>
          <p:nvPr/>
        </p:nvSpPr>
        <p:spPr>
          <a:xfrm rot="20875096">
            <a:off x="4621305" y="4545106"/>
            <a:ext cx="1991958" cy="19919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61706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</a:t>
            </a:r>
            <a:r>
              <a:rPr lang="en-US" dirty="0" err="1"/>
              <a:t>Nodejs</a:t>
            </a:r>
            <a:r>
              <a:rPr lang="en-US" dirty="0"/>
              <a:t> command prompt</a:t>
            </a:r>
          </a:p>
          <a:p>
            <a:r>
              <a:rPr lang="en-US" dirty="0"/>
              <a:t>$ ionic serve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(Note: localhost and served addresses have distinct local and database settings)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Ionic2 Serve</a:t>
            </a:r>
          </a:p>
        </p:txBody>
      </p:sp>
    </p:spTree>
    <p:extLst>
      <p:ext uri="{BB962C8B-B14F-4D97-AF65-F5344CB8AC3E}">
        <p14:creationId xmlns:p14="http://schemas.microsoft.com/office/powerpoint/2010/main" val="427861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/resources folder, there need to be two files:</a:t>
            </a:r>
          </a:p>
          <a:p>
            <a:pPr lvl="1"/>
            <a:r>
              <a:rPr lang="en-US" dirty="0"/>
              <a:t>icon.png (192x192px)</a:t>
            </a:r>
          </a:p>
          <a:p>
            <a:pPr lvl="1"/>
            <a:r>
              <a:rPr lang="en-US" dirty="0"/>
              <a:t>spash.png (2208x2208px)</a:t>
            </a:r>
          </a:p>
          <a:p>
            <a:r>
              <a:rPr lang="en-US" dirty="0"/>
              <a:t>These can be .</a:t>
            </a:r>
            <a:r>
              <a:rPr lang="en-US" dirty="0" err="1"/>
              <a:t>png</a:t>
            </a:r>
            <a:r>
              <a:rPr lang="en-US" dirty="0"/>
              <a:t>, .</a:t>
            </a:r>
            <a:r>
              <a:rPr lang="en-US" dirty="0" err="1"/>
              <a:t>psd</a:t>
            </a:r>
            <a:r>
              <a:rPr lang="en-US" dirty="0"/>
              <a:t>, or .</a:t>
            </a:r>
            <a:r>
              <a:rPr lang="en-US" dirty="0" err="1"/>
              <a:t>ai</a:t>
            </a:r>
            <a:endParaRPr lang="en-US" dirty="0"/>
          </a:p>
          <a:p>
            <a:r>
              <a:rPr lang="en-US" dirty="0"/>
              <a:t>Splash screen artwork should fit a center square of 1200x1200px</a:t>
            </a:r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Nodejs</a:t>
            </a:r>
            <a:r>
              <a:rPr lang="en-US" dirty="0"/>
              <a:t> command prompt</a:t>
            </a:r>
          </a:p>
          <a:p>
            <a:r>
              <a:rPr lang="en-US" dirty="0"/>
              <a:t>$ionic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 and Image</a:t>
            </a:r>
          </a:p>
        </p:txBody>
      </p:sp>
    </p:spTree>
    <p:extLst>
      <p:ext uri="{BB962C8B-B14F-4D97-AF65-F5344CB8AC3E}">
        <p14:creationId xmlns:p14="http://schemas.microsoft.com/office/powerpoint/2010/main" val="2890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Stage 01: Blank App</a:t>
            </a:r>
          </a:p>
          <a:p>
            <a:r>
              <a:rPr lang="en-US" dirty="0"/>
              <a:t>Stage 02: Move pages folder into app (consistency)</a:t>
            </a:r>
          </a:p>
          <a:p>
            <a:r>
              <a:rPr lang="en-US" dirty="0"/>
              <a:t>Stage 03: Load JSON Schedule (times available) and Feature Toggles</a:t>
            </a:r>
          </a:p>
          <a:p>
            <a:r>
              <a:rPr lang="en-US" dirty="0"/>
              <a:t>Stage 03: Generate Schedule Type</a:t>
            </a:r>
          </a:p>
          <a:p>
            <a:r>
              <a:rPr lang="en-US" dirty="0"/>
              <a:t>Stage 03: Utilize Feature Toggle ‘</a:t>
            </a:r>
            <a:r>
              <a:rPr lang="en-US" dirty="0" err="1"/>
              <a:t>IsDebug</a:t>
            </a:r>
            <a:r>
              <a:rPr lang="en-US" dirty="0"/>
              <a:t>’ with settings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Ionic2: Project Artemis</a:t>
            </a:r>
          </a:p>
        </p:txBody>
      </p:sp>
    </p:spTree>
    <p:extLst>
      <p:ext uri="{BB962C8B-B14F-4D97-AF65-F5344CB8AC3E}">
        <p14:creationId xmlns:p14="http://schemas.microsoft.com/office/powerpoint/2010/main" val="54389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Stage 04: Display Schedule data (date/times)</a:t>
            </a:r>
          </a:p>
          <a:p>
            <a:r>
              <a:rPr lang="en-US" dirty="0"/>
              <a:t>Stage 04: Select Crew in manner that allows updates</a:t>
            </a:r>
          </a:p>
          <a:p>
            <a:r>
              <a:rPr lang="en-US" dirty="0"/>
              <a:t>Stage 05: Create an Edit Page and pass </a:t>
            </a:r>
            <a:r>
              <a:rPr lang="en-US" dirty="0" err="1"/>
              <a:t>NavParams</a:t>
            </a:r>
            <a:endParaRPr lang="en-US" dirty="0"/>
          </a:p>
          <a:p>
            <a:r>
              <a:rPr lang="en-US" dirty="0"/>
              <a:t>Stage 05: Edit Schedule data</a:t>
            </a:r>
          </a:p>
          <a:p>
            <a:r>
              <a:rPr lang="en-US" dirty="0"/>
              <a:t>Stage 05: Save Changes and reflect</a:t>
            </a:r>
          </a:p>
          <a:p>
            <a:r>
              <a:rPr lang="en-US" dirty="0"/>
              <a:t>Stage 05: Delete Schedule data (one member at a time)</a:t>
            </a:r>
          </a:p>
          <a:p>
            <a:r>
              <a:rPr lang="en-US" dirty="0"/>
              <a:t>Stage 06: Delete Entire Crew</a:t>
            </a:r>
          </a:p>
          <a:p>
            <a:r>
              <a:rPr lang="en-US" dirty="0"/>
              <a:t>Stage 06: Expand/Collapse Date</a:t>
            </a:r>
          </a:p>
          <a:p>
            <a:r>
              <a:rPr lang="en-US" dirty="0"/>
              <a:t>Stage 06: Implement Menu with About Page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Ionic2: Project Artemis</a:t>
            </a:r>
          </a:p>
        </p:txBody>
      </p:sp>
    </p:spTree>
    <p:extLst>
      <p:ext uri="{BB962C8B-B14F-4D97-AF65-F5344CB8AC3E}">
        <p14:creationId xmlns:p14="http://schemas.microsoft.com/office/powerpoint/2010/main" val="327515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$ </a:t>
            </a:r>
            <a:r>
              <a:rPr lang="en-US" dirty="0" err="1"/>
              <a:t>adb</a:t>
            </a:r>
            <a:r>
              <a:rPr lang="en-US" dirty="0"/>
              <a:t> devices (only one device at a time connected)</a:t>
            </a:r>
          </a:p>
          <a:p>
            <a:r>
              <a:rPr lang="en-US" dirty="0"/>
              <a:t>$ ionic run android</a:t>
            </a:r>
          </a:p>
          <a:p>
            <a:r>
              <a:rPr lang="en-US" dirty="0"/>
              <a:t>Use chrome://inspect/#devices</a:t>
            </a:r>
          </a:p>
          <a:p>
            <a:r>
              <a:rPr lang="en-US" dirty="0"/>
              <a:t>AVOID </a:t>
            </a:r>
            <a:r>
              <a:rPr lang="en-US" dirty="0" err="1"/>
              <a:t>Hammerjs</a:t>
            </a:r>
            <a:r>
              <a:rPr lang="en-US" dirty="0"/>
              <a:t> gestures on scrollable views</a:t>
            </a:r>
          </a:p>
          <a:p>
            <a:r>
              <a:rPr lang="en-US" dirty="0"/>
              <a:t>Images: Do not use ‘/images/’, use ‘images/’</a:t>
            </a:r>
          </a:p>
          <a:p>
            <a:r>
              <a:rPr lang="en-US" dirty="0"/>
              <a:t>Angular 2</a:t>
            </a:r>
          </a:p>
          <a:p>
            <a:pPr lvl="1"/>
            <a:r>
              <a:rPr lang="en-US" dirty="0"/>
              <a:t>Use Barrels</a:t>
            </a:r>
          </a:p>
          <a:p>
            <a:pPr lvl="1"/>
            <a:r>
              <a:rPr lang="en-US" dirty="0"/>
              <a:t>Look into Behavior Subjects</a:t>
            </a:r>
          </a:p>
          <a:p>
            <a:pPr lvl="1"/>
            <a:r>
              <a:rPr lang="en-US" dirty="0" err="1"/>
              <a:t>Transclusion</a:t>
            </a:r>
            <a:endParaRPr lang="en-US" dirty="0"/>
          </a:p>
          <a:p>
            <a:pPr lvl="1"/>
            <a:r>
              <a:rPr lang="en-US" dirty="0"/>
              <a:t>For-In, For-Of, For-Each</a:t>
            </a:r>
          </a:p>
          <a:p>
            <a:pPr lvl="1"/>
            <a:r>
              <a:rPr lang="en-US" dirty="0" err="1"/>
              <a:t>NgSwitch</a:t>
            </a:r>
            <a:endParaRPr lang="en-US" dirty="0"/>
          </a:p>
          <a:p>
            <a:pPr lvl="1"/>
            <a:r>
              <a:rPr lang="en-US" dirty="0"/>
              <a:t>AVOID Custom Pipes (sometimes)</a:t>
            </a:r>
          </a:p>
          <a:p>
            <a:pPr lvl="1"/>
            <a:r>
              <a:rPr lang="en-US" dirty="0"/>
              <a:t>AVOID calling functions in Templates to set Attributes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2: Tips</a:t>
            </a:r>
          </a:p>
        </p:txBody>
      </p:sp>
    </p:spTree>
    <p:extLst>
      <p:ext uri="{BB962C8B-B14F-4D97-AF65-F5344CB8AC3E}">
        <p14:creationId xmlns:p14="http://schemas.microsoft.com/office/powerpoint/2010/main" val="1389769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BEE61F95A5EB42B9FCE046A4B81553" ma:contentTypeVersion="0" ma:contentTypeDescription="Create a new document." ma:contentTypeScope="" ma:versionID="da98228cf43641d4321e4ed520e192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3a5d1f8817a06b971333018a2905df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A575A5-787F-4BAF-BF3A-7FCF8D96C1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098B9D-D11E-40E7-938A-F4843B959A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FEC3F43-2936-4481-AF7B-6CB33A4D4B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747</TotalTime>
  <Words>381</Words>
  <Application>Microsoft Office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 Antiqua</vt:lpstr>
      <vt:lpstr>Calibri</vt:lpstr>
      <vt:lpstr>Wingdings</vt:lpstr>
      <vt:lpstr>Hardcover</vt:lpstr>
      <vt:lpstr>Typescript Angular 2 Ionic 2</vt:lpstr>
      <vt:lpstr>Ionic2 Setup</vt:lpstr>
      <vt:lpstr>Ionic2 File Set</vt:lpstr>
      <vt:lpstr>Testing &amp; Development</vt:lpstr>
      <vt:lpstr>Ionic2 Serve</vt:lpstr>
      <vt:lpstr>Icon and Image</vt:lpstr>
      <vt:lpstr>Ionic2: Project Artemis</vt:lpstr>
      <vt:lpstr>Ionic2: Project Artemis</vt:lpstr>
      <vt:lpstr>Ionic 2: Tips</vt:lpstr>
      <vt:lpstr>Ionic 2 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Fusion Instroduction</dc:title>
  <dc:creator>Fornal  Robert</dc:creator>
  <cp:lastModifiedBy>Fornal, Bob</cp:lastModifiedBy>
  <cp:revision>27</cp:revision>
  <dcterms:created xsi:type="dcterms:W3CDTF">2012-02-23T19:27:02Z</dcterms:created>
  <dcterms:modified xsi:type="dcterms:W3CDTF">2016-10-18T15:57:59Z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0x01010021BEE61F95A5EB42B9FCE046A4B81553</vt:lpwstr>
  </property>
</Properties>
</file>