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1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1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6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3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0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8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5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55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0053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6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07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068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7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C222D4-EB81-F679-44F5-190552458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14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USDA Agricultural Commodities Production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DD409-2ED9-B90A-1E4B-F1057333F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2564"/>
            <a:ext cx="9144000" cy="1655762"/>
          </a:xfrm>
        </p:spPr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Insights for Strategic Planning and Decision Making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3339510-196B-FBF7-F93E-ADBB9096655A}"/>
              </a:ext>
            </a:extLst>
          </p:cNvPr>
          <p:cNvSpPr txBox="1">
            <a:spLocks/>
          </p:cNvSpPr>
          <p:nvPr/>
        </p:nvSpPr>
        <p:spPr>
          <a:xfrm>
            <a:off x="251254" y="5946601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6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Francisco Vega Blanco, Data Analyst 			</a:t>
            </a:r>
          </a:p>
          <a:p>
            <a:r>
              <a:rPr lang="en-GB" sz="56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29/05/2024</a:t>
            </a:r>
          </a:p>
          <a:p>
            <a:endParaRPr lang="en-GB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8DCAAC-CCBC-F2AB-BFF8-9542BDD7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28" y="3794535"/>
            <a:ext cx="2537343" cy="14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5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64158F-1736-1DFD-6069-A9EA10E17313}"/>
              </a:ext>
            </a:extLst>
          </p:cNvPr>
          <p:cNvSpPr txBox="1"/>
          <p:nvPr/>
        </p:nvSpPr>
        <p:spPr>
          <a:xfrm>
            <a:off x="838200" y="4871191"/>
            <a:ext cx="11514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Chees</a:t>
            </a: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 production for New Jersey is $4,889,000 in April 2023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Insight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Focus marketing efforts on California and Wisconsin due to high production levels.</a:t>
            </a:r>
            <a:r>
              <a:rPr lang="en-GB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</a:t>
            </a:r>
            <a:endParaRPr lang="en-GB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D0042B-7BF5-3780-C9FC-D07436B6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6809"/>
            <a:ext cx="9807663" cy="222060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12C8C3B-BE2B-3A3C-4362-BC3DC427363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Cheese production value in April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4521C-875C-52B2-C04E-31FF1289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0092"/>
            <a:ext cx="10515600" cy="1279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323696-D1B6-8839-F7F7-A8650E1BA9D0}"/>
              </a:ext>
            </a:extLst>
          </p:cNvPr>
          <p:cNvSpPr txBox="1"/>
          <p:nvPr/>
        </p:nvSpPr>
        <p:spPr>
          <a:xfrm>
            <a:off x="838200" y="4560727"/>
            <a:ext cx="109233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California</a:t>
            </a: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produced 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$377,839,000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New York </a:t>
            </a: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produced 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$793,256,000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Both</a:t>
            </a: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states have produced a total of 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$1,171,095,000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Insight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New York and California are leading producers. Focus on sustaining their production levels.</a:t>
            </a:r>
            <a:endParaRPr lang="en-GB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California and New York also have 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cheese production data from 2023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8572C6-D5FA-3C1B-3AFF-42266A4F3C6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Yogurt Production in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4FCEF9-33B3-1E5D-1330-BD3E547F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43" y="1894459"/>
            <a:ext cx="7772400" cy="3694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949EE-95CE-45C0-E32D-C109655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46" y="538665"/>
            <a:ext cx="1525395" cy="59247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5F5012-C3DC-853B-1E3D-74AF44D47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841" y="1014211"/>
            <a:ext cx="1545515" cy="54551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2BC2EE-44BD-E1E8-31E6-E39065B42794}"/>
              </a:ext>
            </a:extLst>
          </p:cNvPr>
          <p:cNvSpPr txBox="1"/>
          <p:nvPr/>
        </p:nvSpPr>
        <p:spPr>
          <a:xfrm>
            <a:off x="3882043" y="315440"/>
            <a:ext cx="71772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Missing milk production states in 2023</a:t>
            </a:r>
          </a:p>
          <a:p>
            <a:endParaRPr lang="en-GB" sz="4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E85E8-16EC-EAE4-4647-F3F9C04A1C12}"/>
              </a:ext>
            </a:extLst>
          </p:cNvPr>
          <p:cNvSpPr txBox="1"/>
          <p:nvPr/>
        </p:nvSpPr>
        <p:spPr>
          <a:xfrm>
            <a:off x="3482356" y="6049660"/>
            <a:ext cx="1092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These are the 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26 states </a:t>
            </a: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that are missing from the milk production data of 2023</a:t>
            </a:r>
          </a:p>
        </p:txBody>
      </p:sp>
    </p:spTree>
    <p:extLst>
      <p:ext uri="{BB962C8B-B14F-4D97-AF65-F5344CB8AC3E}">
        <p14:creationId xmlns:p14="http://schemas.microsoft.com/office/powerpoint/2010/main" val="40308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918BCA-2BF9-C207-8D93-9C2316EA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6925"/>
            <a:ext cx="2119313" cy="4765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DFB086-CC29-F4E7-9BF8-B24875694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12" y="1700213"/>
            <a:ext cx="2119314" cy="4906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C4AB1-D321-E7C4-6991-2CA9435E2904}"/>
              </a:ext>
            </a:extLst>
          </p:cNvPr>
          <p:cNvSpPr txBox="1"/>
          <p:nvPr/>
        </p:nvSpPr>
        <p:spPr>
          <a:xfrm>
            <a:off x="5076826" y="2896691"/>
            <a:ext cx="52903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Delaware </a:t>
            </a: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did not produce any cheese in 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April 2023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States with no cheese production in April 2023 are presented upon the Data team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50D26-7792-D812-0902-D64AF89F0D9C}"/>
              </a:ext>
            </a:extLst>
          </p:cNvPr>
          <p:cNvSpPr txBox="1"/>
          <p:nvPr/>
        </p:nvSpPr>
        <p:spPr>
          <a:xfrm>
            <a:off x="4017169" y="1210557"/>
            <a:ext cx="7177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US" sz="44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A698173-F6E3-7C88-48CB-BC10FAF6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3263" cy="1325563"/>
          </a:xfrm>
        </p:spPr>
        <p:txBody>
          <a:bodyPr>
            <a:normAutofit fontScale="90000"/>
          </a:bodyPr>
          <a:lstStyle/>
          <a:p>
            <a:r>
              <a:rPr lang="en-GB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States with cheese production values in April 2023</a:t>
            </a:r>
            <a:br>
              <a:rPr lang="en-GB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DEBF0E-3F50-66D3-8F9B-91FC79E16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784" y="3079081"/>
            <a:ext cx="10970432" cy="699837"/>
          </a:xfrm>
        </p:spPr>
      </p:pic>
      <p:sp>
        <p:nvSpPr>
          <p:cNvPr id="6" name="Title 10">
            <a:extLst>
              <a:ext uri="{FF2B5EF4-FFF2-40B4-BE49-F238E27FC236}">
                <a16:creationId xmlns:a16="http://schemas.microsoft.com/office/drawing/2014/main" id="{57A39334-8769-D38E-2532-CA53A77B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Average Coffee Production For Years With Honey Production Greater Than 1 Millio</a:t>
            </a: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n</a:t>
            </a:r>
            <a:br>
              <a:rPr lang="en-GB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C1ADDF10-6018-72DA-9094-AD72B1CEB7D7}"/>
              </a:ext>
            </a:extLst>
          </p:cNvPr>
          <p:cNvSpPr txBox="1">
            <a:spLocks/>
          </p:cNvSpPr>
          <p:nvPr/>
        </p:nvSpPr>
        <p:spPr>
          <a:xfrm>
            <a:off x="610784" y="43672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</a:t>
            </a: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average coffee production for years with honey production greater than 1 million is </a:t>
            </a:r>
            <a:r>
              <a:rPr lang="en-GB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$6,426,667</a:t>
            </a:r>
            <a:endParaRPr lang="en-GB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00514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3D98FB53-3001-C3DD-25A9-A7088552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963613"/>
          </a:xfrm>
        </p:spPr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Trends And Anomalies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A7F3F-6A21-2FB6-6EF7-E44B5BCE00A1}"/>
              </a:ext>
            </a:extLst>
          </p:cNvPr>
          <p:cNvSpPr txBox="1"/>
          <p:nvPr/>
        </p:nvSpPr>
        <p:spPr>
          <a:xfrm>
            <a:off x="838200" y="1357313"/>
            <a:ext cx="10923372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Cheese Production Trends</a:t>
            </a:r>
            <a:endParaRPr lang="en-GB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Trend</a:t>
            </a:r>
            <a:r>
              <a:rPr lang="en-GB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Steady production in leading states like California and Wisconsin.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Anomaly</a:t>
            </a:r>
            <a:r>
              <a:rPr lang="en-GB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States with traditionally low production levels remain consistent. No significant changes noted.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Coffee Production Trends</a:t>
            </a:r>
            <a:endParaRPr lang="en-GB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Trend</a:t>
            </a:r>
            <a:r>
              <a:rPr lang="en-GB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Fluctuating production levels in Hawaii.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Anomaly</a:t>
            </a:r>
            <a:r>
              <a:rPr lang="en-GB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A notable decrease from 2014 to 2016, suggesting potential issues that need addressing.</a:t>
            </a:r>
          </a:p>
          <a:p>
            <a:pPr algn="l"/>
            <a:endParaRPr lang="en-GB" sz="17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Honey Production Trends</a:t>
            </a:r>
            <a:endParaRPr lang="en-GB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Trend</a:t>
            </a:r>
            <a:r>
              <a:rPr lang="en-GB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California's production is significantly higher than other states.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Anomaly</a:t>
            </a:r>
            <a:r>
              <a:rPr lang="en-GB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Low production levels in many states suggest potential for growth.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Milk Production Trends</a:t>
            </a:r>
            <a:endParaRPr lang="en-GB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Trend</a:t>
            </a:r>
            <a:r>
              <a:rPr lang="en-GB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High production in key states like California and Wisconsin.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Anomaly</a:t>
            </a:r>
            <a:r>
              <a:rPr lang="en-GB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A significant drop from 2022 to 2023, suggesting an urgent need for investigation and mitigation.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Yogurt Production Trends</a:t>
            </a:r>
            <a:endParaRPr lang="en-GB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Trend</a:t>
            </a:r>
            <a:r>
              <a:rPr lang="en-GB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Consistent high production in New York and California.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Anomaly</a:t>
            </a:r>
            <a:r>
              <a:rPr lang="en-GB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Other states have minimal production, indicating potential areas for market expansion.</a:t>
            </a:r>
          </a:p>
          <a:p>
            <a:br>
              <a:rPr lang="en-GB" dirty="0"/>
            </a:br>
            <a:endParaRPr lang="en-GB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37631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AAB3-178F-17EE-7B4E-7E778F26C6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511426"/>
            <a:ext cx="10515600" cy="308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California and Wisconsin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For both milk and cheese, these states are critical. Ensuring stability and addressing any production issues here is paramount.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Hawaii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Focus on boosting coffee production and addressing any decline factors from previous years.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Other States for Honey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Potential growth opportunities in states other than California. Investments and strategies to boost honey production in states like Florida and others.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Yogurt Production Expansion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Encourage other states to increase yogurt production, leveraging the success seen in New York and California.</a:t>
            </a:r>
            <a:br>
              <a:rPr lang="en-GB" dirty="0"/>
            </a:br>
            <a:endParaRPr lang="en-GB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DCBD7801-1909-7C8E-F91A-AC032412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Data-Backed Suggestions for </a:t>
            </a:r>
            <a:br>
              <a:rPr lang="en-GB" sz="4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GB" sz="4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Areas Needing Attention</a:t>
            </a:r>
          </a:p>
        </p:txBody>
      </p:sp>
    </p:spTree>
    <p:extLst>
      <p:ext uri="{BB962C8B-B14F-4D97-AF65-F5344CB8AC3E}">
        <p14:creationId xmlns:p14="http://schemas.microsoft.com/office/powerpoint/2010/main" val="61196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9ABDFB64-0B09-92EA-0C4C-62C0C8DE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Further recommendations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63DB3BC-0B1A-AA2F-C4BC-B1C0BC8101B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511426"/>
            <a:ext cx="10515600" cy="2287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Diversification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Encourage other states to diversify their production, especially in commodities where only a few states are dominant.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Investment in Technology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Invest in agricultural technology and practices to stabilize and increase production in underperforming states.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Strategic Planning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Develop state-specific strategies based on their production capabilities and historical data trends.</a:t>
            </a:r>
            <a:br>
              <a:rPr lang="en-GB" sz="2000" dirty="0"/>
            </a:br>
            <a:endParaRPr lang="en-GB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2695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6DA5-1A91-54DC-B0D9-A3A90C67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Overview of the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6C39-BCD2-5C2B-1B74-CD6D4855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0336"/>
            <a:ext cx="10515600" cy="2747963"/>
          </a:xfrm>
        </p:spPr>
        <p:txBody>
          <a:bodyPr/>
          <a:lstStyle/>
          <a:p>
            <a:pPr marL="0" indent="0" algn="l">
              <a:buNone/>
            </a:pP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Purpose: To provide data-driven insights into the production of various agricultural commodities across different states.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Dataset: Milk, cheese, coffee, honey, and yogurt production data along with state lookup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Time Span: Multiple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4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D8CB-D15F-533C-502E-3978FEE5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9B0F-5ABC-7AF0-7B42-98AE602C0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milk_production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Data on milk production across states.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cheese_production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Data on cheese production across states.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coffee_production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Data on coffee production across states.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honey_production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Data on honey production across states.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yogurt_production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Data on yogurt production across states.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state_lookup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Information linking state codes to state names.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8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ED9A-6DEC-80C9-DCE3-BEF134F3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Analysis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D913-B864-4BD2-9F14-A7E52FBF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5237"/>
            <a:ext cx="10515600" cy="4351338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 extraction and transformation using SQL.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Visualization and trend analysis using Tableau.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metrics: Total production, year-over-year changes, state rankings.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8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73D4-1E92-F1DA-E2EA-A0CA786D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884"/>
            <a:ext cx="10515600" cy="1325563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Total Milk Production in 2023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96FC-0E5B-315A-FDE5-0A32AFD1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2275"/>
            <a:ext cx="10515600" cy="1332558"/>
          </a:xfrm>
        </p:spPr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2023: 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$91,812,000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2022: $443,045,700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M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ilk production decreased by approximately 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79.29%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from 2022 to 2023.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5E76A9-3B14-243C-6D2E-61898DD2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25725"/>
            <a:ext cx="10515599" cy="6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5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5957AF-7A77-F168-3A24-71C35ED9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402451"/>
            <a:ext cx="10515600" cy="7002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532A88-9A93-9F75-8D99-85336C2BAA83}"/>
              </a:ext>
            </a:extLst>
          </p:cNvPr>
          <p:cNvSpPr txBox="1">
            <a:spLocks/>
          </p:cNvSpPr>
          <p:nvPr/>
        </p:nvSpPr>
        <p:spPr>
          <a:xfrm>
            <a:off x="952500" y="581583"/>
            <a:ext cx="10515600" cy="1023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Average Honey Production in 2022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BB8CE-E816-161E-19BF-B44EAE494E98}"/>
              </a:ext>
            </a:extLst>
          </p:cNvPr>
          <p:cNvSpPr txBox="1"/>
          <p:nvPr/>
        </p:nvSpPr>
        <p:spPr>
          <a:xfrm>
            <a:off x="952500" y="4448860"/>
            <a:ext cx="90487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average honey production in 2022 is </a:t>
            </a:r>
            <a:r>
              <a:rPr lang="en-GB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$3,133,275</a:t>
            </a:r>
          </a:p>
        </p:txBody>
      </p:sp>
    </p:spTree>
    <p:extLst>
      <p:ext uri="{BB962C8B-B14F-4D97-AF65-F5344CB8AC3E}">
        <p14:creationId xmlns:p14="http://schemas.microsoft.com/office/powerpoint/2010/main" val="58640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B16C-0B7F-7F29-C3B4-8CD7E839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587"/>
            <a:ext cx="10515600" cy="1325563"/>
          </a:xfrm>
        </p:spPr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States with Cheese Production &gt; 100M in April 2023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0B0D4-1B9B-427A-621A-4AE51ADE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0461"/>
            <a:ext cx="10515600" cy="2747963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2 states</a:t>
            </a: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California ($208,807,000) and Wisconsin ($289,699,000)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Market Focus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Focusing marketing efforts in these states could potentially yield better results due to their high production capacity.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Strategic Planning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Identifying and leveraging high-production states can enhance supply chain efficiency and market penetration.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7B693-55E0-2F84-B230-56399212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76" y="2482424"/>
            <a:ext cx="8501448" cy="6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B8C32-2D76-73EF-291F-CF64C8D3C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549" y="1171576"/>
            <a:ext cx="8987225" cy="373708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9DEF8-FEBD-1915-A775-C61023C4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280880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Coffee Production Trends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98611-44E4-E72F-69FC-60D3A8F3A6F7}"/>
              </a:ext>
            </a:extLst>
          </p:cNvPr>
          <p:cNvSpPr txBox="1"/>
          <p:nvPr/>
        </p:nvSpPr>
        <p:spPr>
          <a:xfrm>
            <a:off x="0" y="5099792"/>
            <a:ext cx="133924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Top Producer</a:t>
            </a: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Hawaii (£5,400,000)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Total coffee production in 2011 is $7,600,000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Trend Insight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Over the years, coffee production shows fluctuations.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Strategic plans can focus on maintaining and boosting production levels in Hawaii.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04495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BC712C2-8436-F0A7-ECC6-AA59A2B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State Lookup - ANSI Codes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4C696-96EA-965D-E569-7905FF45CDD3}"/>
              </a:ext>
            </a:extLst>
          </p:cNvPr>
          <p:cNvSpPr txBox="1"/>
          <p:nvPr/>
        </p:nvSpPr>
        <p:spPr>
          <a:xfrm>
            <a:off x="7858125" y="4945615"/>
            <a:ext cx="39729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State ANSI Code for </a:t>
            </a:r>
            <a:r>
              <a:rPr lang="en-GB" sz="25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Florida </a:t>
            </a:r>
            <a:r>
              <a:rPr lang="en-GB" sz="2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is</a:t>
            </a:r>
            <a:r>
              <a:rPr lang="en-GB" sz="25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12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53F237-B196-7FDF-1CB3-A3F9C4DA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71" y="1841445"/>
            <a:ext cx="7772400" cy="39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1361</TotalTime>
  <Words>799</Words>
  <Application>Microsoft Macintosh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ui-sans-serif</vt:lpstr>
      <vt:lpstr>Office Theme</vt:lpstr>
      <vt:lpstr>USDA Agricultural Commodities Production Analysis</vt:lpstr>
      <vt:lpstr>Overview of the Analysis</vt:lpstr>
      <vt:lpstr>Dataset Description</vt:lpstr>
      <vt:lpstr>Analysis Methodology</vt:lpstr>
      <vt:lpstr>Total Milk Production in 2023</vt:lpstr>
      <vt:lpstr>PowerPoint Presentation</vt:lpstr>
      <vt:lpstr>States with Cheese Production &gt; 100M in April 2023</vt:lpstr>
      <vt:lpstr>Coffee Production Trends</vt:lpstr>
      <vt:lpstr>State Lookup - ANSI Codes</vt:lpstr>
      <vt:lpstr>PowerPoint Presentation</vt:lpstr>
      <vt:lpstr>PowerPoint Presentation</vt:lpstr>
      <vt:lpstr>PowerPoint Presentation</vt:lpstr>
      <vt:lpstr>States with cheese production values in April 2023 </vt:lpstr>
      <vt:lpstr>Average Coffee Production For Years With Honey Production Greater Than 1 Million </vt:lpstr>
      <vt:lpstr>Trends And Anomalies</vt:lpstr>
      <vt:lpstr>Data-Backed Suggestions for  Areas Needing Attention</vt:lpstr>
      <vt:lpstr>Further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Pako Vega</dc:creator>
  <cp:lastModifiedBy>Pako Vega</cp:lastModifiedBy>
  <cp:revision>2</cp:revision>
  <dcterms:created xsi:type="dcterms:W3CDTF">2024-05-29T18:37:41Z</dcterms:created>
  <dcterms:modified xsi:type="dcterms:W3CDTF">2024-05-30T17:18:46Z</dcterms:modified>
</cp:coreProperties>
</file>