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8B44-1E5F-3D49-B519-089E2CBC3578}" type="datetimeFigureOut">
              <a:rPr lang="en-US" smtClean="0"/>
              <a:pPr/>
              <a:t>1/1/10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Mac%20OS:Users:bobw:workspace:stldb_lib:docs:Logging%20Options.doc!OLE_LINK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Mac%20OS:Users:bobw:workspace:stldb_lib:docs:Logging%20Options.doc!OLE_LINK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2286000" y="1600200"/>
            <a:ext cx="1254328" cy="381000"/>
          </a:xfrm>
          <a:prstGeom prst="can">
            <a:avLst>
              <a:gd name="adj" fmla="val 39336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286000" y="1295400"/>
            <a:ext cx="1254328" cy="381000"/>
          </a:xfrm>
          <a:prstGeom prst="can">
            <a:avLst>
              <a:gd name="adj" fmla="val 3575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286000" y="990600"/>
            <a:ext cx="1254328" cy="381000"/>
          </a:xfrm>
          <a:prstGeom prst="can">
            <a:avLst>
              <a:gd name="adj" fmla="val 3575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914400"/>
            <a:ext cx="26106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STL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6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db</a:t>
            </a:r>
            <a:endParaRPr lang="en-US" sz="6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89275" y="15752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49704" y="3370169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4960" y="1588532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8780" y="31347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4280" y="1729264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01971" y="3134718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54748" y="3264932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19100" y="5410200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32036" y="1500663"/>
            <a:ext cx="1447800" cy="1447800"/>
          </a:xfrm>
          <a:prstGeom prst="ellipse">
            <a:avLst/>
          </a:prstGeom>
          <a:gradFill flip="none" rotWithShape="1">
            <a:gsLst>
              <a:gs pos="26000">
                <a:schemeClr val="bg2">
                  <a:lumMod val="50000"/>
                </a:schemeClr>
              </a:gs>
              <a:gs pos="64000">
                <a:schemeClr val="bg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</a:t>
            </a:r>
          </a:p>
          <a:p>
            <a:pPr algn="ctr"/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36885" y="1502252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6280" y="3566503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6280" y="1500664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41475" y="1500661"/>
            <a:ext cx="1447800" cy="1447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Non-Existing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Row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89275" y="2070570"/>
            <a:ext cx="747610" cy="1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6554080" y="2083830"/>
            <a:ext cx="7779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4" idx="4"/>
            <a:endCxn id="6" idx="6"/>
          </p:cNvCxnSpPr>
          <p:nvPr/>
        </p:nvCxnSpPr>
        <p:spPr>
          <a:xfrm rot="5400000">
            <a:off x="6634038" y="2868505"/>
            <a:ext cx="1341940" cy="15018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6"/>
            <a:endCxn id="7" idx="2"/>
          </p:cNvCxnSpPr>
          <p:nvPr/>
        </p:nvCxnSpPr>
        <p:spPr>
          <a:xfrm flipV="1">
            <a:off x="4184685" y="2224564"/>
            <a:ext cx="9215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7" idx="3"/>
            <a:endCxn id="6" idx="1"/>
          </p:cNvCxnSpPr>
          <p:nvPr/>
        </p:nvCxnSpPr>
        <p:spPr>
          <a:xfrm rot="5400000">
            <a:off x="4797261" y="3257483"/>
            <a:ext cx="1042089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1"/>
          <p:cNvCxnSpPr>
            <a:stCxn id="5" idx="3"/>
            <a:endCxn id="5" idx="5"/>
          </p:cNvCxnSpPr>
          <p:nvPr/>
        </p:nvCxnSpPr>
        <p:spPr>
          <a:xfrm rot="16200000" flipH="1">
            <a:off x="3460785" y="2226152"/>
            <a:ext cx="1588" cy="1023750"/>
          </a:xfrm>
          <a:prstGeom prst="curvedConnector3">
            <a:avLst>
              <a:gd name="adj1" fmla="val 37976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hape 71"/>
          <p:cNvCxnSpPr>
            <a:stCxn id="6" idx="3"/>
            <a:endCxn id="6" idx="5"/>
          </p:cNvCxnSpPr>
          <p:nvPr/>
        </p:nvCxnSpPr>
        <p:spPr>
          <a:xfrm rot="16200000" flipH="1">
            <a:off x="5830180" y="4290403"/>
            <a:ext cx="1588" cy="1023750"/>
          </a:xfrm>
          <a:prstGeom prst="curvedConnector3">
            <a:avLst>
              <a:gd name="adj1" fmla="val 37648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hape 71"/>
          <p:cNvCxnSpPr>
            <a:stCxn id="6" idx="7"/>
            <a:endCxn id="7" idx="5"/>
          </p:cNvCxnSpPr>
          <p:nvPr/>
        </p:nvCxnSpPr>
        <p:spPr>
          <a:xfrm rot="5400000" flipH="1" flipV="1">
            <a:off x="5821011" y="3257484"/>
            <a:ext cx="1042089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7" idx="1"/>
            <a:endCxn id="58" idx="0"/>
          </p:cNvCxnSpPr>
          <p:nvPr/>
        </p:nvCxnSpPr>
        <p:spPr>
          <a:xfrm rot="16200000" flipV="1">
            <a:off x="3185826" y="-419790"/>
            <a:ext cx="212028" cy="4052930"/>
          </a:xfrm>
          <a:prstGeom prst="curvedConnector3">
            <a:avLst>
              <a:gd name="adj1" fmla="val 360392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4" idx="0"/>
          </p:cNvCxnSpPr>
          <p:nvPr/>
        </p:nvCxnSpPr>
        <p:spPr>
          <a:xfrm rot="5400000" flipH="1" flipV="1">
            <a:off x="5907491" y="-434168"/>
            <a:ext cx="213614" cy="4083276"/>
          </a:xfrm>
          <a:prstGeom prst="curvedConnector3">
            <a:avLst>
              <a:gd name="adj1" fmla="val 347241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51269" y="565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36885" y="565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89275" y="2348941"/>
            <a:ext cx="747610" cy="159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84426" y="2360609"/>
            <a:ext cx="747610" cy="159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5880" y="2369489"/>
            <a:ext cx="92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7880" y="2350532"/>
            <a:ext cx="923487" cy="369332"/>
          </a:xfrm>
          <a:prstGeom prst="rect">
            <a:avLst/>
          </a:prstGeom>
          <a:noFill/>
          <a:ln w="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265855" y="4456464"/>
            <a:ext cx="212025" cy="23107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29600" y="2667000"/>
            <a:ext cx="212025" cy="23107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hape 84"/>
          <p:cNvCxnSpPr>
            <a:stCxn id="83" idx="6"/>
            <a:endCxn id="84" idx="4"/>
          </p:cNvCxnSpPr>
          <p:nvPr/>
        </p:nvCxnSpPr>
        <p:spPr>
          <a:xfrm flipV="1">
            <a:off x="6477880" y="2898072"/>
            <a:ext cx="1857733" cy="16739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04530" y="4105737"/>
            <a:ext cx="9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3400" y="381000"/>
          <a:ext cx="8077200" cy="6074774"/>
        </p:xfrm>
        <a:graphic>
          <a:graphicData uri="http://schemas.openxmlformats.org/presentationml/2006/ole">
            <p:oleObj spid="_x0000_s15362" name="Document" r:id="rId3" imgW="4559300" imgH="34290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09600" y="304800"/>
          <a:ext cx="8077200" cy="6074774"/>
        </p:xfrm>
        <a:graphic>
          <a:graphicData uri="http://schemas.openxmlformats.org/presentationml/2006/ole">
            <p:oleObj spid="_x0000_s16386" name="Document" r:id="rId3" imgW="4559300" imgH="34290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/>
        </p:nvSpPr>
        <p:spPr>
          <a:xfrm>
            <a:off x="4346422" y="4145658"/>
            <a:ext cx="371391" cy="2998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235597" y="4145658"/>
            <a:ext cx="371391" cy="2998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048623" y="4570279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48303" y="4357969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7983" y="4145659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11538" y="4145658"/>
            <a:ext cx="2096561" cy="563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STLdb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8110" y="1246092"/>
            <a:ext cx="2505567" cy="1234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Memory Region</a:t>
            </a:r>
          </a:p>
          <a:p>
            <a:pPr algn="ctr"/>
            <a:r>
              <a:rPr lang="en-US" dirty="0" smtClean="0"/>
              <a:t>(All database data)</a:t>
            </a:r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6057004" y="1018442"/>
            <a:ext cx="1509524" cy="1461761"/>
          </a:xfrm>
          <a:prstGeom prst="flowChartMagneticDisk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8" idx="0"/>
            <a:endCxn id="4" idx="2"/>
          </p:cNvCxnSpPr>
          <p:nvPr/>
        </p:nvCxnSpPr>
        <p:spPr>
          <a:xfrm rot="16200000" flipV="1">
            <a:off x="2723779" y="2337319"/>
            <a:ext cx="1665455" cy="19512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3055" y="2526369"/>
            <a:ext cx="105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Elbow Connector 14"/>
          <p:cNvCxnSpPr>
            <a:stCxn id="5" idx="0"/>
            <a:endCxn id="31" idx="3"/>
          </p:cNvCxnSpPr>
          <p:nvPr/>
        </p:nvCxnSpPr>
        <p:spPr>
          <a:xfrm rot="5400000" flipH="1" flipV="1">
            <a:off x="4127951" y="3312070"/>
            <a:ext cx="1665456" cy="17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0"/>
            <a:endCxn id="11" idx="3"/>
          </p:cNvCxnSpPr>
          <p:nvPr/>
        </p:nvCxnSpPr>
        <p:spPr>
          <a:xfrm rot="5400000" flipH="1" flipV="1">
            <a:off x="5283802" y="2617695"/>
            <a:ext cx="1665455" cy="13904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agnetic Disk 30"/>
          <p:cNvSpPr/>
          <p:nvPr/>
        </p:nvSpPr>
        <p:spPr>
          <a:xfrm>
            <a:off x="4206777" y="1018441"/>
            <a:ext cx="1509524" cy="1461761"/>
          </a:xfrm>
          <a:prstGeom prst="flowChartMagneticDisk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1259" y="2526369"/>
            <a:ext cx="9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35726" y="2526369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Periodic </a:t>
            </a:r>
          </a:p>
          <a:p>
            <a:r>
              <a:rPr lang="en-US" dirty="0" smtClean="0"/>
              <a:t>checkpoint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/>
        </p:nvSpPr>
        <p:spPr>
          <a:xfrm>
            <a:off x="4179669" y="4648889"/>
            <a:ext cx="371391" cy="2998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068844" y="4648889"/>
            <a:ext cx="371391" cy="29988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81870" y="5073510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81550" y="4861200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1230" y="4648890"/>
            <a:ext cx="2575774" cy="1407843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4785" y="4648889"/>
            <a:ext cx="2096561" cy="563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STLdb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357" y="2204637"/>
            <a:ext cx="2505567" cy="1234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Mapped Memory Region</a:t>
            </a:r>
          </a:p>
          <a:p>
            <a:pPr algn="ctr"/>
            <a:r>
              <a:rPr lang="en-US" dirty="0" smtClean="0"/>
              <a:t>(Portion of all </a:t>
            </a:r>
          </a:p>
          <a:p>
            <a:pPr algn="ctr"/>
            <a:r>
              <a:rPr lang="en-US" dirty="0" smtClean="0"/>
              <a:t>database data)</a:t>
            </a:r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5888531" y="2023153"/>
            <a:ext cx="1509524" cy="1461761"/>
          </a:xfrm>
          <a:prstGeom prst="flowChartMagneticDisk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8" idx="0"/>
            <a:endCxn id="4" idx="2"/>
          </p:cNvCxnSpPr>
          <p:nvPr/>
        </p:nvCxnSpPr>
        <p:spPr>
          <a:xfrm rot="16200000" flipV="1">
            <a:off x="2784683" y="3068207"/>
            <a:ext cx="1210141" cy="1951224"/>
          </a:xfrm>
          <a:prstGeom prst="bentConnector3">
            <a:avLst>
              <a:gd name="adj1" fmla="val 3316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6302" y="3484914"/>
            <a:ext cx="105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Elbow Connector 14"/>
          <p:cNvCxnSpPr>
            <a:stCxn id="5" idx="0"/>
            <a:endCxn id="31" idx="3"/>
          </p:cNvCxnSpPr>
          <p:nvPr/>
        </p:nvCxnSpPr>
        <p:spPr>
          <a:xfrm rot="5400000" flipH="1" flipV="1">
            <a:off x="4211078" y="4066901"/>
            <a:ext cx="116397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0"/>
            <a:endCxn id="11" idx="3"/>
          </p:cNvCxnSpPr>
          <p:nvPr/>
        </p:nvCxnSpPr>
        <p:spPr>
          <a:xfrm rot="5400000" flipH="1" flipV="1">
            <a:off x="5366929" y="3372526"/>
            <a:ext cx="1163975" cy="1388753"/>
          </a:xfrm>
          <a:prstGeom prst="bentConnector3">
            <a:avLst>
              <a:gd name="adj1" fmla="val 3250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agnetic Disk 30"/>
          <p:cNvSpPr/>
          <p:nvPr/>
        </p:nvSpPr>
        <p:spPr>
          <a:xfrm>
            <a:off x="4038304" y="2023152"/>
            <a:ext cx="1509524" cy="1461761"/>
          </a:xfrm>
          <a:prstGeom prst="flowChartMagneticDisk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4506" y="3484914"/>
            <a:ext cx="9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68973" y="3484914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Periodic </a:t>
            </a:r>
          </a:p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17" name="Magnetic Disk 16"/>
          <p:cNvSpPr/>
          <p:nvPr/>
        </p:nvSpPr>
        <p:spPr>
          <a:xfrm>
            <a:off x="1659379" y="227657"/>
            <a:ext cx="1509524" cy="1461761"/>
          </a:xfrm>
          <a:prstGeom prst="flowChartMagneticDisk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Mapped File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(All database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4" idx="0"/>
            <a:endCxn id="17" idx="3"/>
          </p:cNvCxnSpPr>
          <p:nvPr/>
        </p:nvCxnSpPr>
        <p:spPr>
          <a:xfrm rot="5400000" flipH="1" flipV="1">
            <a:off x="2156532" y="1947028"/>
            <a:ext cx="515219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4936" y="1751431"/>
            <a:ext cx="111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paging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93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Mac OS:Users:bobw:workspace:stldb_lib:docs:Logging Options.doc!OLE_LINK1</vt:lpstr>
      <vt:lpstr>Mac OS:Users:bobw:workspace:stldb_lib:docs:Logging Options.doc!OLE_LINK2</vt:lpstr>
      <vt:lpstr>Slide 1</vt:lpstr>
      <vt:lpstr>Slide 2</vt:lpstr>
      <vt:lpstr>Slide 3</vt:lpstr>
      <vt:lpstr>Slide 4</vt:lpstr>
      <vt:lpstr>Slide 5</vt:lpstr>
      <vt:lpstr>Slide 6</vt:lpstr>
    </vt:vector>
  </TitlesOfParts>
  <Company>Convergys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Walters</dc:creator>
  <cp:lastModifiedBy>Bob Walters</cp:lastModifiedBy>
  <cp:revision>6</cp:revision>
  <dcterms:created xsi:type="dcterms:W3CDTF">2010-01-01T22:13:08Z</dcterms:created>
  <dcterms:modified xsi:type="dcterms:W3CDTF">2010-01-01T23:18:18Z</dcterms:modified>
</cp:coreProperties>
</file>