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ict" ContentType="image/pict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vml" ContentType="application/vnd.openxmlformats-officedocument.vmlDrawin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Objects="1">
      <p:cViewPr varScale="1">
        <p:scale>
          <a:sx n="106" d="100"/>
          <a:sy n="106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8B44-1E5F-3D49-B519-089E2CBC3578}" type="datetimeFigureOut">
              <a:rPr lang="en-US" smtClean="0"/>
              <a:pPr/>
              <a:t>11/17/09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F1E2-A49D-A143-8821-9ABFDAF6D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8B44-1E5F-3D49-B519-089E2CBC3578}" type="datetimeFigureOut">
              <a:rPr lang="en-US" smtClean="0"/>
              <a:pPr/>
              <a:t>11/17/09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F1E2-A49D-A143-8821-9ABFDAF6D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8B44-1E5F-3D49-B519-089E2CBC3578}" type="datetimeFigureOut">
              <a:rPr lang="en-US" smtClean="0"/>
              <a:pPr/>
              <a:t>11/17/09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F1E2-A49D-A143-8821-9ABFDAF6D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8B44-1E5F-3D49-B519-089E2CBC3578}" type="datetimeFigureOut">
              <a:rPr lang="en-US" smtClean="0"/>
              <a:pPr/>
              <a:t>11/17/09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F1E2-A49D-A143-8821-9ABFDAF6D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8B44-1E5F-3D49-B519-089E2CBC3578}" type="datetimeFigureOut">
              <a:rPr lang="en-US" smtClean="0"/>
              <a:pPr/>
              <a:t>11/17/09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F1E2-A49D-A143-8821-9ABFDAF6D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8B44-1E5F-3D49-B519-089E2CBC3578}" type="datetimeFigureOut">
              <a:rPr lang="en-US" smtClean="0"/>
              <a:pPr/>
              <a:t>11/17/09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F1E2-A49D-A143-8821-9ABFDAF6D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8B44-1E5F-3D49-B519-089E2CBC3578}" type="datetimeFigureOut">
              <a:rPr lang="en-US" smtClean="0"/>
              <a:pPr/>
              <a:t>11/17/09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F1E2-A49D-A143-8821-9ABFDAF6D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8B44-1E5F-3D49-B519-089E2CBC3578}" type="datetimeFigureOut">
              <a:rPr lang="en-US" smtClean="0"/>
              <a:pPr/>
              <a:t>11/17/09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F1E2-A49D-A143-8821-9ABFDAF6D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8B44-1E5F-3D49-B519-089E2CBC3578}" type="datetimeFigureOut">
              <a:rPr lang="en-US" smtClean="0"/>
              <a:pPr/>
              <a:t>11/17/09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F1E2-A49D-A143-8821-9ABFDAF6D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8B44-1E5F-3D49-B519-089E2CBC3578}" type="datetimeFigureOut">
              <a:rPr lang="en-US" smtClean="0"/>
              <a:pPr/>
              <a:t>11/17/09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F1E2-A49D-A143-8821-9ABFDAF6D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8B44-1E5F-3D49-B519-089E2CBC3578}" type="datetimeFigureOut">
              <a:rPr lang="en-US" smtClean="0"/>
              <a:pPr/>
              <a:t>11/17/09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F1E2-A49D-A143-8821-9ABFDAF6D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C8B44-1E5F-3D49-B519-089E2CBC3578}" type="datetimeFigureOut">
              <a:rPr lang="en-US" smtClean="0"/>
              <a:pPr/>
              <a:t>11/17/09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FF1E2-A49D-A143-8821-9ABFDAF6D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oleObject" Target="Mac%20OS:Users:bobw:workspace:stldb_lib:docs:Logging%20Options.doc!OLE_LINK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Relationship Id="rId3" Type="http://schemas.openxmlformats.org/officeDocument/2006/relationships/oleObject" Target="Mac%20OS:Users:bobw:workspace:stldb_lib:docs:Logging%20Options.doc!OLE_LINK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n 6"/>
          <p:cNvSpPr/>
          <p:nvPr/>
        </p:nvSpPr>
        <p:spPr>
          <a:xfrm>
            <a:off x="2286000" y="1600200"/>
            <a:ext cx="1254328" cy="381000"/>
          </a:xfrm>
          <a:prstGeom prst="can">
            <a:avLst>
              <a:gd name="adj" fmla="val 39336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2286000" y="1295400"/>
            <a:ext cx="1254328" cy="381000"/>
          </a:xfrm>
          <a:prstGeom prst="can">
            <a:avLst>
              <a:gd name="adj" fmla="val 35751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2286000" y="990600"/>
            <a:ext cx="1254328" cy="381000"/>
          </a:xfrm>
          <a:prstGeom prst="can">
            <a:avLst>
              <a:gd name="adj" fmla="val 35751"/>
            </a:avLst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914400"/>
            <a:ext cx="261069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STL</a:t>
            </a:r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n-US" sz="6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db</a:t>
            </a:r>
            <a:endParaRPr lang="en-US" sz="66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89275" y="157527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49704" y="3370169"/>
            <a:ext cx="84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54960" y="1588532"/>
            <a:ext cx="77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18780" y="313471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344280" y="1729264"/>
            <a:ext cx="77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01971" y="3134718"/>
            <a:ext cx="77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854748" y="3264932"/>
            <a:ext cx="84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319100" y="5410200"/>
            <a:ext cx="84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332036" y="1500663"/>
            <a:ext cx="1447800" cy="1447800"/>
          </a:xfrm>
          <a:prstGeom prst="ellipse">
            <a:avLst/>
          </a:prstGeom>
          <a:gradFill flip="none" rotWithShape="1">
            <a:gsLst>
              <a:gs pos="26000">
                <a:schemeClr val="bg2">
                  <a:lumMod val="50000"/>
                </a:schemeClr>
              </a:gs>
              <a:gs pos="64000">
                <a:schemeClr val="bg2">
                  <a:lumMod val="7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Existing</a:t>
            </a:r>
          </a:p>
          <a:p>
            <a:pPr algn="ctr"/>
            <a:r>
              <a:rPr lang="en-US" dirty="0" smtClean="0"/>
              <a:t>Row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736885" y="1502252"/>
            <a:ext cx="1447800" cy="1447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Pending</a:t>
            </a:r>
          </a:p>
          <a:p>
            <a:pPr algn="ctr"/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106280" y="3566503"/>
            <a:ext cx="1447800" cy="1447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Pending</a:t>
            </a:r>
          </a:p>
          <a:p>
            <a:pPr algn="ctr"/>
            <a:r>
              <a:rPr lang="en-US" dirty="0" smtClean="0"/>
              <a:t>Modify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106280" y="1500664"/>
            <a:ext cx="1447800" cy="1447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Pending</a:t>
            </a:r>
          </a:p>
          <a:p>
            <a:pPr algn="ctr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541475" y="1500661"/>
            <a:ext cx="1447800" cy="1447800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Non-Existing</a:t>
            </a: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Row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989275" y="2070570"/>
            <a:ext cx="747610" cy="15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 flipV="1">
            <a:off x="6554080" y="2083830"/>
            <a:ext cx="77795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4" idx="4"/>
            <a:endCxn id="6" idx="6"/>
          </p:cNvCxnSpPr>
          <p:nvPr/>
        </p:nvCxnSpPr>
        <p:spPr>
          <a:xfrm rot="5400000">
            <a:off x="6634038" y="2868505"/>
            <a:ext cx="1341940" cy="150185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6"/>
            <a:endCxn id="7" idx="2"/>
          </p:cNvCxnSpPr>
          <p:nvPr/>
        </p:nvCxnSpPr>
        <p:spPr>
          <a:xfrm flipV="1">
            <a:off x="4184685" y="2224564"/>
            <a:ext cx="92159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hape 71"/>
          <p:cNvCxnSpPr>
            <a:stCxn id="7" idx="3"/>
            <a:endCxn id="6" idx="1"/>
          </p:cNvCxnSpPr>
          <p:nvPr/>
        </p:nvCxnSpPr>
        <p:spPr>
          <a:xfrm rot="5400000">
            <a:off x="4797261" y="3257483"/>
            <a:ext cx="1042089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hape 71"/>
          <p:cNvCxnSpPr>
            <a:stCxn id="5" idx="3"/>
            <a:endCxn id="5" idx="5"/>
          </p:cNvCxnSpPr>
          <p:nvPr/>
        </p:nvCxnSpPr>
        <p:spPr>
          <a:xfrm rot="16200000" flipH="1">
            <a:off x="3460785" y="2226152"/>
            <a:ext cx="1588" cy="1023750"/>
          </a:xfrm>
          <a:prstGeom prst="curvedConnector3">
            <a:avLst>
              <a:gd name="adj1" fmla="val 3797688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hape 71"/>
          <p:cNvCxnSpPr>
            <a:stCxn id="6" idx="3"/>
            <a:endCxn id="6" idx="5"/>
          </p:cNvCxnSpPr>
          <p:nvPr/>
        </p:nvCxnSpPr>
        <p:spPr>
          <a:xfrm rot="16200000" flipH="1">
            <a:off x="5830180" y="4290403"/>
            <a:ext cx="1588" cy="1023750"/>
          </a:xfrm>
          <a:prstGeom prst="curvedConnector3">
            <a:avLst>
              <a:gd name="adj1" fmla="val 3764880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hape 71"/>
          <p:cNvCxnSpPr>
            <a:stCxn id="6" idx="7"/>
            <a:endCxn id="7" idx="5"/>
          </p:cNvCxnSpPr>
          <p:nvPr/>
        </p:nvCxnSpPr>
        <p:spPr>
          <a:xfrm rot="5400000" flipH="1" flipV="1">
            <a:off x="5821011" y="3257484"/>
            <a:ext cx="1042089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7" idx="1"/>
            <a:endCxn id="58" idx="0"/>
          </p:cNvCxnSpPr>
          <p:nvPr/>
        </p:nvCxnSpPr>
        <p:spPr>
          <a:xfrm rot="16200000" flipV="1">
            <a:off x="3185826" y="-419790"/>
            <a:ext cx="212028" cy="4052930"/>
          </a:xfrm>
          <a:prstGeom prst="curvedConnector3">
            <a:avLst>
              <a:gd name="adj1" fmla="val 360392"/>
            </a:avLst>
          </a:prstGeom>
          <a:ln w="25400" cap="flat" cmpd="sng" algn="ctr">
            <a:solidFill>
              <a:schemeClr val="accent1"/>
            </a:solidFill>
            <a:prstDash val="solid"/>
            <a:round/>
            <a:headEnd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5" idx="7"/>
            <a:endCxn id="4" idx="0"/>
          </p:cNvCxnSpPr>
          <p:nvPr/>
        </p:nvCxnSpPr>
        <p:spPr>
          <a:xfrm rot="5400000" flipH="1" flipV="1">
            <a:off x="5907491" y="-434168"/>
            <a:ext cx="213614" cy="4083276"/>
          </a:xfrm>
          <a:prstGeom prst="curvedConnector3">
            <a:avLst>
              <a:gd name="adj1" fmla="val 347241"/>
            </a:avLst>
          </a:prstGeom>
          <a:ln w="25400" cap="flat" cmpd="sng" algn="ctr">
            <a:solidFill>
              <a:schemeClr val="accent1"/>
            </a:solidFill>
            <a:prstDash val="solid"/>
            <a:round/>
            <a:headEnd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651269" y="56566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736885" y="56566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989275" y="2348941"/>
            <a:ext cx="747610" cy="1591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584426" y="2360609"/>
            <a:ext cx="747610" cy="1591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905880" y="2369489"/>
            <a:ext cx="92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rollback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477880" y="2350532"/>
            <a:ext cx="923487" cy="369332"/>
          </a:xfrm>
          <a:prstGeom prst="rect">
            <a:avLst/>
          </a:prstGeom>
          <a:noFill/>
          <a:ln w="0" cap="flat" cmpd="sng" algn="ctr">
            <a:noFill/>
            <a:prstDash val="dash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rollback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6265855" y="4456464"/>
            <a:ext cx="212025" cy="231072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8229600" y="2667000"/>
            <a:ext cx="212025" cy="231072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hape 84"/>
          <p:cNvCxnSpPr>
            <a:stCxn id="83" idx="6"/>
            <a:endCxn id="84" idx="4"/>
          </p:cNvCxnSpPr>
          <p:nvPr/>
        </p:nvCxnSpPr>
        <p:spPr>
          <a:xfrm flipV="1">
            <a:off x="6477880" y="2898072"/>
            <a:ext cx="1857733" cy="167392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604530" y="4105737"/>
            <a:ext cx="92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dirty="0" smtClean="0"/>
              <a:t>ommit</a:t>
            </a:r>
          </a:p>
          <a:p>
            <a:r>
              <a:rPr lang="en-US" dirty="0" smtClean="0"/>
              <a:t>rollback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533400" y="381000"/>
          <a:ext cx="8077200" cy="6074774"/>
        </p:xfrm>
        <a:graphic>
          <a:graphicData uri="http://schemas.openxmlformats.org/presentationml/2006/ole">
            <p:oleObj spid="_x0000_s15362" name="Document" r:id="rId3" imgW="4559300" imgH="3429000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609600" y="304800"/>
          <a:ext cx="8077200" cy="6074774"/>
        </p:xfrm>
        <a:graphic>
          <a:graphicData uri="http://schemas.openxmlformats.org/presentationml/2006/ole">
            <p:oleObj spid="_x0000_s16386" name="Document" r:id="rId3" imgW="4559300" imgH="3429000" progId="Word.Document.12">
              <p:link updateAutomatic="1"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28</Words>
  <Application>Microsoft Macintosh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Office Theme</vt:lpstr>
      <vt:lpstr>Mac OS:Users:bobw:workspace:stldb_lib:docs:Logging Options.doc!OLE_LINK1</vt:lpstr>
      <vt:lpstr>Mac OS:Users:bobw:workspace:stldb_lib:docs:Logging Options.doc!OLE_LINK2</vt:lpstr>
      <vt:lpstr>Slide 1</vt:lpstr>
      <vt:lpstr>Slide 2</vt:lpstr>
      <vt:lpstr>Slide 3</vt:lpstr>
      <vt:lpstr>Slide 4</vt:lpstr>
    </vt:vector>
  </TitlesOfParts>
  <Company>Convergys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 Walters</dc:creator>
  <cp:lastModifiedBy>Bob Walters</cp:lastModifiedBy>
  <cp:revision>6</cp:revision>
  <dcterms:created xsi:type="dcterms:W3CDTF">2009-11-18T02:55:16Z</dcterms:created>
  <dcterms:modified xsi:type="dcterms:W3CDTF">2009-11-18T03:31:13Z</dcterms:modified>
</cp:coreProperties>
</file>