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6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D6195-4626-DB72-A2B3-6A0A7FE57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FA428-528F-912B-E395-7DD20D847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DF300-4287-AFF3-6B50-A853314E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AD05D-1A25-2D01-DA9A-A70F8840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4A208-1637-B952-6BFE-99DDBD76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AD5BE-18ED-FBAA-22E6-CC92C8F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81E353-3F2E-9334-B649-9D9D35D59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A4ADE-5E5C-601A-D11F-F16B65C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00657-C86B-B07F-FF24-AC801309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BBA13-5374-FD18-29B7-70A5B538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E03E9E-2D1C-56B7-417E-30988032E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1AE1D-B418-08B7-FCC1-852DBC323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855A9-CDCB-6ACE-9753-70DD668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A0193-8E2F-99E0-E3F5-A82CB607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B0084-5E28-7103-D8B3-69175123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2D68B-A4DB-D96C-4705-CEBD5025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D23F9-F695-DFDE-C467-CA09B258C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0F9B2-A194-416E-BDFA-F24A875C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0E71E-0E39-E67A-7F19-EFEB3A79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F80B-536A-2577-3354-92B6AE20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B0324-CCD8-6204-57D6-5FC2FEEB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7D3BB9-82A2-6DF1-2662-3664BB77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6253A-7A21-0380-57C2-FB0145CD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90636-EE23-2798-13CB-C9A4F8D6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8625C-0539-E187-95D8-468F9FDA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9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E03A0-C7A2-D791-861E-885914EF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D9C17-D568-9F4C-8D22-885C684A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6CBE5-C64C-B810-0E62-08AA68DB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13941-F79A-47E1-F0D0-BAAC297C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7E7C3-592E-9F92-FC4B-71379894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165A4-0AB2-5EE2-1A95-E7B44434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80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79530-6801-F62E-BB83-D4DB42E0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0A875-9A29-E960-A74D-2E7FBA8C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398E9A-8A5A-947E-D7F4-BFA47B77E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E0E5EE-23B9-D543-5BE9-1024391DD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A689B9-2B91-DAC0-8485-E91913039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447485-2B90-AF63-0AB7-9051FE75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FA6C3-87B7-5AD5-0732-604B5F10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ACB4A-3251-3A83-1DAB-9A3972FA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2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23BB6-E03A-D387-E31E-E2DF7149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391847-A234-ED07-8E00-2D72984F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BB038E-45EF-EA37-5425-7A1FFA8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F534E4-71B2-BE64-9045-CDC1E091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6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5293E0-7A0B-F434-9D8C-219554FF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B1853D-D83E-A9D3-627E-C4E8ECB4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8B1FB3-2201-6BF4-C878-D1CA9592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D88DA-9B83-9184-15E1-1803E696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EEDD1C-E11A-6069-0407-0E9EF808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13688-3D7D-3419-D841-964C1217F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D2C5FB-5FF1-A977-87EB-4BD3BFD5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DB150-C0D0-B09E-CF4C-201E4BF3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71C25-6C09-44F1-DE02-1B6C6985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3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49E4C-9DD0-7987-C036-987C293C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988663-38C1-9AC1-FD8C-6D4DF5B52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D77B5-FDEF-7F71-D640-8EEE8B956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122396-1053-D4C0-4248-38462EC4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8A625-9EBD-8D85-0118-901A9CB4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90A15-366E-23D1-B345-653A6E61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73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15669A-1773-257C-2974-97C98610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3CC47-BFA9-6219-39D1-22336690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363E-B21E-0520-5E71-B13AD4C12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AF872-A4E6-4635-A018-EB63CF8E5C80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29199-BD46-7634-C40E-E21B863BC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40F49-6CD3-8EBA-9CBB-311DB580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9A9BF-A040-48E1-AAC7-70922206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59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0E2A3A3-0C72-687A-1DC3-09CBBA93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4848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6718239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0715088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027510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1569777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0662197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9323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L7(Firewall)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FTP, SSH, DNS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0846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683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35425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Transfer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UDP, ICMP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3960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7489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L2(Switch)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4693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17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80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51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김지윤</dc:creator>
  <cp:lastModifiedBy>김지윤</cp:lastModifiedBy>
  <cp:revision>3</cp:revision>
  <dcterms:created xsi:type="dcterms:W3CDTF">2024-07-25T07:19:51Z</dcterms:created>
  <dcterms:modified xsi:type="dcterms:W3CDTF">2024-07-25T10:10:16Z</dcterms:modified>
</cp:coreProperties>
</file>