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94d7beb2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94d7beb2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94d7beb2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94d7beb2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94d7beb2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94d7beb2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94d7beb2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94d7beb2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94d7beb2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94d7beb2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94d7beb2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94d7beb2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f3736bc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f3736bc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94d7beb2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94d7beb2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94d7beb2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94d7beb2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94d7beb2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94d7beb2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94d7beb2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94d7beb2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94d7beb2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94d7beb2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94d7beb2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94d7beb2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94d7beb2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94d7beb2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94d7beb2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94d7beb2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94d7beb2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94d7beb2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94d7beb2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94d7beb2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94d7beb2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94d7beb2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94d7beb2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94d7beb2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94d7beb2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94d7beb2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94d7beb2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94d7beb2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94d7beb2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94d7beb2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94d7beb2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94d7beb2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94d7beb2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94d7beb2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 rotWithShape="1">
          <a:blip r:embed="rId3">
            <a:alphaModFix/>
          </a:blip>
          <a:srcRect b="0" l="0" r="22720" t="0"/>
          <a:stretch/>
        </p:blipFill>
        <p:spPr>
          <a:xfrm>
            <a:off x="353399" y="1239075"/>
            <a:ext cx="2416825" cy="26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>
            <p:ph type="ctrTitle"/>
          </p:nvPr>
        </p:nvSpPr>
        <p:spPr>
          <a:xfrm>
            <a:off x="1858700" y="1100975"/>
            <a:ext cx="5361300" cy="21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Сигнали,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Цифрово-Аналогови и Аналогово-Цифрови преобразуватели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Иван Стефанов, ТУЕС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R-2R Ladder</a:t>
            </a:r>
            <a:r>
              <a:rPr lang="bg"/>
              <a:t> DAC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225" y="1506875"/>
            <a:ext cx="5756474" cy="32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21" y="272450"/>
            <a:ext cx="3864900" cy="19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Аналогов</a:t>
            </a:r>
            <a:r>
              <a:rPr lang="bg"/>
              <a:t>о-</a:t>
            </a:r>
            <a:r>
              <a:rPr lang="bg"/>
              <a:t>Цифров</a:t>
            </a:r>
            <a:r>
              <a:rPr lang="bg"/>
              <a:t>и преобразуватели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Parallel/Flash ADC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601" y="1520400"/>
            <a:ext cx="5828474" cy="32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Pipeline (Half-</a:t>
            </a:r>
            <a:r>
              <a:rPr lang="bg"/>
              <a:t>Parallel/Flash) ADC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100" y="1431400"/>
            <a:ext cx="6359150" cy="34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Pipeline (Half-Parallel/Flash) ADC</a:t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125" y="1403675"/>
            <a:ext cx="5778350" cy="34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Counter ADC</a:t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125" y="1380150"/>
            <a:ext cx="6256976" cy="351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Tracking</a:t>
            </a:r>
            <a:r>
              <a:rPr lang="bg"/>
              <a:t> ADC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875" y="1491325"/>
            <a:ext cx="6053725" cy="340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Successive Approximation (SAR) ADC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675" y="1462750"/>
            <a:ext cx="6080499" cy="34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Successive Approximation (SAR) ADC</a:t>
            </a:r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025" y="1483225"/>
            <a:ext cx="4913950" cy="34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Single slope</a:t>
            </a:r>
            <a:r>
              <a:rPr lang="bg"/>
              <a:t> ADC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325" y="1385325"/>
            <a:ext cx="6867474" cy="34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е сигнал 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Dual</a:t>
            </a:r>
            <a:r>
              <a:rPr lang="bg"/>
              <a:t> slope ADC (+ </a:t>
            </a:r>
            <a:r>
              <a:rPr lang="bg"/>
              <a:t>Multi slope ?)</a:t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800" y="1520725"/>
            <a:ext cx="6005725" cy="337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Sigma-Delta / Charge Balancing ADC</a:t>
            </a:r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663" y="1709475"/>
            <a:ext cx="723667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Sigma-Delta / Charge Balancing ADC</a:t>
            </a:r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87" y="1800200"/>
            <a:ext cx="8523026" cy="25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225" y="1289300"/>
            <a:ext cx="7358626" cy="36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Aliasing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Oversampling</a:t>
            </a:r>
            <a:endParaRPr/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75" y="1800200"/>
            <a:ext cx="4116107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447" y="585150"/>
            <a:ext cx="4436136" cy="41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Почивка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324" y="612725"/>
            <a:ext cx="5396076" cy="39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Видове сигнали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1974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bg"/>
              <a:t>аналогов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bg"/>
              <a:t>цифров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bg"/>
              <a:t>непрекъснат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bg"/>
              <a:t>прекъснат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Резисторен делител/суматор на напрежение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75" y="1506375"/>
            <a:ext cx="5809875" cy="33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Сравнител на напрежения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50" y="1703125"/>
            <a:ext cx="7388100" cy="28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Сравнител на напрежения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250" y="1800237"/>
            <a:ext cx="4101750" cy="20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50" y="1800213"/>
            <a:ext cx="4101750" cy="20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Теорема на Найкуист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650" y="1574425"/>
            <a:ext cx="621270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075" y="3001925"/>
            <a:ext cx="3390151" cy="19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Цифрово-Аналогови преобразуватели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Binary weighted DAC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250" y="1552250"/>
            <a:ext cx="5751299" cy="32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