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uth0.com/learn/token-based-authentication-made-easy/" TargetMode="External"/><Relationship Id="rId4" Type="http://schemas.openxmlformats.org/officeDocument/2006/relationships/hyperlink" Target="https://github.com/passport/express-4.x-local-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&amp; Systèmes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L'authentification sur les sites Web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953050" y="4790400"/>
            <a:ext cx="3190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Mathieu SCHIANO, Wissam SASSI</a:t>
            </a:r>
            <a:endParaRPr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 et livrables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Explications techniques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Parlons de Token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Parlons de Passport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tout mettre en oeuvre?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Notre tuto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Méthodes de réalisation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site en prod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Démo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Sources: comment on a fait?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token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" y="725625"/>
            <a:ext cx="7718049" cy="4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848600" y="4736875"/>
            <a:ext cx="17736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jwt.io)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https://auth0.com/learn/token-based-authentication-made-easy/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https://github.com/passport/express-4.x-local-example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