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99CC00"/>
    <a:srgbClr val="009900"/>
    <a:srgbClr val="006600"/>
    <a:srgbClr val="008000"/>
    <a:srgbClr val="CCCC00"/>
    <a:srgbClr val="FFFFCC"/>
    <a:srgbClr val="3399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214" autoAdjust="0"/>
    <p:restoredTop sz="89659" autoAdjust="0"/>
  </p:normalViewPr>
  <p:slideViewPr>
    <p:cSldViewPr>
      <p:cViewPr varScale="1">
        <p:scale>
          <a:sx n="98" d="100"/>
          <a:sy n="98" d="100"/>
        </p:scale>
        <p:origin x="1518" y="90"/>
      </p:cViewPr>
      <p:guideLst>
        <p:guide orient="horz" pos="2568"/>
        <p:guide pos="2880"/>
      </p:guideLst>
    </p:cSldViewPr>
  </p:slideViewPr>
  <p:outlineViewPr>
    <p:cViewPr>
      <p:scale>
        <a:sx n="33" d="100"/>
        <a:sy n="33" d="100"/>
      </p:scale>
      <p:origin x="0" y="1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1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5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5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4" rIns="91427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02AAAA-22AB-41F8-8FDD-E4905DE5EF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63930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  <a:p>
            <a:pPr>
              <a:defRPr/>
            </a:pPr>
            <a:fld id="{11EE3D67-A0A8-4AC7-A4E9-6961269CC2F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62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51664-AA60-4005-B1D5-BE249C8CE3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0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23E40-150F-4575-A991-668CDB1B5C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239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876256" y="6434113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49B6B1E-5F4B-47A5-B1CE-1F6A538B9C0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36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  <a:p>
            <a:pPr>
              <a:defRPr/>
            </a:pPr>
            <a:fld id="{CFC46700-A98A-4FE7-95D9-0E1CF4CA2FE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056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/>
          </a:p>
          <a:p>
            <a:pPr>
              <a:defRPr/>
            </a:pPr>
            <a:fld id="{D9100B49-3A64-465C-A201-64D375C86E4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8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A9884-595D-4815-BABE-834601A4C9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580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1FF9-2273-44A3-A4A5-4BBB0732B1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63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61C42-44AF-4BA6-95EA-D794737A13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53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16522-7039-421F-9E21-E7B389D93D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504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C655-4180-424E-B697-01FF4D8CAE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7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3BB4-6A0D-4A38-A3B9-3172AEA4B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784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 dirty="0"/>
          </a:p>
          <a:p>
            <a:pPr>
              <a:defRPr/>
            </a:pPr>
            <a:fld id="{78A2207E-4332-415A-9749-A598534DD5A9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DAE80B5-3672-462A-8D01-7FFF49DAD9EF}"/>
              </a:ext>
            </a:extLst>
          </p:cNvPr>
          <p:cNvCxnSpPr/>
          <p:nvPr userDrawn="1"/>
        </p:nvCxnSpPr>
        <p:spPr>
          <a:xfrm flipH="1">
            <a:off x="0" y="989117"/>
            <a:ext cx="914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圖片 1" descr="一張含有 室內, 地板 的圖片&#10;&#10;自動產生的描述">
            <a:extLst>
              <a:ext uri="{FF2B5EF4-FFF2-40B4-BE49-F238E27FC236}">
                <a16:creationId xmlns:a16="http://schemas.microsoft.com/office/drawing/2014/main" id="{DA86E578-B4BF-D337-F680-6D957D300E0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11" y="-32286"/>
            <a:ext cx="2519289" cy="11128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702308" y="16380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華康正顏楷體W9" panose="03000909000000000000" pitchFamily="65" charset="-120"/>
                <a:ea typeface="華康正顏楷體W9" panose="03000909000000000000" pitchFamily="65" charset="-120"/>
              </a:rPr>
              <a:t>水的結晶─感謝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2564903"/>
          </a:xfrm>
          <a:prstGeom prst="rect">
            <a:avLst/>
          </a:prstGeom>
          <a:gradFill flip="none" rotWithShape="1">
            <a:gsLst>
              <a:gs pos="100000">
                <a:srgbClr val="D1E8FF"/>
              </a:gs>
              <a:gs pos="27000">
                <a:sysClr val="window" lastClr="FFFFFF"/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pic>
        <p:nvPicPr>
          <p:cNvPr id="10" name="Picture 7" descr="簡報封面0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" t="73061" b="10379"/>
          <a:stretch/>
        </p:blipFill>
        <p:spPr bwMode="auto">
          <a:xfrm>
            <a:off x="107505" y="5589240"/>
            <a:ext cx="871264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簡報封面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24" t="27531" b="26939"/>
          <a:stretch>
            <a:fillRect/>
          </a:stretch>
        </p:blipFill>
        <p:spPr bwMode="auto">
          <a:xfrm>
            <a:off x="5356178" y="2270465"/>
            <a:ext cx="3563938" cy="3168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0" t="32550" r="12488" b="40582"/>
          <a:stretch>
            <a:fillRect/>
          </a:stretch>
        </p:blipFill>
        <p:spPr bwMode="auto">
          <a:xfrm>
            <a:off x="539750" y="2705795"/>
            <a:ext cx="452755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26117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8899</TotalTime>
  <Words>5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華康正顏楷體W9</vt:lpstr>
      <vt:lpstr>Arial</vt:lpstr>
      <vt:lpstr>預設簡報設計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cwrms</dc:creator>
  <cp:lastModifiedBy>倪佩君</cp:lastModifiedBy>
  <cp:revision>1409</cp:revision>
  <cp:lastPrinted>2022-09-28T07:35:28Z</cp:lastPrinted>
  <dcterms:created xsi:type="dcterms:W3CDTF">2008-05-20T04:31:19Z</dcterms:created>
  <dcterms:modified xsi:type="dcterms:W3CDTF">2022-09-30T11:58:10Z</dcterms:modified>
</cp:coreProperties>
</file>