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3" Type="http://schemas.openxmlformats.org/officeDocument/2006/relationships/image" Target="../media/image71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15.png"/><Relationship Id="rId10" Type="http://schemas.openxmlformats.org/officeDocument/2006/relationships/image" Target="../media/image76.png"/><Relationship Id="rId4" Type="http://schemas.openxmlformats.org/officeDocument/2006/relationships/image" Target="../media/image24.png"/><Relationship Id="rId9" Type="http://schemas.openxmlformats.org/officeDocument/2006/relationships/image" Target="../media/image7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80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15.png"/><Relationship Id="rId10" Type="http://schemas.openxmlformats.org/officeDocument/2006/relationships/image" Target="../media/image85.png"/><Relationship Id="rId4" Type="http://schemas.openxmlformats.org/officeDocument/2006/relationships/image" Target="../media/image24.png"/><Relationship Id="rId9" Type="http://schemas.openxmlformats.org/officeDocument/2006/relationships/image" Target="../media/image8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9.png"/><Relationship Id="rId7" Type="http://schemas.openxmlformats.org/officeDocument/2006/relationships/image" Target="../media/image9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15.png"/><Relationship Id="rId10" Type="http://schemas.openxmlformats.org/officeDocument/2006/relationships/image" Target="../media/image94.png"/><Relationship Id="rId4" Type="http://schemas.openxmlformats.org/officeDocument/2006/relationships/image" Target="../media/image24.png"/><Relationship Id="rId9" Type="http://schemas.openxmlformats.org/officeDocument/2006/relationships/image" Target="../media/image9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13" Type="http://schemas.openxmlformats.org/officeDocument/2006/relationships/image" Target="../media/image104.png"/><Relationship Id="rId3" Type="http://schemas.openxmlformats.org/officeDocument/2006/relationships/image" Target="../media/image96.png"/><Relationship Id="rId7" Type="http://schemas.openxmlformats.org/officeDocument/2006/relationships/image" Target="../media/image98.png"/><Relationship Id="rId12" Type="http://schemas.openxmlformats.org/officeDocument/2006/relationships/image" Target="../media/image10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7.png"/><Relationship Id="rId11" Type="http://schemas.openxmlformats.org/officeDocument/2006/relationships/image" Target="../media/image102.png"/><Relationship Id="rId5" Type="http://schemas.openxmlformats.org/officeDocument/2006/relationships/image" Target="../media/image15.png"/><Relationship Id="rId15" Type="http://schemas.openxmlformats.org/officeDocument/2006/relationships/image" Target="../media/image106.png"/><Relationship Id="rId10" Type="http://schemas.openxmlformats.org/officeDocument/2006/relationships/image" Target="../media/image101.png"/><Relationship Id="rId4" Type="http://schemas.openxmlformats.org/officeDocument/2006/relationships/image" Target="../media/image24.png"/><Relationship Id="rId9" Type="http://schemas.openxmlformats.org/officeDocument/2006/relationships/image" Target="../media/image100.png"/><Relationship Id="rId14" Type="http://schemas.openxmlformats.org/officeDocument/2006/relationships/image" Target="../media/image10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14.png"/><Relationship Id="rId3" Type="http://schemas.openxmlformats.org/officeDocument/2006/relationships/image" Target="../media/image107.png"/><Relationship Id="rId7" Type="http://schemas.openxmlformats.org/officeDocument/2006/relationships/image" Target="../media/image108.png"/><Relationship Id="rId12" Type="http://schemas.openxmlformats.org/officeDocument/2006/relationships/image" Target="../media/image11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8.png"/><Relationship Id="rId11" Type="http://schemas.openxmlformats.org/officeDocument/2006/relationships/image" Target="../media/image112.png"/><Relationship Id="rId5" Type="http://schemas.openxmlformats.org/officeDocument/2006/relationships/image" Target="../media/image15.png"/><Relationship Id="rId15" Type="http://schemas.openxmlformats.org/officeDocument/2006/relationships/image" Target="../media/image116.png"/><Relationship Id="rId10" Type="http://schemas.openxmlformats.org/officeDocument/2006/relationships/image" Target="../media/image111.png"/><Relationship Id="rId4" Type="http://schemas.openxmlformats.org/officeDocument/2006/relationships/image" Target="../media/image24.png"/><Relationship Id="rId9" Type="http://schemas.openxmlformats.org/officeDocument/2006/relationships/image" Target="../media/image110.png"/><Relationship Id="rId14" Type="http://schemas.openxmlformats.org/officeDocument/2006/relationships/image" Target="../media/image1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25.png"/><Relationship Id="rId18" Type="http://schemas.openxmlformats.org/officeDocument/2006/relationships/image" Target="../media/image130.png"/><Relationship Id="rId3" Type="http://schemas.openxmlformats.org/officeDocument/2006/relationships/image" Target="../media/image117.png"/><Relationship Id="rId7" Type="http://schemas.openxmlformats.org/officeDocument/2006/relationships/image" Target="../media/image119.png"/><Relationship Id="rId12" Type="http://schemas.openxmlformats.org/officeDocument/2006/relationships/image" Target="../media/image124.png"/><Relationship Id="rId17" Type="http://schemas.openxmlformats.org/officeDocument/2006/relationships/image" Target="../media/image129.png"/><Relationship Id="rId2" Type="http://schemas.openxmlformats.org/officeDocument/2006/relationships/image" Target="../media/image50.png"/><Relationship Id="rId16" Type="http://schemas.openxmlformats.org/officeDocument/2006/relationships/image" Target="../media/image1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8.png"/><Relationship Id="rId11" Type="http://schemas.openxmlformats.org/officeDocument/2006/relationships/image" Target="../media/image123.png"/><Relationship Id="rId5" Type="http://schemas.openxmlformats.org/officeDocument/2006/relationships/image" Target="../media/image15.png"/><Relationship Id="rId15" Type="http://schemas.openxmlformats.org/officeDocument/2006/relationships/image" Target="../media/image127.png"/><Relationship Id="rId10" Type="http://schemas.openxmlformats.org/officeDocument/2006/relationships/image" Target="../media/image122.png"/><Relationship Id="rId19" Type="http://schemas.openxmlformats.org/officeDocument/2006/relationships/image" Target="../media/image131.png"/><Relationship Id="rId4" Type="http://schemas.openxmlformats.org/officeDocument/2006/relationships/image" Target="../media/image24.png"/><Relationship Id="rId9" Type="http://schemas.openxmlformats.org/officeDocument/2006/relationships/image" Target="../media/image121.png"/><Relationship Id="rId14" Type="http://schemas.openxmlformats.org/officeDocument/2006/relationships/image" Target="../media/image12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39.png"/><Relationship Id="rId3" Type="http://schemas.openxmlformats.org/officeDocument/2006/relationships/image" Target="../media/image132.png"/><Relationship Id="rId7" Type="http://schemas.openxmlformats.org/officeDocument/2006/relationships/image" Target="../media/image133.png"/><Relationship Id="rId12" Type="http://schemas.openxmlformats.org/officeDocument/2006/relationships/image" Target="../media/image13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8.png"/><Relationship Id="rId11" Type="http://schemas.openxmlformats.org/officeDocument/2006/relationships/image" Target="../media/image137.png"/><Relationship Id="rId5" Type="http://schemas.openxmlformats.org/officeDocument/2006/relationships/image" Target="../media/image15.png"/><Relationship Id="rId10" Type="http://schemas.openxmlformats.org/officeDocument/2006/relationships/image" Target="../media/image136.png"/><Relationship Id="rId4" Type="http://schemas.openxmlformats.org/officeDocument/2006/relationships/image" Target="../media/image24.png"/><Relationship Id="rId9" Type="http://schemas.openxmlformats.org/officeDocument/2006/relationships/image" Target="../media/image135.png"/><Relationship Id="rId14" Type="http://schemas.openxmlformats.org/officeDocument/2006/relationships/image" Target="../media/image14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13" Type="http://schemas.openxmlformats.org/officeDocument/2006/relationships/image" Target="../media/image149.png"/><Relationship Id="rId18" Type="http://schemas.openxmlformats.org/officeDocument/2006/relationships/image" Target="../media/image154.png"/><Relationship Id="rId3" Type="http://schemas.openxmlformats.org/officeDocument/2006/relationships/image" Target="../media/image141.png"/><Relationship Id="rId21" Type="http://schemas.openxmlformats.org/officeDocument/2006/relationships/image" Target="../media/image157.png"/><Relationship Id="rId7" Type="http://schemas.openxmlformats.org/officeDocument/2006/relationships/image" Target="../media/image143.png"/><Relationship Id="rId12" Type="http://schemas.openxmlformats.org/officeDocument/2006/relationships/image" Target="../media/image148.png"/><Relationship Id="rId17" Type="http://schemas.openxmlformats.org/officeDocument/2006/relationships/image" Target="../media/image153.png"/><Relationship Id="rId2" Type="http://schemas.openxmlformats.org/officeDocument/2006/relationships/image" Target="../media/image50.png"/><Relationship Id="rId16" Type="http://schemas.openxmlformats.org/officeDocument/2006/relationships/image" Target="../media/image152.png"/><Relationship Id="rId20" Type="http://schemas.openxmlformats.org/officeDocument/2006/relationships/image" Target="../media/image1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2.png"/><Relationship Id="rId11" Type="http://schemas.openxmlformats.org/officeDocument/2006/relationships/image" Target="../media/image147.png"/><Relationship Id="rId24" Type="http://schemas.openxmlformats.org/officeDocument/2006/relationships/image" Target="../media/image160.png"/><Relationship Id="rId5" Type="http://schemas.openxmlformats.org/officeDocument/2006/relationships/image" Target="../media/image15.png"/><Relationship Id="rId15" Type="http://schemas.openxmlformats.org/officeDocument/2006/relationships/image" Target="../media/image151.png"/><Relationship Id="rId23" Type="http://schemas.openxmlformats.org/officeDocument/2006/relationships/image" Target="../media/image159.png"/><Relationship Id="rId10" Type="http://schemas.openxmlformats.org/officeDocument/2006/relationships/image" Target="../media/image146.png"/><Relationship Id="rId19" Type="http://schemas.openxmlformats.org/officeDocument/2006/relationships/image" Target="../media/image155.png"/><Relationship Id="rId4" Type="http://schemas.openxmlformats.org/officeDocument/2006/relationships/image" Target="../media/image24.png"/><Relationship Id="rId9" Type="http://schemas.openxmlformats.org/officeDocument/2006/relationships/image" Target="../media/image145.png"/><Relationship Id="rId14" Type="http://schemas.openxmlformats.org/officeDocument/2006/relationships/image" Target="../media/image150.png"/><Relationship Id="rId22" Type="http://schemas.openxmlformats.org/officeDocument/2006/relationships/image" Target="../media/image15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png"/><Relationship Id="rId13" Type="http://schemas.openxmlformats.org/officeDocument/2006/relationships/image" Target="../media/image169.png"/><Relationship Id="rId3" Type="http://schemas.openxmlformats.org/officeDocument/2006/relationships/image" Target="../media/image161.png"/><Relationship Id="rId7" Type="http://schemas.openxmlformats.org/officeDocument/2006/relationships/image" Target="../media/image163.png"/><Relationship Id="rId12" Type="http://schemas.openxmlformats.org/officeDocument/2006/relationships/image" Target="../media/image168.png"/><Relationship Id="rId2" Type="http://schemas.openxmlformats.org/officeDocument/2006/relationships/image" Target="../media/image15.png"/><Relationship Id="rId16" Type="http://schemas.openxmlformats.org/officeDocument/2006/relationships/image" Target="../media/image17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2.png"/><Relationship Id="rId11" Type="http://schemas.openxmlformats.org/officeDocument/2006/relationships/image" Target="../media/image167.png"/><Relationship Id="rId5" Type="http://schemas.openxmlformats.org/officeDocument/2006/relationships/image" Target="../media/image24.png"/><Relationship Id="rId15" Type="http://schemas.openxmlformats.org/officeDocument/2006/relationships/image" Target="../media/image170.png"/><Relationship Id="rId10" Type="http://schemas.openxmlformats.org/officeDocument/2006/relationships/image" Target="../media/image166.png"/><Relationship Id="rId4" Type="http://schemas.openxmlformats.org/officeDocument/2006/relationships/image" Target="../media/image49.png"/><Relationship Id="rId9" Type="http://schemas.openxmlformats.org/officeDocument/2006/relationships/image" Target="../media/image165.png"/><Relationship Id="rId14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13" Type="http://schemas.openxmlformats.org/officeDocument/2006/relationships/image" Target="../media/image179.png"/><Relationship Id="rId18" Type="http://schemas.openxmlformats.org/officeDocument/2006/relationships/image" Target="../media/image183.png"/><Relationship Id="rId3" Type="http://schemas.openxmlformats.org/officeDocument/2006/relationships/image" Target="../media/image24.png"/><Relationship Id="rId7" Type="http://schemas.openxmlformats.org/officeDocument/2006/relationships/image" Target="../media/image173.png"/><Relationship Id="rId12" Type="http://schemas.openxmlformats.org/officeDocument/2006/relationships/image" Target="../media/image178.png"/><Relationship Id="rId17" Type="http://schemas.openxmlformats.org/officeDocument/2006/relationships/image" Target="../media/image182.png"/><Relationship Id="rId2" Type="http://schemas.openxmlformats.org/officeDocument/2006/relationships/image" Target="../media/image31.png"/><Relationship Id="rId16" Type="http://schemas.openxmlformats.org/officeDocument/2006/relationships/image" Target="../media/image181.png"/><Relationship Id="rId20" Type="http://schemas.openxmlformats.org/officeDocument/2006/relationships/image" Target="../media/image18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2.png"/><Relationship Id="rId11" Type="http://schemas.openxmlformats.org/officeDocument/2006/relationships/image" Target="../media/image177.png"/><Relationship Id="rId5" Type="http://schemas.openxmlformats.org/officeDocument/2006/relationships/image" Target="../media/image161.png"/><Relationship Id="rId15" Type="http://schemas.openxmlformats.org/officeDocument/2006/relationships/image" Target="../media/image180.png"/><Relationship Id="rId10" Type="http://schemas.openxmlformats.org/officeDocument/2006/relationships/image" Target="../media/image176.png"/><Relationship Id="rId19" Type="http://schemas.openxmlformats.org/officeDocument/2006/relationships/image" Target="../media/image184.png"/><Relationship Id="rId4" Type="http://schemas.openxmlformats.org/officeDocument/2006/relationships/image" Target="../media/image15.png"/><Relationship Id="rId9" Type="http://schemas.openxmlformats.org/officeDocument/2006/relationships/image" Target="../media/image175.png"/><Relationship Id="rId1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78.png"/><Relationship Id="rId3" Type="http://schemas.openxmlformats.org/officeDocument/2006/relationships/image" Target="../media/image24.png"/><Relationship Id="rId7" Type="http://schemas.openxmlformats.org/officeDocument/2006/relationships/image" Target="../media/image189.png"/><Relationship Id="rId12" Type="http://schemas.openxmlformats.org/officeDocument/2006/relationships/image" Target="../media/image194.png"/><Relationship Id="rId2" Type="http://schemas.openxmlformats.org/officeDocument/2006/relationships/image" Target="../media/image186.png"/><Relationship Id="rId16" Type="http://schemas.openxmlformats.org/officeDocument/2006/relationships/image" Target="../media/image19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8.png"/><Relationship Id="rId11" Type="http://schemas.openxmlformats.org/officeDocument/2006/relationships/image" Target="../media/image193.png"/><Relationship Id="rId5" Type="http://schemas.openxmlformats.org/officeDocument/2006/relationships/image" Target="../media/image187.png"/><Relationship Id="rId15" Type="http://schemas.openxmlformats.org/officeDocument/2006/relationships/image" Target="../media/image196.png"/><Relationship Id="rId10" Type="http://schemas.openxmlformats.org/officeDocument/2006/relationships/image" Target="../media/image192.png"/><Relationship Id="rId4" Type="http://schemas.openxmlformats.org/officeDocument/2006/relationships/image" Target="../media/image15.png"/><Relationship Id="rId9" Type="http://schemas.openxmlformats.org/officeDocument/2006/relationships/image" Target="../media/image191.png"/><Relationship Id="rId14" Type="http://schemas.openxmlformats.org/officeDocument/2006/relationships/image" Target="../media/image19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png"/><Relationship Id="rId13" Type="http://schemas.openxmlformats.org/officeDocument/2006/relationships/image" Target="../media/image194.png"/><Relationship Id="rId18" Type="http://schemas.openxmlformats.org/officeDocument/2006/relationships/image" Target="../media/image207.png"/><Relationship Id="rId3" Type="http://schemas.openxmlformats.org/officeDocument/2006/relationships/image" Target="../media/image24.png"/><Relationship Id="rId7" Type="http://schemas.openxmlformats.org/officeDocument/2006/relationships/image" Target="../media/image200.png"/><Relationship Id="rId12" Type="http://schemas.openxmlformats.org/officeDocument/2006/relationships/image" Target="../media/image204.png"/><Relationship Id="rId17" Type="http://schemas.openxmlformats.org/officeDocument/2006/relationships/image" Target="../media/image196.png"/><Relationship Id="rId2" Type="http://schemas.openxmlformats.org/officeDocument/2006/relationships/image" Target="../media/image198.png"/><Relationship Id="rId16" Type="http://schemas.openxmlformats.org/officeDocument/2006/relationships/image" Target="../media/image20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1.png"/><Relationship Id="rId11" Type="http://schemas.openxmlformats.org/officeDocument/2006/relationships/image" Target="../media/image195.png"/><Relationship Id="rId5" Type="http://schemas.openxmlformats.org/officeDocument/2006/relationships/image" Target="../media/image199.png"/><Relationship Id="rId15" Type="http://schemas.openxmlformats.org/officeDocument/2006/relationships/image" Target="../media/image205.png"/><Relationship Id="rId10" Type="http://schemas.openxmlformats.org/officeDocument/2006/relationships/image" Target="../media/image203.png"/><Relationship Id="rId4" Type="http://schemas.openxmlformats.org/officeDocument/2006/relationships/image" Target="../media/image15.png"/><Relationship Id="rId9" Type="http://schemas.openxmlformats.org/officeDocument/2006/relationships/image" Target="../media/image202.png"/><Relationship Id="rId14" Type="http://schemas.openxmlformats.org/officeDocument/2006/relationships/image" Target="../media/image7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png"/><Relationship Id="rId13" Type="http://schemas.openxmlformats.org/officeDocument/2006/relationships/image" Target="../media/image217.png"/><Relationship Id="rId18" Type="http://schemas.openxmlformats.org/officeDocument/2006/relationships/image" Target="../media/image222.png"/><Relationship Id="rId26" Type="http://schemas.openxmlformats.org/officeDocument/2006/relationships/image" Target="../media/image230.png"/><Relationship Id="rId3" Type="http://schemas.openxmlformats.org/officeDocument/2006/relationships/image" Target="../media/image209.png"/><Relationship Id="rId21" Type="http://schemas.openxmlformats.org/officeDocument/2006/relationships/image" Target="../media/image225.png"/><Relationship Id="rId7" Type="http://schemas.openxmlformats.org/officeDocument/2006/relationships/image" Target="../media/image211.png"/><Relationship Id="rId12" Type="http://schemas.openxmlformats.org/officeDocument/2006/relationships/image" Target="../media/image216.png"/><Relationship Id="rId17" Type="http://schemas.openxmlformats.org/officeDocument/2006/relationships/image" Target="../media/image221.png"/><Relationship Id="rId25" Type="http://schemas.openxmlformats.org/officeDocument/2006/relationships/image" Target="../media/image229.png"/><Relationship Id="rId2" Type="http://schemas.openxmlformats.org/officeDocument/2006/relationships/image" Target="../media/image208.png"/><Relationship Id="rId16" Type="http://schemas.openxmlformats.org/officeDocument/2006/relationships/image" Target="../media/image220.png"/><Relationship Id="rId20" Type="http://schemas.openxmlformats.org/officeDocument/2006/relationships/image" Target="../media/image2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0.png"/><Relationship Id="rId11" Type="http://schemas.openxmlformats.org/officeDocument/2006/relationships/image" Target="../media/image215.png"/><Relationship Id="rId24" Type="http://schemas.openxmlformats.org/officeDocument/2006/relationships/image" Target="../media/image228.png"/><Relationship Id="rId5" Type="http://schemas.openxmlformats.org/officeDocument/2006/relationships/image" Target="../media/image15.png"/><Relationship Id="rId15" Type="http://schemas.openxmlformats.org/officeDocument/2006/relationships/image" Target="../media/image219.png"/><Relationship Id="rId23" Type="http://schemas.openxmlformats.org/officeDocument/2006/relationships/image" Target="../media/image227.png"/><Relationship Id="rId10" Type="http://schemas.openxmlformats.org/officeDocument/2006/relationships/image" Target="../media/image214.png"/><Relationship Id="rId19" Type="http://schemas.openxmlformats.org/officeDocument/2006/relationships/image" Target="../media/image223.png"/><Relationship Id="rId4" Type="http://schemas.openxmlformats.org/officeDocument/2006/relationships/image" Target="../media/image24.png"/><Relationship Id="rId9" Type="http://schemas.openxmlformats.org/officeDocument/2006/relationships/image" Target="../media/image213.png"/><Relationship Id="rId14" Type="http://schemas.openxmlformats.org/officeDocument/2006/relationships/image" Target="../media/image218.png"/><Relationship Id="rId22" Type="http://schemas.openxmlformats.org/officeDocument/2006/relationships/image" Target="../media/image2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2.png"/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4.png"/><Relationship Id="rId4" Type="http://schemas.openxmlformats.org/officeDocument/2006/relationships/image" Target="../media/image23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235.png"/><Relationship Id="rId7" Type="http://schemas.openxmlformats.org/officeDocument/2006/relationships/image" Target="../media/image23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8.png"/><Relationship Id="rId5" Type="http://schemas.openxmlformats.org/officeDocument/2006/relationships/image" Target="../media/image237.png"/><Relationship Id="rId4" Type="http://schemas.openxmlformats.org/officeDocument/2006/relationships/image" Target="../media/image236.png"/><Relationship Id="rId9" Type="http://schemas.openxmlformats.org/officeDocument/2006/relationships/image" Target="../media/image2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3.png"/><Relationship Id="rId2" Type="http://schemas.openxmlformats.org/officeDocument/2006/relationships/image" Target="../media/image2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4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7.png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15.png"/><Relationship Id="rId10" Type="http://schemas.openxmlformats.org/officeDocument/2006/relationships/image" Target="../media/image29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37.png"/><Relationship Id="rId5" Type="http://schemas.openxmlformats.org/officeDocument/2006/relationships/image" Target="../media/image24.png"/><Relationship Id="rId10" Type="http://schemas.openxmlformats.org/officeDocument/2006/relationships/image" Target="../media/image36.png"/><Relationship Id="rId4" Type="http://schemas.openxmlformats.org/officeDocument/2006/relationships/image" Target="../media/image32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21.png"/><Relationship Id="rId4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51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15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4" Type="http://schemas.openxmlformats.org/officeDocument/2006/relationships/image" Target="../media/image24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62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15.png"/><Relationship Id="rId10" Type="http://schemas.openxmlformats.org/officeDocument/2006/relationships/image" Target="../media/image67.png"/><Relationship Id="rId4" Type="http://schemas.openxmlformats.org/officeDocument/2006/relationships/image" Target="../media/image24.png"/><Relationship Id="rId9" Type="http://schemas.openxmlformats.org/officeDocument/2006/relationships/image" Target="../media/image6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C52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1791" y="1724502"/>
            <a:ext cx="13484693" cy="304223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3677" y="3705753"/>
            <a:ext cx="4624060" cy="88583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289157" y="6320138"/>
            <a:ext cx="18936776" cy="4199656"/>
            <a:chOff x="-289157" y="6320138"/>
            <a:chExt cx="18936776" cy="419965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89157" y="6320138"/>
              <a:ext cx="18936776" cy="419965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01697" y="7421377"/>
            <a:ext cx="3717864" cy="35800"/>
            <a:chOff x="1101697" y="7421377"/>
            <a:chExt cx="3717864" cy="3580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01697" y="7421377"/>
              <a:ext cx="3717864" cy="35800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32329" y="7776043"/>
            <a:ext cx="15601010" cy="92488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8818" y="1445811"/>
            <a:ext cx="4521319" cy="119897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1295" y="943114"/>
            <a:ext cx="844647" cy="88583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18211" y="2730677"/>
            <a:ext cx="1562933" cy="66030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33448" y="6525968"/>
            <a:ext cx="5682372" cy="45713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33448" y="3378410"/>
            <a:ext cx="7290561" cy="203560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18211" y="5878239"/>
            <a:ext cx="2196822" cy="66030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953032" y="3367051"/>
            <a:ext cx="7721116" cy="165930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949154" y="2730677"/>
            <a:ext cx="2293888" cy="66030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122050" y="5176860"/>
            <a:ext cx="653159" cy="370090"/>
            <a:chOff x="12122050" y="5176860"/>
            <a:chExt cx="653159" cy="37009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6200000">
              <a:off x="12122050" y="5176860"/>
              <a:ext cx="653159" cy="370090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953032" y="5887480"/>
            <a:ext cx="7758240" cy="165930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8818" y="1445811"/>
            <a:ext cx="4521319" cy="119897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1295" y="943114"/>
            <a:ext cx="832688" cy="88583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18211" y="2860057"/>
            <a:ext cx="1879877" cy="66030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33448" y="6229829"/>
            <a:ext cx="5430036" cy="85175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33448" y="3507790"/>
            <a:ext cx="7083023" cy="198989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18211" y="5582100"/>
            <a:ext cx="1879877" cy="66030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203851" y="3337506"/>
            <a:ext cx="1519733" cy="85175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203851" y="4343460"/>
            <a:ext cx="2090691" cy="85175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203851" y="5349414"/>
            <a:ext cx="10008664" cy="85175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203851" y="6373196"/>
            <a:ext cx="5506834" cy="8517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8818" y="1445811"/>
            <a:ext cx="4521319" cy="119897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1295" y="943114"/>
            <a:ext cx="833574" cy="88583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18211" y="2730677"/>
            <a:ext cx="1879877" cy="66030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33448" y="3378410"/>
            <a:ext cx="7299475" cy="85175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67733" y="4593285"/>
            <a:ext cx="7290271" cy="1298413"/>
            <a:chOff x="1067733" y="4593285"/>
            <a:chExt cx="7290271" cy="129841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7733" y="4593285"/>
              <a:ext cx="7290271" cy="1298413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33448" y="6561816"/>
            <a:ext cx="6977654" cy="124636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740341" y="3242411"/>
            <a:ext cx="8598699" cy="2064309"/>
            <a:chOff x="8740341" y="3242411"/>
            <a:chExt cx="8598699" cy="206430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740341" y="3242411"/>
              <a:ext cx="8598699" cy="206430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835131" y="6250711"/>
            <a:ext cx="8503909" cy="805785"/>
            <a:chOff x="8835131" y="6250711"/>
            <a:chExt cx="8503909" cy="80578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835131" y="6250711"/>
              <a:ext cx="8503909" cy="80578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8818" y="1445811"/>
            <a:ext cx="4521319" cy="119897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1295" y="943114"/>
            <a:ext cx="823830" cy="88583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4871" y="9091385"/>
            <a:ext cx="16650957" cy="40633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18211" y="2730677"/>
            <a:ext cx="4079010" cy="66030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33177" y="3378139"/>
            <a:ext cx="6765251" cy="125624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67733" y="5142857"/>
            <a:ext cx="6672807" cy="2253369"/>
            <a:chOff x="1067733" y="5142857"/>
            <a:chExt cx="6672807" cy="225336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67733" y="5142857"/>
              <a:ext cx="6672807" cy="225336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520784" y="1474361"/>
            <a:ext cx="6171429" cy="5642127"/>
            <a:chOff x="9520784" y="1474361"/>
            <a:chExt cx="6171429" cy="564212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520784" y="1474361"/>
              <a:ext cx="6171429" cy="5642127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486224" y="7018439"/>
            <a:ext cx="1270069" cy="85850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798586" y="7018439"/>
            <a:ext cx="1467963" cy="85850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106682" y="7018439"/>
            <a:ext cx="1466120" cy="85850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316047" y="1285037"/>
            <a:ext cx="2231663" cy="85850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674967" y="3098401"/>
            <a:ext cx="2231663" cy="858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8818" y="1445811"/>
            <a:ext cx="4521319" cy="119897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7686" y="849210"/>
            <a:ext cx="841547" cy="88583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61337" y="2958015"/>
            <a:ext cx="4079010" cy="66030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76303" y="3605476"/>
            <a:ext cx="9507428" cy="46075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15071" y="4484846"/>
            <a:ext cx="1924519" cy="53148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44452" y="4856887"/>
            <a:ext cx="1867116" cy="53148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776484" y="4494633"/>
            <a:ext cx="3137907" cy="53148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702397" y="4916975"/>
            <a:ext cx="3110802" cy="53148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15071" y="5869448"/>
            <a:ext cx="11822959" cy="53148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15071" y="6241489"/>
            <a:ext cx="11215468" cy="53148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15071" y="7310691"/>
            <a:ext cx="7449341" cy="53148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00380" y="7682733"/>
            <a:ext cx="7108126" cy="53148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8818" y="1445811"/>
            <a:ext cx="4521319" cy="119897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1295" y="943114"/>
            <a:ext cx="833574" cy="88583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8974" y="8350045"/>
            <a:ext cx="16171510" cy="24812"/>
            <a:chOff x="1058974" y="8350045"/>
            <a:chExt cx="16171510" cy="2481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8974" y="8350045"/>
              <a:ext cx="16171510" cy="24812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18211" y="2558171"/>
            <a:ext cx="1148924" cy="66030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89455" y="4421141"/>
            <a:ext cx="2620405" cy="66030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75084" y="4879430"/>
            <a:ext cx="2628329" cy="66030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33177" y="3132053"/>
            <a:ext cx="3279647" cy="125624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67733" y="6799028"/>
            <a:ext cx="4744286" cy="1551017"/>
            <a:chOff x="1067733" y="6799028"/>
            <a:chExt cx="4744286" cy="155101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67733" y="6799028"/>
              <a:ext cx="4744286" cy="155101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33177" y="5467690"/>
            <a:ext cx="4566072" cy="125624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816104" y="2569029"/>
            <a:ext cx="1866693" cy="51551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844604" y="2929890"/>
            <a:ext cx="1886802" cy="51552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190509" y="2569029"/>
            <a:ext cx="3043622" cy="51551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190509" y="2909671"/>
            <a:ext cx="2842575" cy="51552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16104" y="3912027"/>
            <a:ext cx="11467711" cy="515519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816101" y="4272889"/>
            <a:ext cx="10793434" cy="51552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816104" y="5309965"/>
            <a:ext cx="7225509" cy="515519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902106" y="5670831"/>
            <a:ext cx="6920844" cy="51551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8818" y="1445811"/>
            <a:ext cx="4521319" cy="119897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1296" y="943115"/>
            <a:ext cx="806110" cy="88583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18211" y="2730677"/>
            <a:ext cx="1148924" cy="66030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130297" y="7840443"/>
            <a:ext cx="6113514" cy="46075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929342" y="4027804"/>
            <a:ext cx="4927983" cy="3481902"/>
            <a:chOff x="7929342" y="4027804"/>
            <a:chExt cx="4927983" cy="348190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29342" y="4027804"/>
              <a:ext cx="4927983" cy="3481902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149991" y="4687189"/>
            <a:ext cx="3585234" cy="53970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149998" y="5230122"/>
            <a:ext cx="3369358" cy="53970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149998" y="5717036"/>
            <a:ext cx="3366929" cy="53970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67733" y="4027804"/>
            <a:ext cx="6171429" cy="4203243"/>
            <a:chOff x="1067733" y="4027804"/>
            <a:chExt cx="6171429" cy="420324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67733" y="4027804"/>
              <a:ext cx="6171429" cy="4203243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36034" y="3480996"/>
            <a:ext cx="6914996" cy="46075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156184" y="6641412"/>
            <a:ext cx="3598539" cy="8517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8818" y="1445811"/>
            <a:ext cx="4521319" cy="119897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1296" y="943115"/>
            <a:ext cx="770677" cy="88583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48350" y="2325994"/>
            <a:ext cx="760636" cy="4721441"/>
            <a:chOff x="4948350" y="2325994"/>
            <a:chExt cx="760636" cy="472144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948350" y="2325994"/>
              <a:ext cx="760636" cy="4721441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17817" y="5666376"/>
            <a:ext cx="739330" cy="45081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77000" y="4501973"/>
            <a:ext cx="1172557" cy="45081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053992" y="3299288"/>
            <a:ext cx="760636" cy="4932725"/>
            <a:chOff x="5053992" y="3299288"/>
            <a:chExt cx="760636" cy="493272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5053992" y="3299288"/>
              <a:ext cx="760636" cy="493272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207142" y="6771023"/>
            <a:ext cx="607017" cy="45081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726700" y="5619322"/>
            <a:ext cx="1172557" cy="45081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79777" y="7872661"/>
            <a:ext cx="1866131" cy="45081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891400" y="6735337"/>
            <a:ext cx="1172557" cy="45081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94177" y="4514328"/>
            <a:ext cx="2743183" cy="45081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995188" y="7850319"/>
            <a:ext cx="1172557" cy="45081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881632" y="4688841"/>
            <a:ext cx="760636" cy="4547554"/>
            <a:chOff x="4881632" y="4688841"/>
            <a:chExt cx="760636" cy="454755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6200000">
              <a:off x="4881632" y="4688841"/>
              <a:ext cx="760636" cy="4547554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342546" y="6771027"/>
            <a:ext cx="1172557" cy="45081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804293" y="5847593"/>
            <a:ext cx="760636" cy="4433325"/>
            <a:chOff x="4804293" y="5847593"/>
            <a:chExt cx="760636" cy="443332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6200000">
              <a:off x="4804293" y="5847593"/>
              <a:ext cx="760636" cy="4433325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118204" y="7872661"/>
            <a:ext cx="1172557" cy="450811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93431" y="3574765"/>
            <a:ext cx="7290741" cy="460754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654824" y="2965310"/>
            <a:ext cx="9121777" cy="165399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8576324" y="4726136"/>
            <a:ext cx="9598799" cy="1072491"/>
            <a:chOff x="8576324" y="4726136"/>
            <a:chExt cx="9598799" cy="1072491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576324" y="4726136"/>
              <a:ext cx="9598799" cy="107249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689380" y="5919906"/>
            <a:ext cx="7848175" cy="2076070"/>
            <a:chOff x="8689380" y="5919906"/>
            <a:chExt cx="7848175" cy="2076070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689380" y="5919906"/>
              <a:ext cx="7848175" cy="2076070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654823" y="8212708"/>
            <a:ext cx="5426069" cy="460754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33125" y="2950344"/>
            <a:ext cx="8155710" cy="66030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7810" y="1445810"/>
            <a:ext cx="3524980" cy="119897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1296" y="943115"/>
            <a:ext cx="806110" cy="88583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18211" y="3578839"/>
            <a:ext cx="5135165" cy="66030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33448" y="4467325"/>
            <a:ext cx="6304534" cy="80603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56040" y="5965211"/>
            <a:ext cx="5467845" cy="148110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380573" y="1580115"/>
            <a:ext cx="2927777" cy="66030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487713" y="2615835"/>
            <a:ext cx="2698551" cy="45713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487715" y="3885146"/>
            <a:ext cx="2036054" cy="45713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628572" y="5145382"/>
            <a:ext cx="1862136" cy="45713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962763" y="6405610"/>
            <a:ext cx="1698288" cy="45713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565360" y="3120970"/>
            <a:ext cx="731410" cy="76188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565360" y="4381204"/>
            <a:ext cx="731410" cy="76188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565360" y="5641438"/>
            <a:ext cx="731410" cy="761886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565360" y="6910749"/>
            <a:ext cx="731410" cy="761886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935144" y="7674925"/>
            <a:ext cx="1808000" cy="457132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58233" y="2333145"/>
            <a:ext cx="2884853" cy="37710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1296" y="943115"/>
            <a:ext cx="832685" cy="88583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7810" y="1445810"/>
            <a:ext cx="3524980" cy="119897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18210" y="4631866"/>
            <a:ext cx="2293888" cy="66030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33448" y="5486286"/>
            <a:ext cx="6436645" cy="85175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18210" y="6551171"/>
            <a:ext cx="2610832" cy="66030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33448" y="7405591"/>
            <a:ext cx="5834374" cy="124637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517904" y="3269118"/>
            <a:ext cx="7771880" cy="85174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511019" y="5143279"/>
            <a:ext cx="3794400" cy="45712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524789" y="5609478"/>
            <a:ext cx="2557180" cy="45712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524789" y="4666935"/>
            <a:ext cx="5363496" cy="45712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146021" y="3960868"/>
            <a:ext cx="731410" cy="76188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146021" y="6013790"/>
            <a:ext cx="731410" cy="76188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517904" y="7203520"/>
            <a:ext cx="6575573" cy="45712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509395" y="6681406"/>
            <a:ext cx="1624440" cy="57058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18210" y="2712561"/>
            <a:ext cx="1879879" cy="660302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33448" y="3566981"/>
            <a:ext cx="6571956" cy="85175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142857" y="5197935"/>
            <a:ext cx="330749" cy="298501"/>
            <a:chOff x="9142857" y="5197935"/>
            <a:chExt cx="330749" cy="29850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142857" y="5197935"/>
              <a:ext cx="330749" cy="29850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174735" y="4654530"/>
            <a:ext cx="391223" cy="350634"/>
            <a:chOff x="9174735" y="4654530"/>
            <a:chExt cx="391223" cy="35063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174735" y="4654530"/>
              <a:ext cx="391223" cy="35063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142857" y="5643359"/>
            <a:ext cx="330749" cy="298501"/>
            <a:chOff x="9142857" y="5643359"/>
            <a:chExt cx="330749" cy="298501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142857" y="5643359"/>
              <a:ext cx="330749" cy="2985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7810" y="1445813"/>
            <a:ext cx="3246816" cy="119897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1295" y="920524"/>
            <a:ext cx="806111" cy="88583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17556" y="1273973"/>
            <a:ext cx="2124146" cy="35800"/>
            <a:chOff x="1817556" y="1273973"/>
            <a:chExt cx="2124146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817556" y="1273973"/>
              <a:ext cx="2124146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5177051"/>
            <a:ext cx="16171510" cy="125301"/>
            <a:chOff x="1057102" y="5177051"/>
            <a:chExt cx="16171510" cy="12530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7102" y="5177051"/>
              <a:ext cx="16171510" cy="12530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17059" y="5177051"/>
            <a:ext cx="2295819" cy="125301"/>
            <a:chOff x="4917059" y="5177051"/>
            <a:chExt cx="2295819" cy="12530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17059" y="5177051"/>
              <a:ext cx="2295819" cy="125301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53069" y="4497908"/>
            <a:ext cx="1851904" cy="76823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28192" y="5699680"/>
            <a:ext cx="1830356" cy="74134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304182" y="5268068"/>
            <a:ext cx="1671069" cy="248761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027774" y="5699680"/>
            <a:ext cx="902073" cy="40633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072836" y="5177051"/>
            <a:ext cx="2295819" cy="125301"/>
            <a:chOff x="11072836" y="5177051"/>
            <a:chExt cx="2295819" cy="12530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072836" y="5177051"/>
              <a:ext cx="2295819" cy="125301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119304" y="4560559"/>
            <a:ext cx="2062413" cy="768235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313446" y="4560559"/>
            <a:ext cx="1632481" cy="76823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1296" y="943115"/>
            <a:ext cx="832685" cy="88583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7810" y="1445810"/>
            <a:ext cx="4723947" cy="119897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07582" y="5724201"/>
            <a:ext cx="1465872" cy="66030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22820" y="6365296"/>
            <a:ext cx="7160970" cy="85175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32991" y="4109516"/>
            <a:ext cx="5346157" cy="85175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45749" y="3554229"/>
            <a:ext cx="2610832" cy="66030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524763" y="3580401"/>
            <a:ext cx="4553234" cy="124636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519260" y="2909937"/>
            <a:ext cx="668424" cy="53049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668108" y="4561471"/>
            <a:ext cx="963592" cy="45713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668108" y="4681766"/>
            <a:ext cx="963592" cy="45713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668108" y="4832604"/>
            <a:ext cx="963592" cy="45713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108089" y="5717620"/>
            <a:ext cx="653159" cy="370090"/>
            <a:chOff x="12108089" y="5717620"/>
            <a:chExt cx="653159" cy="37009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6200000">
              <a:off x="12108089" y="5717620"/>
              <a:ext cx="653159" cy="370090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800865" y="6522352"/>
            <a:ext cx="1331277" cy="53049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321859" y="3761535"/>
            <a:ext cx="101779" cy="1480424"/>
            <a:chOff x="9321859" y="3761535"/>
            <a:chExt cx="101779" cy="148042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321859" y="3761535"/>
              <a:ext cx="101779" cy="1480424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589051" y="5652858"/>
            <a:ext cx="892590" cy="40925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1296" y="943115"/>
            <a:ext cx="844644" cy="88583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7810" y="1445810"/>
            <a:ext cx="5502686" cy="119897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18210" y="3338316"/>
            <a:ext cx="2610832" cy="66030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32991" y="3979401"/>
            <a:ext cx="7029316" cy="85175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18211" y="5660144"/>
            <a:ext cx="1879879" cy="66030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33448" y="6301227"/>
            <a:ext cx="7248282" cy="124637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524763" y="3580401"/>
            <a:ext cx="5805768" cy="124636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519286" y="2748032"/>
            <a:ext cx="1331277" cy="53049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524763" y="5519925"/>
            <a:ext cx="5520291" cy="45712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668108" y="4561471"/>
            <a:ext cx="963592" cy="45713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668108" y="4681766"/>
            <a:ext cx="963592" cy="45713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668108" y="4832604"/>
            <a:ext cx="963592" cy="45713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141581" y="6369582"/>
            <a:ext cx="653159" cy="370090"/>
            <a:chOff x="12141581" y="6369582"/>
            <a:chExt cx="653159" cy="3700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6200000">
              <a:off x="12141581" y="6369582"/>
              <a:ext cx="653159" cy="370090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000626" y="3250671"/>
            <a:ext cx="983907" cy="320595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519260" y="7116146"/>
            <a:ext cx="3254852" cy="53049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321859" y="3761535"/>
            <a:ext cx="101779" cy="1480424"/>
            <a:chOff x="9321859" y="3761535"/>
            <a:chExt cx="101779" cy="148042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321859" y="3761535"/>
              <a:ext cx="101779" cy="1480424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622512" y="6304820"/>
            <a:ext cx="1642144" cy="40925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7810" y="1445810"/>
            <a:ext cx="2757637" cy="119897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1296" y="943115"/>
            <a:ext cx="832685" cy="88583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18211" y="3338315"/>
            <a:ext cx="1879879" cy="66030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33448" y="3979401"/>
            <a:ext cx="4197613" cy="80603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18211" y="5660144"/>
            <a:ext cx="2610832" cy="66030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33448" y="6301229"/>
            <a:ext cx="7314338" cy="85175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704748" y="2740219"/>
            <a:ext cx="3308263" cy="45713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748407" y="3813923"/>
            <a:ext cx="1034693" cy="66030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259231" y="3807603"/>
            <a:ext cx="1034693" cy="66030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5775184" y="3814294"/>
            <a:ext cx="1034693" cy="66030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758142" y="4825725"/>
            <a:ext cx="1319872" cy="53049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758142" y="5244468"/>
            <a:ext cx="1319872" cy="53049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758142" y="5663220"/>
            <a:ext cx="1319872" cy="53049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744333" y="4406973"/>
            <a:ext cx="1331277" cy="530495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282784" y="4828041"/>
            <a:ext cx="1319872" cy="530495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3282784" y="5246784"/>
            <a:ext cx="1319872" cy="530495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3282784" y="5665537"/>
            <a:ext cx="1319872" cy="530495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3268975" y="4409289"/>
            <a:ext cx="1331277" cy="53049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322882" y="4543051"/>
            <a:ext cx="326579" cy="185045"/>
            <a:chOff x="10322882" y="4543051"/>
            <a:chExt cx="326579" cy="1850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322882" y="4543051"/>
              <a:ext cx="326579" cy="18504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886936" y="4526440"/>
            <a:ext cx="326579" cy="185045"/>
            <a:chOff x="12886936" y="4526440"/>
            <a:chExt cx="326579" cy="18504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2886936" y="4526440"/>
              <a:ext cx="326579" cy="185045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5784880" y="4825727"/>
            <a:ext cx="1319872" cy="530495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5784880" y="5244470"/>
            <a:ext cx="1319872" cy="530495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5784880" y="5663222"/>
            <a:ext cx="1319872" cy="530495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5771070" y="4406975"/>
            <a:ext cx="1331277" cy="53049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5389080" y="4524126"/>
            <a:ext cx="326579" cy="185045"/>
            <a:chOff x="15389080" y="4524126"/>
            <a:chExt cx="326579" cy="185045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5389080" y="4524126"/>
              <a:ext cx="326579" cy="1850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C52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701583" y="-279782"/>
            <a:ext cx="14796217" cy="1541272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08168" y="7997025"/>
            <a:ext cx="4732909" cy="110874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827314" y="7582953"/>
            <a:ext cx="1215568" cy="54755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868347" y="7255432"/>
            <a:ext cx="3350702" cy="34378"/>
            <a:chOff x="12868347" y="7255432"/>
            <a:chExt cx="3350702" cy="343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868347" y="7255432"/>
              <a:ext cx="3350702" cy="343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01994" y="8426287"/>
            <a:ext cx="3350702" cy="34378"/>
            <a:chOff x="12901994" y="8426287"/>
            <a:chExt cx="3350702" cy="3437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901994" y="8426287"/>
              <a:ext cx="3350702" cy="343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7810" y="1445810"/>
            <a:ext cx="2772022" cy="11989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01344" y="3085317"/>
            <a:ext cx="7290271" cy="1322631"/>
            <a:chOff x="1101344" y="3085317"/>
            <a:chExt cx="7290271" cy="13226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1821" y="3035794"/>
              <a:ext cx="4389691" cy="66030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7059" y="3676880"/>
              <a:ext cx="7314338" cy="85175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01344" y="5117197"/>
            <a:ext cx="7290271" cy="1322631"/>
            <a:chOff x="1101344" y="5117197"/>
            <a:chExt cx="7290271" cy="13226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1821" y="5067675"/>
              <a:ext cx="5023582" cy="66030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7059" y="5708760"/>
              <a:ext cx="7380394" cy="85175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57102" y="7149082"/>
            <a:ext cx="7290271" cy="936926"/>
            <a:chOff x="1057102" y="7149082"/>
            <a:chExt cx="7290271" cy="93692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07579" y="7099559"/>
              <a:ext cx="3658736" cy="660303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2817" y="7740645"/>
              <a:ext cx="7380394" cy="4571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C52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3375" y="2550428"/>
            <a:ext cx="9108439" cy="304223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3126" y="7721402"/>
            <a:ext cx="10334218" cy="161873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01697" y="7421377"/>
            <a:ext cx="3717864" cy="35800"/>
            <a:chOff x="1101697" y="7421377"/>
            <a:chExt cx="3717864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1697" y="7421377"/>
              <a:ext cx="3717864" cy="35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7810" y="1445810"/>
            <a:ext cx="1558663" cy="119897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32991" y="2871182"/>
            <a:ext cx="12913734" cy="195812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C52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701583" y="-279782"/>
            <a:ext cx="14487963" cy="1541272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68055" y="7935855"/>
            <a:ext cx="5886154" cy="120206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625600" y="4863962"/>
            <a:ext cx="2289598" cy="54755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666667" y="4536441"/>
            <a:ext cx="3489293" cy="35800"/>
            <a:chOff x="12666667" y="4536441"/>
            <a:chExt cx="3489293" cy="358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666667" y="4536441"/>
              <a:ext cx="3489293" cy="3580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625600" y="7467238"/>
            <a:ext cx="2165029" cy="54755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666667" y="7139714"/>
            <a:ext cx="3489293" cy="35800"/>
            <a:chOff x="12666667" y="7139714"/>
            <a:chExt cx="3489293" cy="3580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666667" y="7139714"/>
              <a:ext cx="3489293" cy="35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7810" y="1445810"/>
            <a:ext cx="5435543" cy="119897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1296" y="920524"/>
            <a:ext cx="806112" cy="88583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628612" y="3263565"/>
            <a:ext cx="5600000" cy="4200000"/>
            <a:chOff x="11628612" y="3263565"/>
            <a:chExt cx="5600000" cy="420000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28612" y="3263565"/>
              <a:ext cx="5600000" cy="420000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18211" y="3214039"/>
            <a:ext cx="4829454" cy="66030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18211" y="5901147"/>
            <a:ext cx="3975682" cy="66030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33449" y="6673166"/>
            <a:ext cx="5616531" cy="45713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33449" y="3997353"/>
            <a:ext cx="6521421" cy="4571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7810" y="1445810"/>
            <a:ext cx="4891809" cy="119897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1296" y="920524"/>
            <a:ext cx="832685" cy="88583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18211" y="3112966"/>
            <a:ext cx="3561667" cy="66030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59765" y="2657960"/>
            <a:ext cx="5668847" cy="5428793"/>
            <a:chOff x="11559765" y="2657960"/>
            <a:chExt cx="5668847" cy="542879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559765" y="2657960"/>
              <a:ext cx="5668847" cy="542879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18211" y="5800068"/>
            <a:ext cx="2927782" cy="66030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30528" y="6692851"/>
            <a:ext cx="1797933" cy="583435"/>
            <a:chOff x="1130528" y="6692851"/>
            <a:chExt cx="1797933" cy="58343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30528" y="6692851"/>
              <a:ext cx="1797933" cy="58343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032587" y="6667734"/>
            <a:ext cx="1693297" cy="628939"/>
            <a:chOff x="3032587" y="6667734"/>
            <a:chExt cx="1693297" cy="62893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32587" y="6667734"/>
              <a:ext cx="1693297" cy="62893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77383" y="7371689"/>
            <a:ext cx="1329341" cy="435474"/>
            <a:chOff x="1377383" y="7371689"/>
            <a:chExt cx="1329341" cy="43547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77383" y="7371689"/>
              <a:ext cx="1329341" cy="43547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267416" y="7441233"/>
            <a:ext cx="1223640" cy="396856"/>
            <a:chOff x="3267416" y="7441233"/>
            <a:chExt cx="1223640" cy="39685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267416" y="7441233"/>
              <a:ext cx="1223640" cy="396856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33449" y="3972258"/>
            <a:ext cx="7814185" cy="457130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33449" y="4505744"/>
            <a:ext cx="7814185" cy="4571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C52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5236" y="-279782"/>
            <a:ext cx="14796217" cy="1541272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57512" y="7935855"/>
            <a:ext cx="6270815" cy="120206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8142" y="4942015"/>
            <a:ext cx="2699990" cy="54755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79208" y="4569454"/>
            <a:ext cx="3489293" cy="35800"/>
            <a:chOff x="879208" y="4569454"/>
            <a:chExt cx="3489293" cy="358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9208" y="4569454"/>
              <a:ext cx="3489293" cy="3580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63260" y="6130206"/>
            <a:ext cx="1639377" cy="54755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79209" y="5748609"/>
            <a:ext cx="3489293" cy="35800"/>
            <a:chOff x="879209" y="5748609"/>
            <a:chExt cx="3489293" cy="3580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9209" y="5748609"/>
              <a:ext cx="3489293" cy="3580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89324" y="6916762"/>
            <a:ext cx="1762573" cy="169414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79209" y="8827348"/>
            <a:ext cx="3489293" cy="35800"/>
            <a:chOff x="879209" y="8827348"/>
            <a:chExt cx="3489293" cy="3580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9209" y="8827348"/>
              <a:ext cx="3489293" cy="35800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38145" y="3701125"/>
            <a:ext cx="1821713" cy="54755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79209" y="3328565"/>
            <a:ext cx="3489293" cy="35800"/>
            <a:chOff x="879209" y="3328565"/>
            <a:chExt cx="3489293" cy="3580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9209" y="3328565"/>
              <a:ext cx="3489293" cy="35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819400" y="958425"/>
            <a:ext cx="12501190" cy="9243782"/>
            <a:chOff x="3424610" y="1368518"/>
            <a:chExt cx="11436495" cy="85587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4610" y="1368518"/>
              <a:ext cx="11436495" cy="855876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1174" y="1483711"/>
            <a:ext cx="4124466" cy="119897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14660" y="958425"/>
            <a:ext cx="806110" cy="88583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30920" y="1311873"/>
            <a:ext cx="2430063" cy="35800"/>
            <a:chOff x="1830920" y="1311873"/>
            <a:chExt cx="2430063" cy="3580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830920" y="1311873"/>
              <a:ext cx="2430063" cy="35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8818" y="1445811"/>
            <a:ext cx="4521319" cy="119897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1296" y="943115"/>
            <a:ext cx="832687" cy="88583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18211" y="3578839"/>
            <a:ext cx="4818218" cy="66030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32991" y="4467325"/>
            <a:ext cx="7852604" cy="85175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56040" y="5965211"/>
            <a:ext cx="7189429" cy="148110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755354" y="1486211"/>
            <a:ext cx="4127873" cy="66030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487256" y="2615835"/>
            <a:ext cx="2691818" cy="45713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487256" y="3877934"/>
            <a:ext cx="2691818" cy="45713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182149" y="5025706"/>
            <a:ext cx="1300310" cy="45713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487713" y="6181914"/>
            <a:ext cx="2788045" cy="45713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254027" y="7327436"/>
            <a:ext cx="1080887" cy="45713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473473" y="3143755"/>
            <a:ext cx="731410" cy="76188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473473" y="4346095"/>
            <a:ext cx="731410" cy="761886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473473" y="5479440"/>
            <a:ext cx="731410" cy="761886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473473" y="6577820"/>
            <a:ext cx="731410" cy="76188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8818" y="1445811"/>
            <a:ext cx="4521319" cy="119897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1295" y="943114"/>
            <a:ext cx="832688" cy="88583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32586" y="2972390"/>
            <a:ext cx="1782816" cy="66030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3767672" y="2513572"/>
            <a:ext cx="19341622" cy="735357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76575" y="3694259"/>
            <a:ext cx="4396233" cy="45713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864837" y="5981702"/>
            <a:ext cx="5500662" cy="45713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071630" y="4783475"/>
            <a:ext cx="2273570" cy="57500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738172" y="4783469"/>
            <a:ext cx="2273570" cy="57500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350009" y="4783475"/>
            <a:ext cx="356791" cy="57500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623142" y="5378135"/>
            <a:ext cx="1083310" cy="57500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5334871" y="5378356"/>
            <a:ext cx="1083310" cy="5750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승일</cp:lastModifiedBy>
  <cp:revision>2</cp:revision>
  <dcterms:created xsi:type="dcterms:W3CDTF">2021-11-05T18:52:28Z</dcterms:created>
  <dcterms:modified xsi:type="dcterms:W3CDTF">2021-11-05T09:54:17Z</dcterms:modified>
</cp:coreProperties>
</file>