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8F561-0E67-4E51-BC35-89E685603863}" v="7" dt="2020-07-12T11:33:44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중현" userId="1fe854c3-d995-4a97-be16-05d35dc99905" providerId="ADAL" clId="{31C8F561-0E67-4E51-BC35-89E685603863}"/>
    <pc:docChg chg="custSel addSld delSld modSld">
      <pc:chgData name="최중현" userId="1fe854c3-d995-4a97-be16-05d35dc99905" providerId="ADAL" clId="{31C8F561-0E67-4E51-BC35-89E685603863}" dt="2020-07-12T11:44:38.855" v="410" actId="47"/>
      <pc:docMkLst>
        <pc:docMk/>
      </pc:docMkLst>
      <pc:sldChg chg="modSp mod">
        <pc:chgData name="최중현" userId="1fe854c3-d995-4a97-be16-05d35dc99905" providerId="ADAL" clId="{31C8F561-0E67-4E51-BC35-89E685603863}" dt="2020-07-12T11:28:07.582" v="311" actId="207"/>
        <pc:sldMkLst>
          <pc:docMk/>
          <pc:sldMk cId="2933140450" sldId="256"/>
        </pc:sldMkLst>
        <pc:graphicFrameChg chg="mod modGraphic">
          <ac:chgData name="최중현" userId="1fe854c3-d995-4a97-be16-05d35dc99905" providerId="ADAL" clId="{31C8F561-0E67-4E51-BC35-89E685603863}" dt="2020-07-12T11:28:07.582" v="311" actId="207"/>
          <ac:graphicFrameMkLst>
            <pc:docMk/>
            <pc:sldMk cId="2933140450" sldId="256"/>
            <ac:graphicFrameMk id="4" creationId="{9B08510A-31B0-49BA-BA57-05D705CF98A7}"/>
          </ac:graphicFrameMkLst>
        </pc:graphicFrameChg>
      </pc:sldChg>
      <pc:sldChg chg="new del">
        <pc:chgData name="최중현" userId="1fe854c3-d995-4a97-be16-05d35dc99905" providerId="ADAL" clId="{31C8F561-0E67-4E51-BC35-89E685603863}" dt="2020-07-12T11:25:44.076" v="247" actId="47"/>
        <pc:sldMkLst>
          <pc:docMk/>
          <pc:sldMk cId="912581275" sldId="257"/>
        </pc:sldMkLst>
      </pc:sldChg>
      <pc:sldChg chg="modSp new del mod">
        <pc:chgData name="최중현" userId="1fe854c3-d995-4a97-be16-05d35dc99905" providerId="ADAL" clId="{31C8F561-0E67-4E51-BC35-89E685603863}" dt="2020-07-12T11:44:38.855" v="410" actId="47"/>
        <pc:sldMkLst>
          <pc:docMk/>
          <pc:sldMk cId="3903701975" sldId="257"/>
        </pc:sldMkLst>
        <pc:spChg chg="mod">
          <ac:chgData name="최중현" userId="1fe854c3-d995-4a97-be16-05d35dc99905" providerId="ADAL" clId="{31C8F561-0E67-4E51-BC35-89E685603863}" dt="2020-07-12T11:33:59.936" v="409" actId="20577"/>
          <ac:spMkLst>
            <pc:docMk/>
            <pc:sldMk cId="3903701975" sldId="257"/>
            <ac:spMk id="2" creationId="{E707D93D-1D3B-4981-A988-088CEB8F14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8BAB2-A96C-4680-8170-C4DC9A0F8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1BE36-3232-4716-B1BF-63A6E04EB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92E36-0E01-44B4-B92A-5FBF6470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C9D-2418-4839-9ADE-7FBA1656D33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3EED11-3814-408B-B1E3-CC418F03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F0BFEC-E466-415D-B758-0998DCD5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1B1A-0C1E-469C-9614-BD54CD276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3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B3979-D3F8-408B-83F7-A129DDC8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FC3AA2-3EF7-437F-883B-3D6294FB2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57176B-5BE1-4204-9C2A-4787B3C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C9D-2418-4839-9ADE-7FBA1656D33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B8B44-7245-4D03-BFAB-B6A8D48D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D8B3C-117B-4E03-91EB-347DB292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1B1A-0C1E-469C-9614-BD54CD276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32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47291B-87F1-42C7-9D81-08BC78CAF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3B7357-3100-4CF8-B02E-6B9F1BED5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4E22D-2BC1-45EB-A28C-28FE549E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C9D-2418-4839-9ADE-7FBA1656D33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240971-01AC-4D48-ADA8-6BCFCBCE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B9746D-520E-49A0-BE4F-C3CD21F5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1B1A-0C1E-469C-9614-BD54CD276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1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638FA-771C-4227-B889-C1BC0599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191FD-F40E-4E38-BBE4-042A47DCD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5FD41B-B1D5-4D28-95C3-C888ACCC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C9D-2418-4839-9ADE-7FBA1656D33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FDC2E-8228-48A5-A132-86C08E4D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3FBD4-084E-4B8E-ADD8-53DF36FD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1B1A-0C1E-469C-9614-BD54CD276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05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0A98-935F-4730-9B4D-1A91951F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178B4-F850-4C16-8A40-FAA0C3096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BC2F00-535E-4618-847E-3F61AB1B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C9D-2418-4839-9ADE-7FBA1656D33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D6E78-3CCB-4FF4-A225-75A42CDA4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F89386-6FE6-46D9-B64D-FDBD1DAB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1B1A-0C1E-469C-9614-BD54CD276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97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A659F-0B12-4BD9-9572-C4CE376F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E891F-965E-4747-BF24-0CF3E44AB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AF7A0B-5F4E-47B2-813B-641BD8771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CB2E65-0729-4A4C-8907-3437BEEE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C9D-2418-4839-9ADE-7FBA1656D33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C7C4C-A94C-4B26-86BF-D0EEE15A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484036-340C-4319-872C-D23F7BF5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1B1A-0C1E-469C-9614-BD54CD276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80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4F281-FD2B-4BAD-8193-A8F0EB3E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42A962-10A9-48E4-8BFB-6DE875F3A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3ABDB6-B5F2-4086-9687-2138FED44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6EF847-B854-4BAB-83E9-E45C16D60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B1CEE9-8A68-4701-ABC8-26B53C93C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F60B9A-44A3-4BD6-B3FC-A264813F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C9D-2418-4839-9ADE-7FBA1656D33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F1157A-1E72-4BCC-9BEB-AE49E80A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5246E9-C34C-43B5-8CF7-CF7BA87D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1B1A-0C1E-469C-9614-BD54CD276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1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CF39D-EA76-4055-8799-F4A85798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D812C6-FCF4-4872-B210-8C968B68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C9D-2418-4839-9ADE-7FBA1656D33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EDC62F-7187-4FC7-B80A-6BC34742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367986-ADDF-4FF2-B2E5-8B280E66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1B1A-0C1E-469C-9614-BD54CD276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12CF24-C84B-44F7-B557-2D2AFECC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C9D-2418-4839-9ADE-7FBA1656D33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387A30-F595-4A39-A74D-E8FE1AD1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D7DAA-F833-407E-8333-C607433A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1B1A-0C1E-469C-9614-BD54CD276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42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1698F-4391-4E46-83A9-575D004F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BA7BC-915A-4048-8F88-2D0FA5B3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7B05D3-366D-4C31-93AB-7AE3FEC77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F24BFA-937E-4F44-AC4B-BC93FF96F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C9D-2418-4839-9ADE-7FBA1656D33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88612D-8FE6-4BEC-9CB5-569ED56D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FEBC2-6720-4073-83EC-7F9AF17C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1B1A-0C1E-469C-9614-BD54CD276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50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B5289-A545-486D-A7DF-758A289AB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05D56A-8C2F-4C7B-AEE7-0E28AE26C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B3FE29-C362-4D57-A060-455498DD2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71E169-0603-40D2-BBA2-CC592E0A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2CC9D-2418-4839-9ADE-7FBA1656D33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E89069-B96E-4E7D-9E9E-145F49CC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5EDD3F-2E99-4A12-8668-81D177CD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A1B1A-0C1E-469C-9614-BD54CD276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07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7A90F2-09BE-47D6-BDD2-4F8942FC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A776B9-7386-48D5-8735-566026B80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2FDD6-3309-440F-8DE9-5E0D18E41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2CC9D-2418-4839-9ADE-7FBA1656D330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612B02-19A7-45A1-81FF-D772C53D5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AB576-A938-45A5-9666-3B5ABB7A0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A1B1A-0C1E-469C-9614-BD54CD276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09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B08510A-31B0-49BA-BA57-05D705CF9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88218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5998443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6878648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282347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497950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26934726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OSI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Model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TCP/IP Layer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8328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1"/>
                          </a:solidFill>
                        </a:rPr>
                        <a:t>Alligator</a:t>
                      </a:r>
                      <a:endParaRPr lang="ko-KR" alt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L7(Firewall)</a:t>
                      </a:r>
                      <a:endParaRPr lang="ko-KR" altLang="en-US" sz="2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SSH, FTP, telnet, SMTP, POP3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23132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1"/>
                          </a:solidFill>
                        </a:rPr>
                        <a:t>Pet</a:t>
                      </a:r>
                      <a:endParaRPr lang="ko-KR" alt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065078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1"/>
                          </a:solidFill>
                        </a:rPr>
                        <a:t>Steve’s</a:t>
                      </a:r>
                      <a:endParaRPr lang="ko-KR" alt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06165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1"/>
                          </a:solidFill>
                        </a:rPr>
                        <a:t>Touch</a:t>
                      </a:r>
                      <a:endParaRPr lang="ko-KR" alt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L4(NAT)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UDP, SCTP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66084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1"/>
                          </a:solidFill>
                        </a:rPr>
                        <a:t>Not</a:t>
                      </a:r>
                      <a:endParaRPr lang="ko-KR" alt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L3(router)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70580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1"/>
                          </a:solidFill>
                        </a:rPr>
                        <a:t>Do</a:t>
                      </a:r>
                      <a:endParaRPr lang="ko-KR" alt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L2(switch)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HDLC,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Frame Relay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46221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accent1"/>
                          </a:solidFill>
                        </a:rPr>
                        <a:t>Please</a:t>
                      </a:r>
                      <a:endParaRPr lang="ko-KR" altLang="en-US" sz="24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681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14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A2DC471DF23824BB4811D7C91A1F5CE" ma:contentTypeVersion="10" ma:contentTypeDescription="새 문서를 만듭니다." ma:contentTypeScope="" ma:versionID="2177a17b768c870b4cc19fbd0d05d839">
  <xsd:schema xmlns:xsd="http://www.w3.org/2001/XMLSchema" xmlns:xs="http://www.w3.org/2001/XMLSchema" xmlns:p="http://schemas.microsoft.com/office/2006/metadata/properties" xmlns:ns3="9f1df65a-a289-4271-974e-f9579f553473" targetNamespace="http://schemas.microsoft.com/office/2006/metadata/properties" ma:root="true" ma:fieldsID="5e5299f5728d6bda3aeabee9146a7b81" ns3:_="">
    <xsd:import namespace="9f1df65a-a289-4271-974e-f9579f5534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1df65a-a289-4271-974e-f9579f553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E810CB-22B9-49A7-87B9-A967CCC1D2B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843ADF9-F2A2-48FD-A0B1-868E52D300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69CD9F-E127-4750-B3C3-BB41C9DDF2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1df65a-a289-4271-974e-f9579f553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65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중현</dc:creator>
  <cp:lastModifiedBy>중현</cp:lastModifiedBy>
  <cp:revision>3</cp:revision>
  <dcterms:created xsi:type="dcterms:W3CDTF">2020-07-12T11:02:57Z</dcterms:created>
  <dcterms:modified xsi:type="dcterms:W3CDTF">2020-07-21T10:28:37Z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0x0101005A2DC471DF23824BB4811D7C91A1F5CE</vt:lpwstr>
  </property>
</Properties>
</file>