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webextensions/webextension8.xml" ContentType="application/vnd.ms-office.webextension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71" r:id="rId4"/>
    <p:sldId id="275" r:id="rId5"/>
    <p:sldId id="258" r:id="rId6"/>
    <p:sldId id="257" r:id="rId7"/>
    <p:sldId id="274" r:id="rId8"/>
    <p:sldId id="270" r:id="rId9"/>
    <p:sldId id="259" r:id="rId10"/>
    <p:sldId id="261" r:id="rId11"/>
    <p:sldId id="260" r:id="rId12"/>
    <p:sldId id="267" r:id="rId13"/>
    <p:sldId id="262" r:id="rId14"/>
    <p:sldId id="264" r:id="rId15"/>
    <p:sldId id="263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C2CBA3-EB01-48A4-A9A6-D9B336FAE2C1}" v="150" dt="2022-10-26T13:16:46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wa P.R" userId="80bbd07c7cd34634" providerId="LiveId" clId="{C8C2CBA3-EB01-48A4-A9A6-D9B336FAE2C1}"/>
    <pc:docChg chg="undo custSel addSld delSld modSld sldOrd">
      <pc:chgData name="Vishwa P.R" userId="80bbd07c7cd34634" providerId="LiveId" clId="{C8C2CBA3-EB01-48A4-A9A6-D9B336FAE2C1}" dt="2022-10-26T13:17:09.673" v="2111"/>
      <pc:docMkLst>
        <pc:docMk/>
      </pc:docMkLst>
      <pc:sldChg chg="addSp delSp modSp add del mod ord setBg">
        <pc:chgData name="Vishwa P.R" userId="80bbd07c7cd34634" providerId="LiveId" clId="{C8C2CBA3-EB01-48A4-A9A6-D9B336FAE2C1}" dt="2022-10-25T08:35:52.915" v="2017" actId="26606"/>
        <pc:sldMkLst>
          <pc:docMk/>
          <pc:sldMk cId="2032925958" sldId="261"/>
        </pc:sldMkLst>
        <pc:spChg chg="add del">
          <ac:chgData name="Vishwa P.R" userId="80bbd07c7cd34634" providerId="LiveId" clId="{C8C2CBA3-EB01-48A4-A9A6-D9B336FAE2C1}" dt="2022-10-25T08:35:33.900" v="2002" actId="26606"/>
          <ac:spMkLst>
            <pc:docMk/>
            <pc:sldMk cId="2032925958" sldId="261"/>
            <ac:spMk id="13" creationId="{A4D1609B-102A-4C77-86A2-ACB29FB96D59}"/>
          </ac:spMkLst>
        </pc:spChg>
        <pc:spChg chg="add del">
          <ac:chgData name="Vishwa P.R" userId="80bbd07c7cd34634" providerId="LiveId" clId="{C8C2CBA3-EB01-48A4-A9A6-D9B336FAE2C1}" dt="2022-10-25T08:35:33.900" v="2002" actId="26606"/>
          <ac:spMkLst>
            <pc:docMk/>
            <pc:sldMk cId="2032925958" sldId="261"/>
            <ac:spMk id="15" creationId="{38CA0C41-9332-42E9-BF4A-5DB3363BE15A}"/>
          </ac:spMkLst>
        </pc:spChg>
        <pc:spChg chg="add del">
          <ac:chgData name="Vishwa P.R" userId="80bbd07c7cd34634" providerId="LiveId" clId="{C8C2CBA3-EB01-48A4-A9A6-D9B336FAE2C1}" dt="2022-10-25T08:35:35.552" v="2004" actId="26606"/>
          <ac:spMkLst>
            <pc:docMk/>
            <pc:sldMk cId="2032925958" sldId="261"/>
            <ac:spMk id="17" creationId="{B775CD93-9DF2-48CB-9F57-1BCA9A46C7FA}"/>
          </ac:spMkLst>
        </pc:spChg>
        <pc:spChg chg="add del">
          <ac:chgData name="Vishwa P.R" userId="80bbd07c7cd34634" providerId="LiveId" clId="{C8C2CBA3-EB01-48A4-A9A6-D9B336FAE2C1}" dt="2022-10-25T08:35:35.552" v="2004" actId="26606"/>
          <ac:spMkLst>
            <pc:docMk/>
            <pc:sldMk cId="2032925958" sldId="261"/>
            <ac:spMk id="18" creationId="{6166C6D1-23AC-49C4-BA07-238E4E9F8CEB}"/>
          </ac:spMkLst>
        </pc:spChg>
        <pc:spChg chg="add del">
          <ac:chgData name="Vishwa P.R" userId="80bbd07c7cd34634" providerId="LiveId" clId="{C8C2CBA3-EB01-48A4-A9A6-D9B336FAE2C1}" dt="2022-10-25T08:35:37.609" v="2006" actId="26606"/>
          <ac:spMkLst>
            <pc:docMk/>
            <pc:sldMk cId="2032925958" sldId="261"/>
            <ac:spMk id="19" creationId="{2526C943-4313-4653-93E0-80AA1FD610C1}"/>
          </ac:spMkLst>
        </pc:spChg>
        <pc:spChg chg="add del">
          <ac:chgData name="Vishwa P.R" userId="80bbd07c7cd34634" providerId="LiveId" clId="{C8C2CBA3-EB01-48A4-A9A6-D9B336FAE2C1}" dt="2022-10-25T08:35:37.609" v="2006" actId="26606"/>
          <ac:spMkLst>
            <pc:docMk/>
            <pc:sldMk cId="2032925958" sldId="261"/>
            <ac:spMk id="20" creationId="{ADFAFBA4-ABD8-4000-B9B4-3526306E04B0}"/>
          </ac:spMkLst>
        </pc:spChg>
        <pc:spChg chg="add del">
          <ac:chgData name="Vishwa P.R" userId="80bbd07c7cd34634" providerId="LiveId" clId="{C8C2CBA3-EB01-48A4-A9A6-D9B336FAE2C1}" dt="2022-10-25T08:35:37.609" v="2006" actId="26606"/>
          <ac:spMkLst>
            <pc:docMk/>
            <pc:sldMk cId="2032925958" sldId="261"/>
            <ac:spMk id="21" creationId="{DD9635A0-4BFB-49E0-A0EE-41911698F505}"/>
          </ac:spMkLst>
        </pc:spChg>
        <pc:spChg chg="add del">
          <ac:chgData name="Vishwa P.R" userId="80bbd07c7cd34634" providerId="LiveId" clId="{C8C2CBA3-EB01-48A4-A9A6-D9B336FAE2C1}" dt="2022-10-25T08:35:37.609" v="2006" actId="26606"/>
          <ac:spMkLst>
            <pc:docMk/>
            <pc:sldMk cId="2032925958" sldId="261"/>
            <ac:spMk id="22" creationId="{74E5C9C3-37C9-425E-A935-0CE649921D53}"/>
          </ac:spMkLst>
        </pc:spChg>
        <pc:spChg chg="add del">
          <ac:chgData name="Vishwa P.R" userId="80bbd07c7cd34634" providerId="LiveId" clId="{C8C2CBA3-EB01-48A4-A9A6-D9B336FAE2C1}" dt="2022-10-25T08:35:43.349" v="2008" actId="26606"/>
          <ac:spMkLst>
            <pc:docMk/>
            <pc:sldMk cId="2032925958" sldId="261"/>
            <ac:spMk id="25" creationId="{C7D023E4-8DE1-436E-9847-ED6A4B4B04FD}"/>
          </ac:spMkLst>
        </pc:spChg>
        <pc:spChg chg="add del">
          <ac:chgData name="Vishwa P.R" userId="80bbd07c7cd34634" providerId="LiveId" clId="{C8C2CBA3-EB01-48A4-A9A6-D9B336FAE2C1}" dt="2022-10-25T08:35:43.349" v="2008" actId="26606"/>
          <ac:spMkLst>
            <pc:docMk/>
            <pc:sldMk cId="2032925958" sldId="261"/>
            <ac:spMk id="26" creationId="{8B2B1708-8CE4-4A20-94F5-55118AE2CBD7}"/>
          </ac:spMkLst>
        </pc:spChg>
        <pc:spChg chg="add del">
          <ac:chgData name="Vishwa P.R" userId="80bbd07c7cd34634" providerId="LiveId" clId="{C8C2CBA3-EB01-48A4-A9A6-D9B336FAE2C1}" dt="2022-10-25T08:35:44.465" v="2010" actId="26606"/>
          <ac:spMkLst>
            <pc:docMk/>
            <pc:sldMk cId="2032925958" sldId="261"/>
            <ac:spMk id="34" creationId="{2D2B266D-3625-4584-A5C3-7D3F672CFF30}"/>
          </ac:spMkLst>
        </pc:spChg>
        <pc:spChg chg="add del">
          <ac:chgData name="Vishwa P.R" userId="80bbd07c7cd34634" providerId="LiveId" clId="{C8C2CBA3-EB01-48A4-A9A6-D9B336FAE2C1}" dt="2022-10-25T08:35:44.465" v="2010" actId="26606"/>
          <ac:spMkLst>
            <pc:docMk/>
            <pc:sldMk cId="2032925958" sldId="261"/>
            <ac:spMk id="35" creationId="{C463B99A-73EE-4FBB-B7C4-F9F9BCC25C65}"/>
          </ac:spMkLst>
        </pc:spChg>
        <pc:spChg chg="add del">
          <ac:chgData name="Vishwa P.R" userId="80bbd07c7cd34634" providerId="LiveId" clId="{C8C2CBA3-EB01-48A4-A9A6-D9B336FAE2C1}" dt="2022-10-25T08:35:44.465" v="2010" actId="26606"/>
          <ac:spMkLst>
            <pc:docMk/>
            <pc:sldMk cId="2032925958" sldId="261"/>
            <ac:spMk id="36" creationId="{A5D2A5D1-BA0D-47D3-B051-DA7743C46E28}"/>
          </ac:spMkLst>
        </pc:spChg>
        <pc:spChg chg="add del">
          <ac:chgData name="Vishwa P.R" userId="80bbd07c7cd34634" providerId="LiveId" clId="{C8C2CBA3-EB01-48A4-A9A6-D9B336FAE2C1}" dt="2022-10-25T08:35:51.223" v="2012" actId="26606"/>
          <ac:spMkLst>
            <pc:docMk/>
            <pc:sldMk cId="2032925958" sldId="261"/>
            <ac:spMk id="38" creationId="{8FF5081D-6F37-4BB4-B5EA-A11692358948}"/>
          </ac:spMkLst>
        </pc:spChg>
        <pc:spChg chg="add del">
          <ac:chgData name="Vishwa P.R" userId="80bbd07c7cd34634" providerId="LiveId" clId="{C8C2CBA3-EB01-48A4-A9A6-D9B336FAE2C1}" dt="2022-10-25T08:35:51.223" v="2012" actId="26606"/>
          <ac:spMkLst>
            <pc:docMk/>
            <pc:sldMk cId="2032925958" sldId="261"/>
            <ac:spMk id="39" creationId="{B8DC041D-D1C3-4296-85D0-23923F3A499D}"/>
          </ac:spMkLst>
        </pc:spChg>
        <pc:spChg chg="add del">
          <ac:chgData name="Vishwa P.R" userId="80bbd07c7cd34634" providerId="LiveId" clId="{C8C2CBA3-EB01-48A4-A9A6-D9B336FAE2C1}" dt="2022-10-25T08:35:51.690" v="2014" actId="26606"/>
          <ac:spMkLst>
            <pc:docMk/>
            <pc:sldMk cId="2032925958" sldId="261"/>
            <ac:spMk id="41" creationId="{42A4FC2C-047E-45A5-965D-8E1E3BF09BC6}"/>
          </ac:spMkLst>
        </pc:spChg>
        <pc:spChg chg="add del">
          <ac:chgData name="Vishwa P.R" userId="80bbd07c7cd34634" providerId="LiveId" clId="{C8C2CBA3-EB01-48A4-A9A6-D9B336FAE2C1}" dt="2022-10-25T08:35:52.911" v="2016" actId="26606"/>
          <ac:spMkLst>
            <pc:docMk/>
            <pc:sldMk cId="2032925958" sldId="261"/>
            <ac:spMk id="43" creationId="{42A4FC2C-047E-45A5-965D-8E1E3BF09BC6}"/>
          </ac:spMkLst>
        </pc:spChg>
        <pc:spChg chg="add">
          <ac:chgData name="Vishwa P.R" userId="80bbd07c7cd34634" providerId="LiveId" clId="{C8C2CBA3-EB01-48A4-A9A6-D9B336FAE2C1}" dt="2022-10-25T08:35:52.915" v="2017" actId="26606"/>
          <ac:spMkLst>
            <pc:docMk/>
            <pc:sldMk cId="2032925958" sldId="261"/>
            <ac:spMk id="45" creationId="{A2509F26-B5DC-4BA7-B476-4CB044237A2E}"/>
          </ac:spMkLst>
        </pc:spChg>
        <pc:spChg chg="add">
          <ac:chgData name="Vishwa P.R" userId="80bbd07c7cd34634" providerId="LiveId" clId="{C8C2CBA3-EB01-48A4-A9A6-D9B336FAE2C1}" dt="2022-10-25T08:35:52.915" v="2017" actId="26606"/>
          <ac:spMkLst>
            <pc:docMk/>
            <pc:sldMk cId="2032925958" sldId="261"/>
            <ac:spMk id="46" creationId="{DB103EB1-B135-4526-B883-33228FC27FF1}"/>
          </ac:spMkLst>
        </pc:spChg>
        <pc:grpChg chg="add del">
          <ac:chgData name="Vishwa P.R" userId="80bbd07c7cd34634" providerId="LiveId" clId="{C8C2CBA3-EB01-48A4-A9A6-D9B336FAE2C1}" dt="2022-10-25T08:35:43.349" v="2008" actId="26606"/>
          <ac:grpSpMkLst>
            <pc:docMk/>
            <pc:sldMk cId="2032925958" sldId="261"/>
            <ac:grpSpMk id="27" creationId="{43F5E015-E085-4624-B431-B42414448684}"/>
          </ac:grpSpMkLst>
        </pc:grpChg>
        <pc:picChg chg="mod">
          <ac:chgData name="Vishwa P.R" userId="80bbd07c7cd34634" providerId="LiveId" clId="{C8C2CBA3-EB01-48A4-A9A6-D9B336FAE2C1}" dt="2022-10-25T08:35:52.915" v="2017" actId="26606"/>
          <ac:picMkLst>
            <pc:docMk/>
            <pc:sldMk cId="2032925958" sldId="261"/>
            <ac:picMk id="8" creationId="{E3B797E5-3D6A-7468-9AAC-00781ACD0953}"/>
          </ac:picMkLst>
        </pc:picChg>
      </pc:sldChg>
      <pc:sldChg chg="addSp delSp modSp mod">
        <pc:chgData name="Vishwa P.R" userId="80bbd07c7cd34634" providerId="LiveId" clId="{C8C2CBA3-EB01-48A4-A9A6-D9B336FAE2C1}" dt="2022-10-25T08:55:40.401" v="2038" actId="14100"/>
        <pc:sldMkLst>
          <pc:docMk/>
          <pc:sldMk cId="1917678771" sldId="263"/>
        </pc:sldMkLst>
        <pc:graphicFrameChg chg="del mod">
          <ac:chgData name="Vishwa P.R" userId="80bbd07c7cd34634" providerId="LiveId" clId="{C8C2CBA3-EB01-48A4-A9A6-D9B336FAE2C1}" dt="2022-10-25T08:51:45.185" v="2034" actId="478"/>
          <ac:graphicFrameMkLst>
            <pc:docMk/>
            <pc:sldMk cId="1917678771" sldId="263"/>
            <ac:graphicFrameMk id="2" creationId="{78373223-AF2B-65FA-7951-A62E177B58D3}"/>
          </ac:graphicFrameMkLst>
        </pc:graphicFrameChg>
        <pc:graphicFrameChg chg="add mod">
          <ac:chgData name="Vishwa P.R" userId="80bbd07c7cd34634" providerId="LiveId" clId="{C8C2CBA3-EB01-48A4-A9A6-D9B336FAE2C1}" dt="2022-10-25T08:55:40.401" v="2038" actId="14100"/>
          <ac:graphicFrameMkLst>
            <pc:docMk/>
            <pc:sldMk cId="1917678771" sldId="263"/>
            <ac:graphicFrameMk id="3" creationId="{DF264DE3-939E-FB99-9C70-BCCEAD5E442D}"/>
          </ac:graphicFrameMkLst>
        </pc:graphicFrameChg>
      </pc:sldChg>
      <pc:sldChg chg="ord">
        <pc:chgData name="Vishwa P.R" userId="80bbd07c7cd34634" providerId="LiveId" clId="{C8C2CBA3-EB01-48A4-A9A6-D9B336FAE2C1}" dt="2022-10-25T08:49:29.493" v="2032"/>
        <pc:sldMkLst>
          <pc:docMk/>
          <pc:sldMk cId="587772548" sldId="264"/>
        </pc:sldMkLst>
      </pc:sldChg>
      <pc:sldChg chg="del">
        <pc:chgData name="Vishwa P.R" userId="80bbd07c7cd34634" providerId="LiveId" clId="{C8C2CBA3-EB01-48A4-A9A6-D9B336FAE2C1}" dt="2022-10-20T15:57:10.507" v="25" actId="47"/>
        <pc:sldMkLst>
          <pc:docMk/>
          <pc:sldMk cId="698905814" sldId="265"/>
        </pc:sldMkLst>
      </pc:sldChg>
      <pc:sldChg chg="modSp mod">
        <pc:chgData name="Vishwa P.R" userId="80bbd07c7cd34634" providerId="LiveId" clId="{C8C2CBA3-EB01-48A4-A9A6-D9B336FAE2C1}" dt="2022-10-25T06:43:26.362" v="1636" actId="1076"/>
        <pc:sldMkLst>
          <pc:docMk/>
          <pc:sldMk cId="915738088" sldId="266"/>
        </pc:sldMkLst>
        <pc:spChg chg="mod">
          <ac:chgData name="Vishwa P.R" userId="80bbd07c7cd34634" providerId="LiveId" clId="{C8C2CBA3-EB01-48A4-A9A6-D9B336FAE2C1}" dt="2022-10-25T06:43:26.362" v="1636" actId="1076"/>
          <ac:spMkLst>
            <pc:docMk/>
            <pc:sldMk cId="915738088" sldId="266"/>
            <ac:spMk id="4" creationId="{F5E1BC7E-6E91-2B04-044B-733640E001FB}"/>
          </ac:spMkLst>
        </pc:spChg>
        <pc:picChg chg="mod">
          <ac:chgData name="Vishwa P.R" userId="80bbd07c7cd34634" providerId="LiveId" clId="{C8C2CBA3-EB01-48A4-A9A6-D9B336FAE2C1}" dt="2022-10-25T06:43:22.077" v="1635" actId="1076"/>
          <ac:picMkLst>
            <pc:docMk/>
            <pc:sldMk cId="915738088" sldId="266"/>
            <ac:picMk id="6" creationId="{47451A76-0D29-26F7-6CF1-738CFC3F805E}"/>
          </ac:picMkLst>
        </pc:picChg>
      </pc:sldChg>
      <pc:sldChg chg="delSp modSp mod ord">
        <pc:chgData name="Vishwa P.R" userId="80bbd07c7cd34634" providerId="LiveId" clId="{C8C2CBA3-EB01-48A4-A9A6-D9B336FAE2C1}" dt="2022-10-26T13:17:09.673" v="2111"/>
        <pc:sldMkLst>
          <pc:docMk/>
          <pc:sldMk cId="2764593866" sldId="267"/>
        </pc:sldMkLst>
        <pc:spChg chg="mod">
          <ac:chgData name="Vishwa P.R" userId="80bbd07c7cd34634" providerId="LiveId" clId="{C8C2CBA3-EB01-48A4-A9A6-D9B336FAE2C1}" dt="2022-10-20T09:34:54.421" v="21" actId="20577"/>
          <ac:spMkLst>
            <pc:docMk/>
            <pc:sldMk cId="2764593866" sldId="267"/>
            <ac:spMk id="3" creationId="{76D26056-6320-F27E-83A6-99C5FBC76ED1}"/>
          </ac:spMkLst>
        </pc:spChg>
        <pc:spChg chg="del mod">
          <ac:chgData name="Vishwa P.R" userId="80bbd07c7cd34634" providerId="LiveId" clId="{C8C2CBA3-EB01-48A4-A9A6-D9B336FAE2C1}" dt="2022-10-20T09:26:04.923" v="5" actId="478"/>
          <ac:spMkLst>
            <pc:docMk/>
            <pc:sldMk cId="2764593866" sldId="267"/>
            <ac:spMk id="4" creationId="{A8EC5570-228C-7DD0-6038-1BC08CA36C25}"/>
          </ac:spMkLst>
        </pc:spChg>
        <pc:picChg chg="ord">
          <ac:chgData name="Vishwa P.R" userId="80bbd07c7cd34634" providerId="LiveId" clId="{C8C2CBA3-EB01-48A4-A9A6-D9B336FAE2C1}" dt="2022-10-20T09:25:45.971" v="1" actId="171"/>
          <ac:picMkLst>
            <pc:docMk/>
            <pc:sldMk cId="2764593866" sldId="267"/>
            <ac:picMk id="6" creationId="{24C8E835-EC04-5D37-CD4A-71E063C32B67}"/>
          </ac:picMkLst>
        </pc:picChg>
      </pc:sldChg>
      <pc:sldChg chg="addSp delSp modSp new del mod ord setBg">
        <pc:chgData name="Vishwa P.R" userId="80bbd07c7cd34634" providerId="LiveId" clId="{C8C2CBA3-EB01-48A4-A9A6-D9B336FAE2C1}" dt="2022-10-20T16:18:27.808" v="150" actId="47"/>
        <pc:sldMkLst>
          <pc:docMk/>
          <pc:sldMk cId="197052109" sldId="268"/>
        </pc:sldMkLst>
        <pc:spChg chg="add del">
          <ac:chgData name="Vishwa P.R" userId="80bbd07c7cd34634" providerId="LiveId" clId="{C8C2CBA3-EB01-48A4-A9A6-D9B336FAE2C1}" dt="2022-10-20T16:18:19.979" v="149" actId="26606"/>
          <ac:spMkLst>
            <pc:docMk/>
            <pc:sldMk cId="197052109" sldId="268"/>
            <ac:spMk id="8" creationId="{8950AD4C-6AF3-49F8-94E1-DBCAFB39478B}"/>
          </ac:spMkLst>
        </pc:spChg>
        <pc:spChg chg="add del">
          <ac:chgData name="Vishwa P.R" userId="80bbd07c7cd34634" providerId="LiveId" clId="{C8C2CBA3-EB01-48A4-A9A6-D9B336FAE2C1}" dt="2022-10-20T16:18:19.979" v="149" actId="26606"/>
          <ac:spMkLst>
            <pc:docMk/>
            <pc:sldMk cId="197052109" sldId="268"/>
            <ac:spMk id="10" creationId="{8DBEAE55-3EA1-41D7-A212-5F7D8986C1F2}"/>
          </ac:spMkLst>
        </pc:spChg>
        <pc:spChg chg="add del">
          <ac:chgData name="Vishwa P.R" userId="80bbd07c7cd34634" providerId="LiveId" clId="{C8C2CBA3-EB01-48A4-A9A6-D9B336FAE2C1}" dt="2022-10-20T16:18:19.979" v="149" actId="26606"/>
          <ac:spMkLst>
            <pc:docMk/>
            <pc:sldMk cId="197052109" sldId="268"/>
            <ac:spMk id="12" creationId="{CFC5F0E7-644F-4101-BE72-12825CF537E7}"/>
          </ac:spMkLst>
        </pc:spChg>
        <pc:spChg chg="add del">
          <ac:chgData name="Vishwa P.R" userId="80bbd07c7cd34634" providerId="LiveId" clId="{C8C2CBA3-EB01-48A4-A9A6-D9B336FAE2C1}" dt="2022-10-20T16:18:19.979" v="149" actId="26606"/>
          <ac:spMkLst>
            <pc:docMk/>
            <pc:sldMk cId="197052109" sldId="268"/>
            <ac:spMk id="14" creationId="{B1F9B6B4-B0C4-45C6-A086-901C960D03E7}"/>
          </ac:spMkLst>
        </pc:spChg>
        <pc:spChg chg="add del">
          <ac:chgData name="Vishwa P.R" userId="80bbd07c7cd34634" providerId="LiveId" clId="{C8C2CBA3-EB01-48A4-A9A6-D9B336FAE2C1}" dt="2022-10-20T16:18:13.506" v="142" actId="26606"/>
          <ac:spMkLst>
            <pc:docMk/>
            <pc:sldMk cId="197052109" sldId="268"/>
            <ac:spMk id="19" creationId="{8950AD4C-6AF3-49F8-94E1-DBCAFB39478B}"/>
          </ac:spMkLst>
        </pc:spChg>
        <pc:spChg chg="add del">
          <ac:chgData name="Vishwa P.R" userId="80bbd07c7cd34634" providerId="LiveId" clId="{C8C2CBA3-EB01-48A4-A9A6-D9B336FAE2C1}" dt="2022-10-20T16:18:13.506" v="142" actId="26606"/>
          <ac:spMkLst>
            <pc:docMk/>
            <pc:sldMk cId="197052109" sldId="268"/>
            <ac:spMk id="21" creationId="{DEAEE08D-A745-4391-9073-9E99767E09D4}"/>
          </ac:spMkLst>
        </pc:spChg>
        <pc:spChg chg="add del">
          <ac:chgData name="Vishwa P.R" userId="80bbd07c7cd34634" providerId="LiveId" clId="{C8C2CBA3-EB01-48A4-A9A6-D9B336FAE2C1}" dt="2022-10-20T16:18:13.506" v="142" actId="26606"/>
          <ac:spMkLst>
            <pc:docMk/>
            <pc:sldMk cId="197052109" sldId="268"/>
            <ac:spMk id="23" creationId="{7E862DF0-097D-4BBD-A1A1-35B522C5EB97}"/>
          </ac:spMkLst>
        </pc:spChg>
        <pc:spChg chg="add del">
          <ac:chgData name="Vishwa P.R" userId="80bbd07c7cd34634" providerId="LiveId" clId="{C8C2CBA3-EB01-48A4-A9A6-D9B336FAE2C1}" dt="2022-10-20T16:18:14.084" v="144" actId="26606"/>
          <ac:spMkLst>
            <pc:docMk/>
            <pc:sldMk cId="197052109" sldId="268"/>
            <ac:spMk id="25" creationId="{B1F9B6B4-B0C4-45C6-A086-901C960D03E7}"/>
          </ac:spMkLst>
        </pc:spChg>
        <pc:spChg chg="add del">
          <ac:chgData name="Vishwa P.R" userId="80bbd07c7cd34634" providerId="LiveId" clId="{C8C2CBA3-EB01-48A4-A9A6-D9B336FAE2C1}" dt="2022-10-20T16:18:14.084" v="144" actId="26606"/>
          <ac:spMkLst>
            <pc:docMk/>
            <pc:sldMk cId="197052109" sldId="268"/>
            <ac:spMk id="26" creationId="{8950AD4C-6AF3-49F8-94E1-DBCAFB39478B}"/>
          </ac:spMkLst>
        </pc:spChg>
        <pc:spChg chg="add del">
          <ac:chgData name="Vishwa P.R" userId="80bbd07c7cd34634" providerId="LiveId" clId="{C8C2CBA3-EB01-48A4-A9A6-D9B336FAE2C1}" dt="2022-10-20T16:18:14.084" v="144" actId="26606"/>
          <ac:spMkLst>
            <pc:docMk/>
            <pc:sldMk cId="197052109" sldId="268"/>
            <ac:spMk id="27" creationId="{8DBEAE55-3EA1-41D7-A212-5F7D8986C1F2}"/>
          </ac:spMkLst>
        </pc:spChg>
        <pc:spChg chg="add del">
          <ac:chgData name="Vishwa P.R" userId="80bbd07c7cd34634" providerId="LiveId" clId="{C8C2CBA3-EB01-48A4-A9A6-D9B336FAE2C1}" dt="2022-10-20T16:18:14.084" v="144" actId="26606"/>
          <ac:spMkLst>
            <pc:docMk/>
            <pc:sldMk cId="197052109" sldId="268"/>
            <ac:spMk id="28" creationId="{CFC5F0E7-644F-4101-BE72-12825CF537E7}"/>
          </ac:spMkLst>
        </pc:spChg>
        <pc:spChg chg="add del">
          <ac:chgData name="Vishwa P.R" userId="80bbd07c7cd34634" providerId="LiveId" clId="{C8C2CBA3-EB01-48A4-A9A6-D9B336FAE2C1}" dt="2022-10-20T16:18:14.925" v="146" actId="26606"/>
          <ac:spMkLst>
            <pc:docMk/>
            <pc:sldMk cId="197052109" sldId="268"/>
            <ac:spMk id="30" creationId="{8950AD4C-6AF3-49F8-94E1-DBCAFB39478B}"/>
          </ac:spMkLst>
        </pc:spChg>
        <pc:spChg chg="add del">
          <ac:chgData name="Vishwa P.R" userId="80bbd07c7cd34634" providerId="LiveId" clId="{C8C2CBA3-EB01-48A4-A9A6-D9B336FAE2C1}" dt="2022-10-20T16:18:14.925" v="146" actId="26606"/>
          <ac:spMkLst>
            <pc:docMk/>
            <pc:sldMk cId="197052109" sldId="268"/>
            <ac:spMk id="31" creationId="{D967F3CD-B7D5-4CD4-B546-13C8A8F612BA}"/>
          </ac:spMkLst>
        </pc:spChg>
        <pc:spChg chg="add del">
          <ac:chgData name="Vishwa P.R" userId="80bbd07c7cd34634" providerId="LiveId" clId="{C8C2CBA3-EB01-48A4-A9A6-D9B336FAE2C1}" dt="2022-10-20T16:18:14.925" v="146" actId="26606"/>
          <ac:spMkLst>
            <pc:docMk/>
            <pc:sldMk cId="197052109" sldId="268"/>
            <ac:spMk id="32" creationId="{F9528C64-B611-4A0E-AED3-355EAA4E2DE3}"/>
          </ac:spMkLst>
        </pc:spChg>
        <pc:spChg chg="add del">
          <ac:chgData name="Vishwa P.R" userId="80bbd07c7cd34634" providerId="LiveId" clId="{C8C2CBA3-EB01-48A4-A9A6-D9B336FAE2C1}" dt="2022-10-20T16:18:14.925" v="146" actId="26606"/>
          <ac:spMkLst>
            <pc:docMk/>
            <pc:sldMk cId="197052109" sldId="268"/>
            <ac:spMk id="33" creationId="{9479A80B-8CA9-4EA1-9408-D2A7B0466B88}"/>
          </ac:spMkLst>
        </pc:spChg>
        <pc:spChg chg="add del">
          <ac:chgData name="Vishwa P.R" userId="80bbd07c7cd34634" providerId="LiveId" clId="{C8C2CBA3-EB01-48A4-A9A6-D9B336FAE2C1}" dt="2022-10-20T16:18:19.971" v="148" actId="26606"/>
          <ac:spMkLst>
            <pc:docMk/>
            <pc:sldMk cId="197052109" sldId="268"/>
            <ac:spMk id="35" creationId="{AB8C311F-7253-4AED-9701-7FC0708C41C7}"/>
          </ac:spMkLst>
        </pc:spChg>
        <pc:spChg chg="add del">
          <ac:chgData name="Vishwa P.R" userId="80bbd07c7cd34634" providerId="LiveId" clId="{C8C2CBA3-EB01-48A4-A9A6-D9B336FAE2C1}" dt="2022-10-20T16:18:19.971" v="148" actId="26606"/>
          <ac:spMkLst>
            <pc:docMk/>
            <pc:sldMk cId="197052109" sldId="268"/>
            <ac:spMk id="36" creationId="{E2384209-CB15-4CDF-9D31-C44FD9A3F20D}"/>
          </ac:spMkLst>
        </pc:spChg>
        <pc:spChg chg="add del">
          <ac:chgData name="Vishwa P.R" userId="80bbd07c7cd34634" providerId="LiveId" clId="{C8C2CBA3-EB01-48A4-A9A6-D9B336FAE2C1}" dt="2022-10-20T16:18:19.971" v="148" actId="26606"/>
          <ac:spMkLst>
            <pc:docMk/>
            <pc:sldMk cId="197052109" sldId="268"/>
            <ac:spMk id="37" creationId="{2633B3B5-CC90-43F0-8714-D31D1F3F0209}"/>
          </ac:spMkLst>
        </pc:spChg>
        <pc:spChg chg="add del">
          <ac:chgData name="Vishwa P.R" userId="80bbd07c7cd34634" providerId="LiveId" clId="{C8C2CBA3-EB01-48A4-A9A6-D9B336FAE2C1}" dt="2022-10-20T16:18:19.971" v="148" actId="26606"/>
          <ac:spMkLst>
            <pc:docMk/>
            <pc:sldMk cId="197052109" sldId="268"/>
            <ac:spMk id="38" creationId="{A8D57A06-A426-446D-B02C-A2DC6B62E45E}"/>
          </ac:spMkLst>
        </pc:spChg>
        <pc:spChg chg="add">
          <ac:chgData name="Vishwa P.R" userId="80bbd07c7cd34634" providerId="LiveId" clId="{C8C2CBA3-EB01-48A4-A9A6-D9B336FAE2C1}" dt="2022-10-20T16:18:19.979" v="149" actId="26606"/>
          <ac:spMkLst>
            <pc:docMk/>
            <pc:sldMk cId="197052109" sldId="268"/>
            <ac:spMk id="40" creationId="{D153EDB2-4AAD-43F4-AE78-4D326C813369}"/>
          </ac:spMkLst>
        </pc:spChg>
        <pc:grpChg chg="add">
          <ac:chgData name="Vishwa P.R" userId="80bbd07c7cd34634" providerId="LiveId" clId="{C8C2CBA3-EB01-48A4-A9A6-D9B336FAE2C1}" dt="2022-10-20T16:18:19.979" v="149" actId="26606"/>
          <ac:grpSpMkLst>
            <pc:docMk/>
            <pc:sldMk cId="197052109" sldId="268"/>
            <ac:grpSpMk id="41" creationId="{A3CB7779-72E2-4E92-AE18-6BBC335DD881}"/>
          </ac:grpSpMkLst>
        </pc:grpChg>
        <pc:picChg chg="add mod">
          <ac:chgData name="Vishwa P.R" userId="80bbd07c7cd34634" providerId="LiveId" clId="{C8C2CBA3-EB01-48A4-A9A6-D9B336FAE2C1}" dt="2022-10-20T16:18:19.979" v="149" actId="26606"/>
          <ac:picMkLst>
            <pc:docMk/>
            <pc:sldMk cId="197052109" sldId="268"/>
            <ac:picMk id="3" creationId="{25B53C59-F623-29E8-0257-F4ACF45ADB1B}"/>
          </ac:picMkLst>
        </pc:picChg>
      </pc:sldChg>
      <pc:sldChg chg="addSp delSp modSp new del mod ord setBg">
        <pc:chgData name="Vishwa P.R" userId="80bbd07c7cd34634" providerId="LiveId" clId="{C8C2CBA3-EB01-48A4-A9A6-D9B336FAE2C1}" dt="2022-10-20T16:17:07.537" v="132" actId="47"/>
        <pc:sldMkLst>
          <pc:docMk/>
          <pc:sldMk cId="399546289" sldId="268"/>
        </pc:sldMkLst>
        <pc:spChg chg="add del">
          <ac:chgData name="Vishwa P.R" userId="80bbd07c7cd34634" providerId="LiveId" clId="{C8C2CBA3-EB01-48A4-A9A6-D9B336FAE2C1}" dt="2022-10-20T16:09:22.272" v="86" actId="26606"/>
          <ac:spMkLst>
            <pc:docMk/>
            <pc:sldMk cId="399546289" sldId="268"/>
            <ac:spMk id="8" creationId="{8950AD4C-6AF3-49F8-94E1-DBCAFB39478B}"/>
          </ac:spMkLst>
        </pc:spChg>
        <pc:spChg chg="add del">
          <ac:chgData name="Vishwa P.R" userId="80bbd07c7cd34634" providerId="LiveId" clId="{C8C2CBA3-EB01-48A4-A9A6-D9B336FAE2C1}" dt="2022-10-20T16:09:22.272" v="86" actId="26606"/>
          <ac:spMkLst>
            <pc:docMk/>
            <pc:sldMk cId="399546289" sldId="268"/>
            <ac:spMk id="10" creationId="{C85F553D-483A-4D93-B429-9C1258836046}"/>
          </ac:spMkLst>
        </pc:spChg>
        <pc:spChg chg="add del">
          <ac:chgData name="Vishwa P.R" userId="80bbd07c7cd34634" providerId="LiveId" clId="{C8C2CBA3-EB01-48A4-A9A6-D9B336FAE2C1}" dt="2022-10-20T16:09:22.272" v="86" actId="26606"/>
          <ac:spMkLst>
            <pc:docMk/>
            <pc:sldMk cId="399546289" sldId="268"/>
            <ac:spMk id="12" creationId="{DB1626B1-BAC7-4893-A5AC-620597685187}"/>
          </ac:spMkLst>
        </pc:spChg>
        <pc:spChg chg="add del">
          <ac:chgData name="Vishwa P.R" userId="80bbd07c7cd34634" providerId="LiveId" clId="{C8C2CBA3-EB01-48A4-A9A6-D9B336FAE2C1}" dt="2022-10-20T16:09:22.272" v="86" actId="26606"/>
          <ac:spMkLst>
            <pc:docMk/>
            <pc:sldMk cId="399546289" sldId="268"/>
            <ac:spMk id="14" creationId="{D64E9910-51FE-45BF-973D-9D2401FD3C63}"/>
          </ac:spMkLst>
        </pc:spChg>
        <pc:spChg chg="add del">
          <ac:chgData name="Vishwa P.R" userId="80bbd07c7cd34634" providerId="LiveId" clId="{C8C2CBA3-EB01-48A4-A9A6-D9B336FAE2C1}" dt="2022-10-20T16:09:23.474" v="88" actId="26606"/>
          <ac:spMkLst>
            <pc:docMk/>
            <pc:sldMk cId="399546289" sldId="268"/>
            <ac:spMk id="16" creationId="{8950AD4C-6AF3-49F8-94E1-DBCAFB39478B}"/>
          </ac:spMkLst>
        </pc:spChg>
        <pc:spChg chg="add del">
          <ac:chgData name="Vishwa P.R" userId="80bbd07c7cd34634" providerId="LiveId" clId="{C8C2CBA3-EB01-48A4-A9A6-D9B336FAE2C1}" dt="2022-10-20T16:09:23.474" v="88" actId="26606"/>
          <ac:spMkLst>
            <pc:docMk/>
            <pc:sldMk cId="399546289" sldId="268"/>
            <ac:spMk id="17" creationId="{D967F3CD-B7D5-4CD4-B546-13C8A8F612BA}"/>
          </ac:spMkLst>
        </pc:spChg>
        <pc:spChg chg="add del">
          <ac:chgData name="Vishwa P.R" userId="80bbd07c7cd34634" providerId="LiveId" clId="{C8C2CBA3-EB01-48A4-A9A6-D9B336FAE2C1}" dt="2022-10-20T16:09:23.474" v="88" actId="26606"/>
          <ac:spMkLst>
            <pc:docMk/>
            <pc:sldMk cId="399546289" sldId="268"/>
            <ac:spMk id="18" creationId="{F9528C64-B611-4A0E-AED3-355EAA4E2DE3}"/>
          </ac:spMkLst>
        </pc:spChg>
        <pc:spChg chg="add del">
          <ac:chgData name="Vishwa P.R" userId="80bbd07c7cd34634" providerId="LiveId" clId="{C8C2CBA3-EB01-48A4-A9A6-D9B336FAE2C1}" dt="2022-10-20T16:09:23.474" v="88" actId="26606"/>
          <ac:spMkLst>
            <pc:docMk/>
            <pc:sldMk cId="399546289" sldId="268"/>
            <ac:spMk id="19" creationId="{9479A80B-8CA9-4EA1-9408-D2A7B0466B88}"/>
          </ac:spMkLst>
        </pc:spChg>
        <pc:spChg chg="add del">
          <ac:chgData name="Vishwa P.R" userId="80bbd07c7cd34634" providerId="LiveId" clId="{C8C2CBA3-EB01-48A4-A9A6-D9B336FAE2C1}" dt="2022-10-20T16:09:25.466" v="90" actId="26606"/>
          <ac:spMkLst>
            <pc:docMk/>
            <pc:sldMk cId="399546289" sldId="268"/>
            <ac:spMk id="21" creationId="{0B761509-3B9A-49A6-A84B-C3D86811697D}"/>
          </ac:spMkLst>
        </pc:spChg>
        <pc:spChg chg="add del">
          <ac:chgData name="Vishwa P.R" userId="80bbd07c7cd34634" providerId="LiveId" clId="{C8C2CBA3-EB01-48A4-A9A6-D9B336FAE2C1}" dt="2022-10-20T16:09:25.466" v="90" actId="26606"/>
          <ac:spMkLst>
            <pc:docMk/>
            <pc:sldMk cId="399546289" sldId="268"/>
            <ac:spMk id="22" creationId="{91DE43FD-EB47-414A-B0AB-169B0FFFA527}"/>
          </ac:spMkLst>
        </pc:spChg>
        <pc:spChg chg="add del">
          <ac:chgData name="Vishwa P.R" userId="80bbd07c7cd34634" providerId="LiveId" clId="{C8C2CBA3-EB01-48A4-A9A6-D9B336FAE2C1}" dt="2022-10-20T16:09:29.974" v="92" actId="26606"/>
          <ac:spMkLst>
            <pc:docMk/>
            <pc:sldMk cId="399546289" sldId="268"/>
            <ac:spMk id="26" creationId="{22F15A2D-2324-487D-A02A-BF46C5C580EB}"/>
          </ac:spMkLst>
        </pc:spChg>
        <pc:spChg chg="add del">
          <ac:chgData name="Vishwa P.R" userId="80bbd07c7cd34634" providerId="LiveId" clId="{C8C2CBA3-EB01-48A4-A9A6-D9B336FAE2C1}" dt="2022-10-20T16:09:29.974" v="92" actId="26606"/>
          <ac:spMkLst>
            <pc:docMk/>
            <pc:sldMk cId="399546289" sldId="268"/>
            <ac:spMk id="27" creationId="{17A7F34E-D418-47E2-9F86-2C45BBC31210}"/>
          </ac:spMkLst>
        </pc:spChg>
        <pc:spChg chg="add del">
          <ac:chgData name="Vishwa P.R" userId="80bbd07c7cd34634" providerId="LiveId" clId="{C8C2CBA3-EB01-48A4-A9A6-D9B336FAE2C1}" dt="2022-10-20T16:09:29.974" v="92" actId="26606"/>
          <ac:spMkLst>
            <pc:docMk/>
            <pc:sldMk cId="399546289" sldId="268"/>
            <ac:spMk id="28" creationId="{2AEAFA59-923A-4F54-8B49-44C970BCC323}"/>
          </ac:spMkLst>
        </pc:spChg>
        <pc:spChg chg="add del">
          <ac:chgData name="Vishwa P.R" userId="80bbd07c7cd34634" providerId="LiveId" clId="{C8C2CBA3-EB01-48A4-A9A6-D9B336FAE2C1}" dt="2022-10-20T16:09:41.642" v="96" actId="26606"/>
          <ac:spMkLst>
            <pc:docMk/>
            <pc:sldMk cId="399546289" sldId="268"/>
            <ac:spMk id="32" creationId="{42A4FC2C-047E-45A5-965D-8E1E3BF09BC6}"/>
          </ac:spMkLst>
        </pc:spChg>
        <pc:spChg chg="add del">
          <ac:chgData name="Vishwa P.R" userId="80bbd07c7cd34634" providerId="LiveId" clId="{C8C2CBA3-EB01-48A4-A9A6-D9B336FAE2C1}" dt="2022-10-20T16:09:53.307" v="102" actId="26606"/>
          <ac:spMkLst>
            <pc:docMk/>
            <pc:sldMk cId="399546289" sldId="268"/>
            <ac:spMk id="34" creationId="{7EBFDB7D-DD97-44CE-AFFB-458781A3DB9B}"/>
          </ac:spMkLst>
        </pc:spChg>
        <pc:spChg chg="add del">
          <ac:chgData name="Vishwa P.R" userId="80bbd07c7cd34634" providerId="LiveId" clId="{C8C2CBA3-EB01-48A4-A9A6-D9B336FAE2C1}" dt="2022-10-20T16:09:53.307" v="102" actId="26606"/>
          <ac:spMkLst>
            <pc:docMk/>
            <pc:sldMk cId="399546289" sldId="268"/>
            <ac:spMk id="35" creationId="{50F864A1-23CF-4954-887F-3C4458622A68}"/>
          </ac:spMkLst>
        </pc:spChg>
        <pc:spChg chg="add del">
          <ac:chgData name="Vishwa P.R" userId="80bbd07c7cd34634" providerId="LiveId" clId="{C8C2CBA3-EB01-48A4-A9A6-D9B336FAE2C1}" dt="2022-10-20T16:09:53.307" v="102" actId="26606"/>
          <ac:spMkLst>
            <pc:docMk/>
            <pc:sldMk cId="399546289" sldId="268"/>
            <ac:spMk id="36" creationId="{8D313E8C-7457-407E-BDA5-EACA44D38247}"/>
          </ac:spMkLst>
        </pc:spChg>
        <pc:spChg chg="add del">
          <ac:chgData name="Vishwa P.R" userId="80bbd07c7cd34634" providerId="LiveId" clId="{C8C2CBA3-EB01-48A4-A9A6-D9B336FAE2C1}" dt="2022-10-20T16:10:54.472" v="111" actId="26606"/>
          <ac:spMkLst>
            <pc:docMk/>
            <pc:sldMk cId="399546289" sldId="268"/>
            <ac:spMk id="41" creationId="{42A4FC2C-047E-45A5-965D-8E1E3BF09BC6}"/>
          </ac:spMkLst>
        </pc:spChg>
        <pc:spChg chg="add del">
          <ac:chgData name="Vishwa P.R" userId="80bbd07c7cd34634" providerId="LiveId" clId="{C8C2CBA3-EB01-48A4-A9A6-D9B336FAE2C1}" dt="2022-10-20T16:11:25.674" v="124" actId="26606"/>
          <ac:spMkLst>
            <pc:docMk/>
            <pc:sldMk cId="399546289" sldId="268"/>
            <ac:spMk id="48" creationId="{F37E8EB2-7BE0-4F3D-921C-F4E9C2C14929}"/>
          </ac:spMkLst>
        </pc:spChg>
        <pc:spChg chg="add del">
          <ac:chgData name="Vishwa P.R" userId="80bbd07c7cd34634" providerId="LiveId" clId="{C8C2CBA3-EB01-48A4-A9A6-D9B336FAE2C1}" dt="2022-10-20T16:11:25.674" v="124" actId="26606"/>
          <ac:spMkLst>
            <pc:docMk/>
            <pc:sldMk cId="399546289" sldId="268"/>
            <ac:spMk id="50" creationId="{E77AE46B-A945-4A7E-9911-903176079DD0}"/>
          </ac:spMkLst>
        </pc:spChg>
        <pc:spChg chg="add del">
          <ac:chgData name="Vishwa P.R" userId="80bbd07c7cd34634" providerId="LiveId" clId="{C8C2CBA3-EB01-48A4-A9A6-D9B336FAE2C1}" dt="2022-10-20T16:10:54.468" v="110" actId="26606"/>
          <ac:spMkLst>
            <pc:docMk/>
            <pc:sldMk cId="399546289" sldId="268"/>
            <ac:spMk id="56" creationId="{4613B4A9-1C7C-4729-A016-AB42D3979460}"/>
          </ac:spMkLst>
        </pc:spChg>
        <pc:spChg chg="add del">
          <ac:chgData name="Vishwa P.R" userId="80bbd07c7cd34634" providerId="LiveId" clId="{C8C2CBA3-EB01-48A4-A9A6-D9B336FAE2C1}" dt="2022-10-20T16:11:25.674" v="124" actId="26606"/>
          <ac:spMkLst>
            <pc:docMk/>
            <pc:sldMk cId="399546289" sldId="268"/>
            <ac:spMk id="58" creationId="{3B5F8FB9-93B9-4832-A062-85E1B6A5AFA4}"/>
          </ac:spMkLst>
        </pc:spChg>
        <pc:spChg chg="add del">
          <ac:chgData name="Vishwa P.R" userId="80bbd07c7cd34634" providerId="LiveId" clId="{C8C2CBA3-EB01-48A4-A9A6-D9B336FAE2C1}" dt="2022-10-20T16:11:16.952" v="117" actId="26606"/>
          <ac:spMkLst>
            <pc:docMk/>
            <pc:sldMk cId="399546289" sldId="268"/>
            <ac:spMk id="63" creationId="{2B566528-1B12-4246-9431-5C2D7D081168}"/>
          </ac:spMkLst>
        </pc:spChg>
        <pc:spChg chg="add del">
          <ac:chgData name="Vishwa P.R" userId="80bbd07c7cd34634" providerId="LiveId" clId="{C8C2CBA3-EB01-48A4-A9A6-D9B336FAE2C1}" dt="2022-10-20T16:11:16.952" v="117" actId="26606"/>
          <ac:spMkLst>
            <pc:docMk/>
            <pc:sldMk cId="399546289" sldId="268"/>
            <ac:spMk id="65" creationId="{2E80C965-DB6D-4F81-9E9E-B027384D0BD6}"/>
          </ac:spMkLst>
        </pc:spChg>
        <pc:spChg chg="add del">
          <ac:chgData name="Vishwa P.R" userId="80bbd07c7cd34634" providerId="LiveId" clId="{C8C2CBA3-EB01-48A4-A9A6-D9B336FAE2C1}" dt="2022-10-20T16:11:16.952" v="117" actId="26606"/>
          <ac:spMkLst>
            <pc:docMk/>
            <pc:sldMk cId="399546289" sldId="268"/>
            <ac:spMk id="67" creationId="{A580F890-B085-4E95-96AA-55AEBEC5CE6E}"/>
          </ac:spMkLst>
        </pc:spChg>
        <pc:spChg chg="add del">
          <ac:chgData name="Vishwa P.R" userId="80bbd07c7cd34634" providerId="LiveId" clId="{C8C2CBA3-EB01-48A4-A9A6-D9B336FAE2C1}" dt="2022-10-20T16:11:16.952" v="117" actId="26606"/>
          <ac:spMkLst>
            <pc:docMk/>
            <pc:sldMk cId="399546289" sldId="268"/>
            <ac:spMk id="69" creationId="{D3F51FEB-38FB-4F6C-9F7B-2F2AFAB65463}"/>
          </ac:spMkLst>
        </pc:spChg>
        <pc:spChg chg="add del">
          <ac:chgData name="Vishwa P.R" userId="80bbd07c7cd34634" providerId="LiveId" clId="{C8C2CBA3-EB01-48A4-A9A6-D9B336FAE2C1}" dt="2022-10-20T16:11:16.952" v="117" actId="26606"/>
          <ac:spMkLst>
            <pc:docMk/>
            <pc:sldMk cId="399546289" sldId="268"/>
            <ac:spMk id="71" creationId="{1E547BA6-BAE0-43BB-A7CA-60F69CE252F0}"/>
          </ac:spMkLst>
        </pc:spChg>
        <pc:spChg chg="add del">
          <ac:chgData name="Vishwa P.R" userId="80bbd07c7cd34634" providerId="LiveId" clId="{C8C2CBA3-EB01-48A4-A9A6-D9B336FAE2C1}" dt="2022-10-20T16:11:23.331" v="119" actId="26606"/>
          <ac:spMkLst>
            <pc:docMk/>
            <pc:sldMk cId="399546289" sldId="268"/>
            <ac:spMk id="73" creationId="{7BDAC5B6-20CE-447F-8BA1-F2274AC7AE5B}"/>
          </ac:spMkLst>
        </pc:spChg>
        <pc:spChg chg="add del">
          <ac:chgData name="Vishwa P.R" userId="80bbd07c7cd34634" providerId="LiveId" clId="{C8C2CBA3-EB01-48A4-A9A6-D9B336FAE2C1}" dt="2022-10-20T16:11:23.331" v="119" actId="26606"/>
          <ac:spMkLst>
            <pc:docMk/>
            <pc:sldMk cId="399546289" sldId="268"/>
            <ac:spMk id="74" creationId="{D1D22B31-BF8F-446B-9009-8A251FB177CB}"/>
          </ac:spMkLst>
        </pc:spChg>
        <pc:spChg chg="add del">
          <ac:chgData name="Vishwa P.R" userId="80bbd07c7cd34634" providerId="LiveId" clId="{C8C2CBA3-EB01-48A4-A9A6-D9B336FAE2C1}" dt="2022-10-20T16:11:24" v="121" actId="26606"/>
          <ac:spMkLst>
            <pc:docMk/>
            <pc:sldMk cId="399546289" sldId="268"/>
            <ac:spMk id="76" creationId="{8DAAB828-02C8-4111-AC14-FF5ACEDDFE37}"/>
          </ac:spMkLst>
        </pc:spChg>
        <pc:spChg chg="add del">
          <ac:chgData name="Vishwa P.R" userId="80bbd07c7cd34634" providerId="LiveId" clId="{C8C2CBA3-EB01-48A4-A9A6-D9B336FAE2C1}" dt="2022-10-20T16:11:25.670" v="123" actId="26606"/>
          <ac:spMkLst>
            <pc:docMk/>
            <pc:sldMk cId="399546289" sldId="268"/>
            <ac:spMk id="80" creationId="{C3862298-AF85-4572-BED3-52E573EBD410}"/>
          </ac:spMkLst>
        </pc:spChg>
        <pc:spChg chg="add del">
          <ac:chgData name="Vishwa P.R" userId="80bbd07c7cd34634" providerId="LiveId" clId="{C8C2CBA3-EB01-48A4-A9A6-D9B336FAE2C1}" dt="2022-10-20T16:11:25.670" v="123" actId="26606"/>
          <ac:spMkLst>
            <pc:docMk/>
            <pc:sldMk cId="399546289" sldId="268"/>
            <ac:spMk id="81" creationId="{03E485DD-0C12-45BC-A361-28152A03BB93}"/>
          </ac:spMkLst>
        </pc:spChg>
        <pc:spChg chg="add del">
          <ac:chgData name="Vishwa P.R" userId="80bbd07c7cd34634" providerId="LiveId" clId="{C8C2CBA3-EB01-48A4-A9A6-D9B336FAE2C1}" dt="2022-10-20T16:11:25.670" v="123" actId="26606"/>
          <ac:spMkLst>
            <pc:docMk/>
            <pc:sldMk cId="399546289" sldId="268"/>
            <ac:spMk id="82" creationId="{6D6B998F-CA62-4EE6-B7E7-046377D4F7EF}"/>
          </ac:spMkLst>
        </pc:spChg>
        <pc:spChg chg="add">
          <ac:chgData name="Vishwa P.R" userId="80bbd07c7cd34634" providerId="LiveId" clId="{C8C2CBA3-EB01-48A4-A9A6-D9B336FAE2C1}" dt="2022-10-20T16:11:25.674" v="124" actId="26606"/>
          <ac:spMkLst>
            <pc:docMk/>
            <pc:sldMk cId="399546289" sldId="268"/>
            <ac:spMk id="84" creationId="{8950AD4C-6AF3-49F8-94E1-DBCAFB39478B}"/>
          </ac:spMkLst>
        </pc:spChg>
        <pc:spChg chg="add">
          <ac:chgData name="Vishwa P.R" userId="80bbd07c7cd34634" providerId="LiveId" clId="{C8C2CBA3-EB01-48A4-A9A6-D9B336FAE2C1}" dt="2022-10-20T16:11:25.674" v="124" actId="26606"/>
          <ac:spMkLst>
            <pc:docMk/>
            <pc:sldMk cId="399546289" sldId="268"/>
            <ac:spMk id="85" creationId="{DEAEE08D-A745-4391-9073-9E99767E09D4}"/>
          </ac:spMkLst>
        </pc:spChg>
        <pc:spChg chg="add">
          <ac:chgData name="Vishwa P.R" userId="80bbd07c7cd34634" providerId="LiveId" clId="{C8C2CBA3-EB01-48A4-A9A6-D9B336FAE2C1}" dt="2022-10-20T16:11:25.674" v="124" actId="26606"/>
          <ac:spMkLst>
            <pc:docMk/>
            <pc:sldMk cId="399546289" sldId="268"/>
            <ac:spMk id="86" creationId="{7E862DF0-097D-4BBD-A1A1-35B522C5EB97}"/>
          </ac:spMkLst>
        </pc:spChg>
        <pc:grpChg chg="add del">
          <ac:chgData name="Vishwa P.R" userId="80bbd07c7cd34634" providerId="LiveId" clId="{C8C2CBA3-EB01-48A4-A9A6-D9B336FAE2C1}" dt="2022-10-20T16:09:25.466" v="90" actId="26606"/>
          <ac:grpSpMkLst>
            <pc:docMk/>
            <pc:sldMk cId="399546289" sldId="268"/>
            <ac:grpSpMk id="23" creationId="{D3706AFB-4AF0-430C-8FBE-C38C0F839661}"/>
          </ac:grpSpMkLst>
        </pc:grpChg>
        <pc:grpChg chg="add del">
          <ac:chgData name="Vishwa P.R" userId="80bbd07c7cd34634" providerId="LiveId" clId="{C8C2CBA3-EB01-48A4-A9A6-D9B336FAE2C1}" dt="2022-10-20T16:10:53.422" v="108" actId="26606"/>
          <ac:grpSpMkLst>
            <pc:docMk/>
            <pc:sldMk cId="399546289" sldId="268"/>
            <ac:grpSpMk id="46" creationId="{63737881-458F-40AD-B72B-B57D267DC423}"/>
          </ac:grpSpMkLst>
        </pc:grpChg>
        <pc:grpChg chg="add del">
          <ac:chgData name="Vishwa P.R" userId="80bbd07c7cd34634" providerId="LiveId" clId="{C8C2CBA3-EB01-48A4-A9A6-D9B336FAE2C1}" dt="2022-10-20T16:11:24" v="121" actId="26606"/>
          <ac:grpSpMkLst>
            <pc:docMk/>
            <pc:sldMk cId="399546289" sldId="268"/>
            <ac:grpSpMk id="77" creationId="{C32D4553-E775-4F16-9A6F-FED8D166A5B7}"/>
          </ac:grpSpMkLst>
        </pc:grpChg>
        <pc:picChg chg="add del mod">
          <ac:chgData name="Vishwa P.R" userId="80bbd07c7cd34634" providerId="LiveId" clId="{C8C2CBA3-EB01-48A4-A9A6-D9B336FAE2C1}" dt="2022-10-20T16:10:00.058" v="103" actId="478"/>
          <ac:picMkLst>
            <pc:docMk/>
            <pc:sldMk cId="399546289" sldId="268"/>
            <ac:picMk id="3" creationId="{A5F6AE5F-B38A-1B46-8B97-5E227F5B05FA}"/>
          </ac:picMkLst>
        </pc:picChg>
        <pc:picChg chg="add del mod">
          <ac:chgData name="Vishwa P.R" userId="80bbd07c7cd34634" providerId="LiveId" clId="{C8C2CBA3-EB01-48A4-A9A6-D9B336FAE2C1}" dt="2022-10-20T16:11:00.892" v="112" actId="478"/>
          <ac:picMkLst>
            <pc:docMk/>
            <pc:sldMk cId="399546289" sldId="268"/>
            <ac:picMk id="5" creationId="{F06AEC64-B21E-3B7D-4AD7-B9ECC90C6F6F}"/>
          </ac:picMkLst>
        </pc:picChg>
        <pc:picChg chg="add del mod">
          <ac:chgData name="Vishwa P.R" userId="80bbd07c7cd34634" providerId="LiveId" clId="{C8C2CBA3-EB01-48A4-A9A6-D9B336FAE2C1}" dt="2022-10-20T16:16:30.890" v="126" actId="478"/>
          <ac:picMkLst>
            <pc:docMk/>
            <pc:sldMk cId="399546289" sldId="268"/>
            <ac:picMk id="7" creationId="{8A00163F-F106-7922-2BDB-DBFEAD74F13B}"/>
          </ac:picMkLst>
        </pc:picChg>
        <pc:picChg chg="add mod">
          <ac:chgData name="Vishwa P.R" userId="80bbd07c7cd34634" providerId="LiveId" clId="{C8C2CBA3-EB01-48A4-A9A6-D9B336FAE2C1}" dt="2022-10-20T16:17:02.938" v="131" actId="962"/>
          <ac:picMkLst>
            <pc:docMk/>
            <pc:sldMk cId="399546289" sldId="268"/>
            <ac:picMk id="11" creationId="{1F949AEB-A92D-F2B1-ECFA-91116B54CC26}"/>
          </ac:picMkLst>
        </pc:picChg>
        <pc:cxnChg chg="add del">
          <ac:chgData name="Vishwa P.R" userId="80bbd07c7cd34634" providerId="LiveId" clId="{C8C2CBA3-EB01-48A4-A9A6-D9B336FAE2C1}" dt="2022-10-20T16:09:33.187" v="94" actId="26606"/>
          <ac:cxnSpMkLst>
            <pc:docMk/>
            <pc:sldMk cId="399546289" sldId="268"/>
            <ac:cxnSpMk id="30" creationId="{22F6364A-B358-4BEE-B158-0734D2C938D4}"/>
          </ac:cxnSpMkLst>
        </pc:cxnChg>
      </pc:sldChg>
      <pc:sldChg chg="del">
        <pc:chgData name="Vishwa P.R" userId="80bbd07c7cd34634" providerId="LiveId" clId="{C8C2CBA3-EB01-48A4-A9A6-D9B336FAE2C1}" dt="2022-10-20T10:07:53.995" v="22" actId="47"/>
        <pc:sldMkLst>
          <pc:docMk/>
          <pc:sldMk cId="1607958350" sldId="268"/>
        </pc:sldMkLst>
      </pc:sldChg>
      <pc:sldChg chg="addSp delSp modSp new del mod setBg">
        <pc:chgData name="Vishwa P.R" userId="80bbd07c7cd34634" providerId="LiveId" clId="{C8C2CBA3-EB01-48A4-A9A6-D9B336FAE2C1}" dt="2022-10-20T16:08:39.964" v="80" actId="2696"/>
        <pc:sldMkLst>
          <pc:docMk/>
          <pc:sldMk cId="3080153214" sldId="268"/>
        </pc:sldMkLst>
        <pc:spChg chg="add del mod">
          <ac:chgData name="Vishwa P.R" userId="80bbd07c7cd34634" providerId="LiveId" clId="{C8C2CBA3-EB01-48A4-A9A6-D9B336FAE2C1}" dt="2022-10-20T16:05:36.341" v="37" actId="478"/>
          <ac:spMkLst>
            <pc:docMk/>
            <pc:sldMk cId="3080153214" sldId="268"/>
            <ac:spMk id="2" creationId="{A2596C97-B8B6-7933-DFF4-CCB813D02C3C}"/>
          </ac:spMkLst>
        </pc:spChg>
        <pc:spChg chg="add del mod">
          <ac:chgData name="Vishwa P.R" userId="80bbd07c7cd34634" providerId="LiveId" clId="{C8C2CBA3-EB01-48A4-A9A6-D9B336FAE2C1}" dt="2022-10-20T16:06:46.970" v="62" actId="478"/>
          <ac:spMkLst>
            <pc:docMk/>
            <pc:sldMk cId="3080153214" sldId="268"/>
            <ac:spMk id="3" creationId="{8B418174-B16C-6C8E-5898-C15CB30888B8}"/>
          </ac:spMkLst>
        </pc:spChg>
        <pc:spChg chg="add del">
          <ac:chgData name="Vishwa P.R" userId="80bbd07c7cd34634" providerId="LiveId" clId="{C8C2CBA3-EB01-48A4-A9A6-D9B336FAE2C1}" dt="2022-10-20T16:08:19.406" v="70" actId="26606"/>
          <ac:spMkLst>
            <pc:docMk/>
            <pc:sldMk cId="3080153214" sldId="268"/>
            <ac:spMk id="10" creationId="{22F15A2D-2324-487D-A02A-BF46C5C580EB}"/>
          </ac:spMkLst>
        </pc:spChg>
        <pc:spChg chg="add del">
          <ac:chgData name="Vishwa P.R" userId="80bbd07c7cd34634" providerId="LiveId" clId="{C8C2CBA3-EB01-48A4-A9A6-D9B336FAE2C1}" dt="2022-10-20T16:08:19.406" v="70" actId="26606"/>
          <ac:spMkLst>
            <pc:docMk/>
            <pc:sldMk cId="3080153214" sldId="268"/>
            <ac:spMk id="12" creationId="{17A7F34E-D418-47E2-9F86-2C45BBC31210}"/>
          </ac:spMkLst>
        </pc:spChg>
        <pc:spChg chg="add del">
          <ac:chgData name="Vishwa P.R" userId="80bbd07c7cd34634" providerId="LiveId" clId="{C8C2CBA3-EB01-48A4-A9A6-D9B336FAE2C1}" dt="2022-10-20T16:08:19.406" v="70" actId="26606"/>
          <ac:spMkLst>
            <pc:docMk/>
            <pc:sldMk cId="3080153214" sldId="268"/>
            <ac:spMk id="14" creationId="{2AEAFA59-923A-4F54-8B49-44C970BCC323}"/>
          </ac:spMkLst>
        </pc:spChg>
        <pc:spChg chg="add del">
          <ac:chgData name="Vishwa P.R" userId="80bbd07c7cd34634" providerId="LiveId" clId="{C8C2CBA3-EB01-48A4-A9A6-D9B336FAE2C1}" dt="2022-10-20T16:08:21.192" v="72" actId="26606"/>
          <ac:spMkLst>
            <pc:docMk/>
            <pc:sldMk cId="3080153214" sldId="268"/>
            <ac:spMk id="16" creationId="{22F15A2D-2324-487D-A02A-BF46C5C580EB}"/>
          </ac:spMkLst>
        </pc:spChg>
        <pc:spChg chg="add del">
          <ac:chgData name="Vishwa P.R" userId="80bbd07c7cd34634" providerId="LiveId" clId="{C8C2CBA3-EB01-48A4-A9A6-D9B336FAE2C1}" dt="2022-10-20T16:08:21.192" v="72" actId="26606"/>
          <ac:spMkLst>
            <pc:docMk/>
            <pc:sldMk cId="3080153214" sldId="268"/>
            <ac:spMk id="17" creationId="{2AEAFA59-923A-4F54-8B49-44C970BCC323}"/>
          </ac:spMkLst>
        </pc:spChg>
        <pc:spChg chg="add del">
          <ac:chgData name="Vishwa P.R" userId="80bbd07c7cd34634" providerId="LiveId" clId="{C8C2CBA3-EB01-48A4-A9A6-D9B336FAE2C1}" dt="2022-10-20T16:08:21.192" v="72" actId="26606"/>
          <ac:spMkLst>
            <pc:docMk/>
            <pc:sldMk cId="3080153214" sldId="268"/>
            <ac:spMk id="18" creationId="{C37E9D4B-7BFA-4D10-B666-547BAC499469}"/>
          </ac:spMkLst>
        </pc:spChg>
        <pc:spChg chg="add del">
          <ac:chgData name="Vishwa P.R" userId="80bbd07c7cd34634" providerId="LiveId" clId="{C8C2CBA3-EB01-48A4-A9A6-D9B336FAE2C1}" dt="2022-10-20T16:08:25.775" v="74" actId="26606"/>
          <ac:spMkLst>
            <pc:docMk/>
            <pc:sldMk cId="3080153214" sldId="268"/>
            <ac:spMk id="20" creationId="{8950AD4C-6AF3-49F8-94E1-DBCAFB39478B}"/>
          </ac:spMkLst>
        </pc:spChg>
        <pc:spChg chg="add del">
          <ac:chgData name="Vishwa P.R" userId="80bbd07c7cd34634" providerId="LiveId" clId="{C8C2CBA3-EB01-48A4-A9A6-D9B336FAE2C1}" dt="2022-10-20T16:08:25.775" v="74" actId="26606"/>
          <ac:spMkLst>
            <pc:docMk/>
            <pc:sldMk cId="3080153214" sldId="268"/>
            <ac:spMk id="21" creationId="{2F0E00C3-4613-415F-BE3A-78FBAD9061C0}"/>
          </ac:spMkLst>
        </pc:spChg>
        <pc:spChg chg="add del">
          <ac:chgData name="Vishwa P.R" userId="80bbd07c7cd34634" providerId="LiveId" clId="{C8C2CBA3-EB01-48A4-A9A6-D9B336FAE2C1}" dt="2022-10-20T16:08:25.775" v="74" actId="26606"/>
          <ac:spMkLst>
            <pc:docMk/>
            <pc:sldMk cId="3080153214" sldId="268"/>
            <ac:spMk id="22" creationId="{8DBEAE55-3EA1-41D7-A212-5F7D8986C1F2}"/>
          </ac:spMkLst>
        </pc:spChg>
        <pc:spChg chg="add del">
          <ac:chgData name="Vishwa P.R" userId="80bbd07c7cd34634" providerId="LiveId" clId="{C8C2CBA3-EB01-48A4-A9A6-D9B336FAE2C1}" dt="2022-10-20T16:08:25.775" v="74" actId="26606"/>
          <ac:spMkLst>
            <pc:docMk/>
            <pc:sldMk cId="3080153214" sldId="268"/>
            <ac:spMk id="23" creationId="{CFC5F0E7-644F-4101-BE72-12825CF537E7}"/>
          </ac:spMkLst>
        </pc:spChg>
        <pc:spChg chg="add del">
          <ac:chgData name="Vishwa P.R" userId="80bbd07c7cd34634" providerId="LiveId" clId="{C8C2CBA3-EB01-48A4-A9A6-D9B336FAE2C1}" dt="2022-10-20T16:08:28.913" v="76" actId="26606"/>
          <ac:spMkLst>
            <pc:docMk/>
            <pc:sldMk cId="3080153214" sldId="268"/>
            <ac:spMk id="25" creationId="{69D184B2-2226-4E31-BCCB-444330767440}"/>
          </ac:spMkLst>
        </pc:spChg>
        <pc:spChg chg="add del">
          <ac:chgData name="Vishwa P.R" userId="80bbd07c7cd34634" providerId="LiveId" clId="{C8C2CBA3-EB01-48A4-A9A6-D9B336FAE2C1}" dt="2022-10-20T16:08:28.913" v="76" actId="26606"/>
          <ac:spMkLst>
            <pc:docMk/>
            <pc:sldMk cId="3080153214" sldId="268"/>
            <ac:spMk id="26" creationId="{1AC4D4E3-486A-464A-8EC8-D44881097267}"/>
          </ac:spMkLst>
        </pc:spChg>
        <pc:spChg chg="add del">
          <ac:chgData name="Vishwa P.R" userId="80bbd07c7cd34634" providerId="LiveId" clId="{C8C2CBA3-EB01-48A4-A9A6-D9B336FAE2C1}" dt="2022-10-20T16:08:28.913" v="76" actId="26606"/>
          <ac:spMkLst>
            <pc:docMk/>
            <pc:sldMk cId="3080153214" sldId="268"/>
            <ac:spMk id="27" creationId="{864DE13E-58EB-4475-B79C-0D4FC651239B}"/>
          </ac:spMkLst>
        </pc:spChg>
        <pc:spChg chg="add del">
          <ac:chgData name="Vishwa P.R" userId="80bbd07c7cd34634" providerId="LiveId" clId="{C8C2CBA3-EB01-48A4-A9A6-D9B336FAE2C1}" dt="2022-10-20T16:08:30.741" v="78" actId="26606"/>
          <ac:spMkLst>
            <pc:docMk/>
            <pc:sldMk cId="3080153214" sldId="268"/>
            <ac:spMk id="29" creationId="{B649E800-A5C8-49A0-A453-ED537DA3156A}"/>
          </ac:spMkLst>
        </pc:spChg>
        <pc:spChg chg="add del">
          <ac:chgData name="Vishwa P.R" userId="80bbd07c7cd34634" providerId="LiveId" clId="{C8C2CBA3-EB01-48A4-A9A6-D9B336FAE2C1}" dt="2022-10-20T16:08:30.741" v="78" actId="26606"/>
          <ac:spMkLst>
            <pc:docMk/>
            <pc:sldMk cId="3080153214" sldId="268"/>
            <ac:spMk id="30" creationId="{8BA67DD7-B75D-4A30-90A4-EEA9F64AF11B}"/>
          </ac:spMkLst>
        </pc:spChg>
        <pc:spChg chg="add">
          <ac:chgData name="Vishwa P.R" userId="80bbd07c7cd34634" providerId="LiveId" clId="{C8C2CBA3-EB01-48A4-A9A6-D9B336FAE2C1}" dt="2022-10-20T16:08:30.747" v="79" actId="26606"/>
          <ac:spMkLst>
            <pc:docMk/>
            <pc:sldMk cId="3080153214" sldId="268"/>
            <ac:spMk id="34" creationId="{8950AD4C-6AF3-49F8-94E1-DBCAFB39478B}"/>
          </ac:spMkLst>
        </pc:spChg>
        <pc:spChg chg="add">
          <ac:chgData name="Vishwa P.R" userId="80bbd07c7cd34634" providerId="LiveId" clId="{C8C2CBA3-EB01-48A4-A9A6-D9B336FAE2C1}" dt="2022-10-20T16:08:30.747" v="79" actId="26606"/>
          <ac:spMkLst>
            <pc:docMk/>
            <pc:sldMk cId="3080153214" sldId="268"/>
            <ac:spMk id="35" creationId="{072DC3EE-C469-49E0-A83D-CA3BE525C59A}"/>
          </ac:spMkLst>
        </pc:spChg>
        <pc:spChg chg="add">
          <ac:chgData name="Vishwa P.R" userId="80bbd07c7cd34634" providerId="LiveId" clId="{C8C2CBA3-EB01-48A4-A9A6-D9B336FAE2C1}" dt="2022-10-20T16:08:30.747" v="79" actId="26606"/>
          <ac:spMkLst>
            <pc:docMk/>
            <pc:sldMk cId="3080153214" sldId="268"/>
            <ac:spMk id="36" creationId="{8DBEAE55-3EA1-41D7-A212-5F7D8986C1F2}"/>
          </ac:spMkLst>
        </pc:spChg>
        <pc:spChg chg="add">
          <ac:chgData name="Vishwa P.R" userId="80bbd07c7cd34634" providerId="LiveId" clId="{C8C2CBA3-EB01-48A4-A9A6-D9B336FAE2C1}" dt="2022-10-20T16:08:30.747" v="79" actId="26606"/>
          <ac:spMkLst>
            <pc:docMk/>
            <pc:sldMk cId="3080153214" sldId="268"/>
            <ac:spMk id="37" creationId="{CFC5F0E7-644F-4101-BE72-12825CF537E7}"/>
          </ac:spMkLst>
        </pc:spChg>
        <pc:grpChg chg="add del">
          <ac:chgData name="Vishwa P.R" userId="80bbd07c7cd34634" providerId="LiveId" clId="{C8C2CBA3-EB01-48A4-A9A6-D9B336FAE2C1}" dt="2022-10-20T16:08:30.741" v="78" actId="26606"/>
          <ac:grpSpMkLst>
            <pc:docMk/>
            <pc:sldMk cId="3080153214" sldId="268"/>
            <ac:grpSpMk id="31" creationId="{E8C5FC48-0A3C-4D6D-A0D5-EEE93213DBBE}"/>
          </ac:grpSpMkLst>
        </pc:grpChg>
        <pc:picChg chg="add mod">
          <ac:chgData name="Vishwa P.R" userId="80bbd07c7cd34634" providerId="LiveId" clId="{C8C2CBA3-EB01-48A4-A9A6-D9B336FAE2C1}" dt="2022-10-20T16:08:30.747" v="79" actId="26606"/>
          <ac:picMkLst>
            <pc:docMk/>
            <pc:sldMk cId="3080153214" sldId="268"/>
            <ac:picMk id="5" creationId="{3F9D618D-DFDA-23AE-BDC4-670CC722ECBB}"/>
          </ac:picMkLst>
        </pc:picChg>
      </pc:sldChg>
      <pc:sldChg chg="addSp delSp modSp new mod ord setBg">
        <pc:chgData name="Vishwa P.R" userId="80bbd07c7cd34634" providerId="LiveId" clId="{C8C2CBA3-EB01-48A4-A9A6-D9B336FAE2C1}" dt="2022-10-25T06:25:37.652" v="1197" actId="1076"/>
        <pc:sldMkLst>
          <pc:docMk/>
          <pc:sldMk cId="3543432120" sldId="268"/>
        </pc:sldMkLst>
        <pc:spChg chg="add del mod ord">
          <ac:chgData name="Vishwa P.R" userId="80bbd07c7cd34634" providerId="LiveId" clId="{C8C2CBA3-EB01-48A4-A9A6-D9B336FAE2C1}" dt="2022-10-20T16:35:50.708" v="625" actId="26606"/>
          <ac:spMkLst>
            <pc:docMk/>
            <pc:sldMk cId="3543432120" sldId="268"/>
            <ac:spMk id="2" creationId="{7F1D0875-CC34-E195-5634-C1338551F559}"/>
          </ac:spMkLst>
        </pc:spChg>
        <pc:spChg chg="add del">
          <ac:chgData name="Vishwa P.R" userId="80bbd07c7cd34634" providerId="LiveId" clId="{C8C2CBA3-EB01-48A4-A9A6-D9B336FAE2C1}" dt="2022-10-20T16:23:47.372" v="378" actId="26606"/>
          <ac:spMkLst>
            <pc:docMk/>
            <pc:sldMk cId="3543432120" sldId="268"/>
            <ac:spMk id="8" creationId="{8181FC64-B306-4821-98E2-780662EFC486}"/>
          </ac:spMkLst>
        </pc:spChg>
        <pc:spChg chg="add del">
          <ac:chgData name="Vishwa P.R" userId="80bbd07c7cd34634" providerId="LiveId" clId="{C8C2CBA3-EB01-48A4-A9A6-D9B336FAE2C1}" dt="2022-10-20T16:23:47.372" v="378" actId="26606"/>
          <ac:spMkLst>
            <pc:docMk/>
            <pc:sldMk cId="3543432120" sldId="268"/>
            <ac:spMk id="10" creationId="{7D0B7289-120F-44DC-9769-2E096993B140}"/>
          </ac:spMkLst>
        </pc:spChg>
        <pc:spChg chg="add del">
          <ac:chgData name="Vishwa P.R" userId="80bbd07c7cd34634" providerId="LiveId" clId="{C8C2CBA3-EB01-48A4-A9A6-D9B336FAE2C1}" dt="2022-10-20T16:23:47.372" v="378" actId="26606"/>
          <ac:spMkLst>
            <pc:docMk/>
            <pc:sldMk cId="3543432120" sldId="268"/>
            <ac:spMk id="12" creationId="{158468AF-8ABA-4771-9770-C8C79C0E6155}"/>
          </ac:spMkLst>
        </pc:spChg>
        <pc:spChg chg="add del">
          <ac:chgData name="Vishwa P.R" userId="80bbd07c7cd34634" providerId="LiveId" clId="{C8C2CBA3-EB01-48A4-A9A6-D9B336FAE2C1}" dt="2022-10-20T16:23:47.372" v="378" actId="26606"/>
          <ac:spMkLst>
            <pc:docMk/>
            <pc:sldMk cId="3543432120" sldId="268"/>
            <ac:spMk id="14" creationId="{430FFA19-9577-4BA8-B103-A75613F3FA9A}"/>
          </ac:spMkLst>
        </pc:spChg>
        <pc:spChg chg="add del">
          <ac:chgData name="Vishwa P.R" userId="80bbd07c7cd34634" providerId="LiveId" clId="{C8C2CBA3-EB01-48A4-A9A6-D9B336FAE2C1}" dt="2022-10-20T16:23:43.002" v="373" actId="26606"/>
          <ac:spMkLst>
            <pc:docMk/>
            <pc:sldMk cId="3543432120" sldId="268"/>
            <ac:spMk id="19" creationId="{8181FC64-B306-4821-98E2-780662EFC486}"/>
          </ac:spMkLst>
        </pc:spChg>
        <pc:spChg chg="add del">
          <ac:chgData name="Vishwa P.R" userId="80bbd07c7cd34634" providerId="LiveId" clId="{C8C2CBA3-EB01-48A4-A9A6-D9B336FAE2C1}" dt="2022-10-20T16:23:43.002" v="373" actId="26606"/>
          <ac:spMkLst>
            <pc:docMk/>
            <pc:sldMk cId="3543432120" sldId="268"/>
            <ac:spMk id="21" creationId="{FD4169E2-FCCD-4DC3-900F-A408D5B6B6E9}"/>
          </ac:spMkLst>
        </pc:spChg>
        <pc:spChg chg="add del">
          <ac:chgData name="Vishwa P.R" userId="80bbd07c7cd34634" providerId="LiveId" clId="{C8C2CBA3-EB01-48A4-A9A6-D9B336FAE2C1}" dt="2022-10-20T16:23:43.002" v="373" actId="26606"/>
          <ac:spMkLst>
            <pc:docMk/>
            <pc:sldMk cId="3543432120" sldId="268"/>
            <ac:spMk id="23" creationId="{072C4C24-A38F-492E-BFB0-46B885252FAB}"/>
          </ac:spMkLst>
        </pc:spChg>
        <pc:spChg chg="add del">
          <ac:chgData name="Vishwa P.R" userId="80bbd07c7cd34634" providerId="LiveId" clId="{C8C2CBA3-EB01-48A4-A9A6-D9B336FAE2C1}" dt="2022-10-20T16:23:43.002" v="373" actId="26606"/>
          <ac:spMkLst>
            <pc:docMk/>
            <pc:sldMk cId="3543432120" sldId="268"/>
            <ac:spMk id="25" creationId="{01E88E22-4506-443B-9386-9A49AD23C043}"/>
          </ac:spMkLst>
        </pc:spChg>
        <pc:spChg chg="add del">
          <ac:chgData name="Vishwa P.R" userId="80bbd07c7cd34634" providerId="LiveId" clId="{C8C2CBA3-EB01-48A4-A9A6-D9B336FAE2C1}" dt="2022-10-20T16:23:44.327" v="375" actId="26606"/>
          <ac:spMkLst>
            <pc:docMk/>
            <pc:sldMk cId="3543432120" sldId="268"/>
            <ac:spMk id="27" creationId="{5E39A796-BE83-48B1-B33F-35C4A32AAB57}"/>
          </ac:spMkLst>
        </pc:spChg>
        <pc:spChg chg="add del">
          <ac:chgData name="Vishwa P.R" userId="80bbd07c7cd34634" providerId="LiveId" clId="{C8C2CBA3-EB01-48A4-A9A6-D9B336FAE2C1}" dt="2022-10-20T16:23:44.327" v="375" actId="26606"/>
          <ac:spMkLst>
            <pc:docMk/>
            <pc:sldMk cId="3543432120" sldId="268"/>
            <ac:spMk id="28" creationId="{72F84B47-E267-4194-8194-831DB7B5547F}"/>
          </ac:spMkLst>
        </pc:spChg>
        <pc:spChg chg="add del">
          <ac:chgData name="Vishwa P.R" userId="80bbd07c7cd34634" providerId="LiveId" clId="{C8C2CBA3-EB01-48A4-A9A6-D9B336FAE2C1}" dt="2022-10-20T16:23:47.362" v="377" actId="26606"/>
          <ac:spMkLst>
            <pc:docMk/>
            <pc:sldMk cId="3543432120" sldId="268"/>
            <ac:spMk id="30" creationId="{0D7B6173-1D58-48E2-83CF-37350F315F75}"/>
          </ac:spMkLst>
        </pc:spChg>
        <pc:spChg chg="add del">
          <ac:chgData name="Vishwa P.R" userId="80bbd07c7cd34634" providerId="LiveId" clId="{C8C2CBA3-EB01-48A4-A9A6-D9B336FAE2C1}" dt="2022-10-20T16:23:47.362" v="377" actId="26606"/>
          <ac:spMkLst>
            <pc:docMk/>
            <pc:sldMk cId="3543432120" sldId="268"/>
            <ac:spMk id="31" creationId="{02EBFA83-D4DB-4CA0-B229-9E44634D7FE9}"/>
          </ac:spMkLst>
        </pc:spChg>
        <pc:spChg chg="add del">
          <ac:chgData name="Vishwa P.R" userId="80bbd07c7cd34634" providerId="LiveId" clId="{C8C2CBA3-EB01-48A4-A9A6-D9B336FAE2C1}" dt="2022-10-20T16:23:47.362" v="377" actId="26606"/>
          <ac:spMkLst>
            <pc:docMk/>
            <pc:sldMk cId="3543432120" sldId="268"/>
            <ac:spMk id="33" creationId="{21BDEC81-16A7-4451-B893-C15000083B77}"/>
          </ac:spMkLst>
        </pc:spChg>
        <pc:spChg chg="add del">
          <ac:chgData name="Vishwa P.R" userId="80bbd07c7cd34634" providerId="LiveId" clId="{C8C2CBA3-EB01-48A4-A9A6-D9B336FAE2C1}" dt="2022-10-20T16:23:47.362" v="377" actId="26606"/>
          <ac:spMkLst>
            <pc:docMk/>
            <pc:sldMk cId="3543432120" sldId="268"/>
            <ac:spMk id="34" creationId="{26A515A1-4D80-430E-BE0A-71A290516A82}"/>
          </ac:spMkLst>
        </pc:spChg>
        <pc:spChg chg="add del">
          <ac:chgData name="Vishwa P.R" userId="80bbd07c7cd34634" providerId="LiveId" clId="{C8C2CBA3-EB01-48A4-A9A6-D9B336FAE2C1}" dt="2022-10-20T16:24:17.677" v="385" actId="26606"/>
          <ac:spMkLst>
            <pc:docMk/>
            <pc:sldMk cId="3543432120" sldId="268"/>
            <ac:spMk id="36" creationId="{23E547B5-89CF-4EC0-96DE-25771AED0799}"/>
          </ac:spMkLst>
        </pc:spChg>
        <pc:spChg chg="add del">
          <ac:chgData name="Vishwa P.R" userId="80bbd07c7cd34634" providerId="LiveId" clId="{C8C2CBA3-EB01-48A4-A9A6-D9B336FAE2C1}" dt="2022-10-20T16:24:17.677" v="385" actId="26606"/>
          <ac:spMkLst>
            <pc:docMk/>
            <pc:sldMk cId="3543432120" sldId="268"/>
            <ac:spMk id="37" creationId="{3F0B8CEB-8279-4E5E-A0CE-1FC9F71736F2}"/>
          </ac:spMkLst>
        </pc:spChg>
        <pc:spChg chg="add del">
          <ac:chgData name="Vishwa P.R" userId="80bbd07c7cd34634" providerId="LiveId" clId="{C8C2CBA3-EB01-48A4-A9A6-D9B336FAE2C1}" dt="2022-10-20T16:24:59.104" v="392" actId="26606"/>
          <ac:spMkLst>
            <pc:docMk/>
            <pc:sldMk cId="3543432120" sldId="268"/>
            <ac:spMk id="42" creationId="{131BAD53-4E89-4F62-BBB7-26359763ED39}"/>
          </ac:spMkLst>
        </pc:spChg>
        <pc:spChg chg="add del">
          <ac:chgData name="Vishwa P.R" userId="80bbd07c7cd34634" providerId="LiveId" clId="{C8C2CBA3-EB01-48A4-A9A6-D9B336FAE2C1}" dt="2022-10-20T16:24:59.104" v="392" actId="26606"/>
          <ac:spMkLst>
            <pc:docMk/>
            <pc:sldMk cId="3543432120" sldId="268"/>
            <ac:spMk id="44" creationId="{62756DA2-40EB-4C6F-B962-5822FFB54FB6}"/>
          </ac:spMkLst>
        </pc:spChg>
        <pc:spChg chg="add del">
          <ac:chgData name="Vishwa P.R" userId="80bbd07c7cd34634" providerId="LiveId" clId="{C8C2CBA3-EB01-48A4-A9A6-D9B336FAE2C1}" dt="2022-10-20T16:24:59.095" v="391" actId="26606"/>
          <ac:spMkLst>
            <pc:docMk/>
            <pc:sldMk cId="3543432120" sldId="268"/>
            <ac:spMk id="49" creationId="{2B566528-1B12-4246-9431-5C2D7D081168}"/>
          </ac:spMkLst>
        </pc:spChg>
        <pc:spChg chg="add del">
          <ac:chgData name="Vishwa P.R" userId="80bbd07c7cd34634" providerId="LiveId" clId="{C8C2CBA3-EB01-48A4-A9A6-D9B336FAE2C1}" dt="2022-10-20T16:24:59.095" v="391" actId="26606"/>
          <ac:spMkLst>
            <pc:docMk/>
            <pc:sldMk cId="3543432120" sldId="268"/>
            <ac:spMk id="55" creationId="{D3F51FEB-38FB-4F6C-9F7B-2F2AFAB65463}"/>
          </ac:spMkLst>
        </pc:spChg>
        <pc:spChg chg="add del">
          <ac:chgData name="Vishwa P.R" userId="80bbd07c7cd34634" providerId="LiveId" clId="{C8C2CBA3-EB01-48A4-A9A6-D9B336FAE2C1}" dt="2022-10-20T16:24:59.095" v="391" actId="26606"/>
          <ac:spMkLst>
            <pc:docMk/>
            <pc:sldMk cId="3543432120" sldId="268"/>
            <ac:spMk id="57" creationId="{1E547BA6-BAE0-43BB-A7CA-60F69CE252F0}"/>
          </ac:spMkLst>
        </pc:spChg>
        <pc:spChg chg="add del">
          <ac:chgData name="Vishwa P.R" userId="80bbd07c7cd34634" providerId="LiveId" clId="{C8C2CBA3-EB01-48A4-A9A6-D9B336FAE2C1}" dt="2022-10-20T16:25:16.397" v="398" actId="26606"/>
          <ac:spMkLst>
            <pc:docMk/>
            <pc:sldMk cId="3543432120" sldId="268"/>
            <ac:spMk id="59" creationId="{C4E4288A-DFC8-40A2-90E5-70E851A933AD}"/>
          </ac:spMkLst>
        </pc:spChg>
        <pc:spChg chg="add del">
          <ac:chgData name="Vishwa P.R" userId="80bbd07c7cd34634" providerId="LiveId" clId="{C8C2CBA3-EB01-48A4-A9A6-D9B336FAE2C1}" dt="2022-10-20T16:25:16.397" v="398" actId="26606"/>
          <ac:spMkLst>
            <pc:docMk/>
            <pc:sldMk cId="3543432120" sldId="268"/>
            <ac:spMk id="63" creationId="{BD2BFF02-DF78-4F07-B176-52514E13127D}"/>
          </ac:spMkLst>
        </pc:spChg>
        <pc:spChg chg="add del">
          <ac:chgData name="Vishwa P.R" userId="80bbd07c7cd34634" providerId="LiveId" clId="{C8C2CBA3-EB01-48A4-A9A6-D9B336FAE2C1}" dt="2022-10-20T16:25:16.397" v="398" actId="26606"/>
          <ac:spMkLst>
            <pc:docMk/>
            <pc:sldMk cId="3543432120" sldId="268"/>
            <ac:spMk id="64" creationId="{0DB06EAB-7D8C-403A-86C5-B5FD79A13650}"/>
          </ac:spMkLst>
        </pc:spChg>
        <pc:spChg chg="add del">
          <ac:chgData name="Vishwa P.R" userId="80bbd07c7cd34634" providerId="LiveId" clId="{C8C2CBA3-EB01-48A4-A9A6-D9B336FAE2C1}" dt="2022-10-20T16:25:37.456" v="409" actId="26606"/>
          <ac:spMkLst>
            <pc:docMk/>
            <pc:sldMk cId="3543432120" sldId="268"/>
            <ac:spMk id="69" creationId="{1557A916-FDD1-44A1-A7A1-70009FD6BE46}"/>
          </ac:spMkLst>
        </pc:spChg>
        <pc:spChg chg="add del">
          <ac:chgData name="Vishwa P.R" userId="80bbd07c7cd34634" providerId="LiveId" clId="{C8C2CBA3-EB01-48A4-A9A6-D9B336FAE2C1}" dt="2022-10-20T16:25:36.293" v="404" actId="26606"/>
          <ac:spMkLst>
            <pc:docMk/>
            <pc:sldMk cId="3543432120" sldId="268"/>
            <ac:spMk id="74" creationId="{6EFFF4A2-EB01-4738-9824-8D9A72A51BB9}"/>
          </ac:spMkLst>
        </pc:spChg>
        <pc:spChg chg="add del">
          <ac:chgData name="Vishwa P.R" userId="80bbd07c7cd34634" providerId="LiveId" clId="{C8C2CBA3-EB01-48A4-A9A6-D9B336FAE2C1}" dt="2022-10-20T16:25:36.778" v="406" actId="26606"/>
          <ac:spMkLst>
            <pc:docMk/>
            <pc:sldMk cId="3543432120" sldId="268"/>
            <ac:spMk id="80" creationId="{61293230-B0F6-45B1-96D1-13D18E242995}"/>
          </ac:spMkLst>
        </pc:spChg>
        <pc:spChg chg="add del">
          <ac:chgData name="Vishwa P.R" userId="80bbd07c7cd34634" providerId="LiveId" clId="{C8C2CBA3-EB01-48A4-A9A6-D9B336FAE2C1}" dt="2022-10-20T16:25:36.778" v="406" actId="26606"/>
          <ac:spMkLst>
            <pc:docMk/>
            <pc:sldMk cId="3543432120" sldId="268"/>
            <ac:spMk id="81" creationId="{0A1E0707-4985-454B-ACE0-4855BB55875E}"/>
          </ac:spMkLst>
        </pc:spChg>
        <pc:spChg chg="add del">
          <ac:chgData name="Vishwa P.R" userId="80bbd07c7cd34634" providerId="LiveId" clId="{C8C2CBA3-EB01-48A4-A9A6-D9B336FAE2C1}" dt="2022-10-20T16:25:37.449" v="408" actId="26606"/>
          <ac:spMkLst>
            <pc:docMk/>
            <pc:sldMk cId="3543432120" sldId="268"/>
            <ac:spMk id="83" creationId="{33CD251C-A887-4D2F-925B-FC097198538B}"/>
          </ac:spMkLst>
        </pc:spChg>
        <pc:spChg chg="add del">
          <ac:chgData name="Vishwa P.R" userId="80bbd07c7cd34634" providerId="LiveId" clId="{C8C2CBA3-EB01-48A4-A9A6-D9B336FAE2C1}" dt="2022-10-20T16:25:57.444" v="422" actId="26606"/>
          <ac:spMkLst>
            <pc:docMk/>
            <pc:sldMk cId="3543432120" sldId="268"/>
            <ac:spMk id="86" creationId="{61293230-B0F6-45B1-96D1-13D18E242995}"/>
          </ac:spMkLst>
        </pc:spChg>
        <pc:spChg chg="add del">
          <ac:chgData name="Vishwa P.R" userId="80bbd07c7cd34634" providerId="LiveId" clId="{C8C2CBA3-EB01-48A4-A9A6-D9B336FAE2C1}" dt="2022-10-20T16:25:57.444" v="422" actId="26606"/>
          <ac:spMkLst>
            <pc:docMk/>
            <pc:sldMk cId="3543432120" sldId="268"/>
            <ac:spMk id="87" creationId="{0A1E0707-4985-454B-ACE0-4855BB55875E}"/>
          </ac:spMkLst>
        </pc:spChg>
        <pc:spChg chg="add del">
          <ac:chgData name="Vishwa P.R" userId="80bbd07c7cd34634" providerId="LiveId" clId="{C8C2CBA3-EB01-48A4-A9A6-D9B336FAE2C1}" dt="2022-10-20T16:25:47.005" v="413" actId="26606"/>
          <ac:spMkLst>
            <pc:docMk/>
            <pc:sldMk cId="3543432120" sldId="268"/>
            <ac:spMk id="92" creationId="{21AC6A30-4F22-4C0F-B278-19C5B8A80C55}"/>
          </ac:spMkLst>
        </pc:spChg>
        <pc:spChg chg="add del">
          <ac:chgData name="Vishwa P.R" userId="80bbd07c7cd34634" providerId="LiveId" clId="{C8C2CBA3-EB01-48A4-A9A6-D9B336FAE2C1}" dt="2022-10-20T16:25:47.005" v="413" actId="26606"/>
          <ac:spMkLst>
            <pc:docMk/>
            <pc:sldMk cId="3543432120" sldId="268"/>
            <ac:spMk id="94" creationId="{BB4335AD-65B1-44E4-90AF-264024FE4BD2}"/>
          </ac:spMkLst>
        </pc:spChg>
        <pc:spChg chg="add del">
          <ac:chgData name="Vishwa P.R" userId="80bbd07c7cd34634" providerId="LiveId" clId="{C8C2CBA3-EB01-48A4-A9A6-D9B336FAE2C1}" dt="2022-10-20T16:25:47.602" v="415" actId="26606"/>
          <ac:spMkLst>
            <pc:docMk/>
            <pc:sldMk cId="3543432120" sldId="268"/>
            <ac:spMk id="96" creationId="{61293230-B0F6-45B1-96D1-13D18E242995}"/>
          </ac:spMkLst>
        </pc:spChg>
        <pc:spChg chg="add del">
          <ac:chgData name="Vishwa P.R" userId="80bbd07c7cd34634" providerId="LiveId" clId="{C8C2CBA3-EB01-48A4-A9A6-D9B336FAE2C1}" dt="2022-10-20T16:25:47.602" v="415" actId="26606"/>
          <ac:spMkLst>
            <pc:docMk/>
            <pc:sldMk cId="3543432120" sldId="268"/>
            <ac:spMk id="97" creationId="{0A1E0707-4985-454B-ACE0-4855BB55875E}"/>
          </ac:spMkLst>
        </pc:spChg>
        <pc:spChg chg="add del">
          <ac:chgData name="Vishwa P.R" userId="80bbd07c7cd34634" providerId="LiveId" clId="{C8C2CBA3-EB01-48A4-A9A6-D9B336FAE2C1}" dt="2022-10-20T16:26:29.260" v="434" actId="26606"/>
          <ac:spMkLst>
            <pc:docMk/>
            <pc:sldMk cId="3543432120" sldId="268"/>
            <ac:spMk id="98" creationId="{BD2BFF02-DF78-4F07-B176-52514E13127D}"/>
          </ac:spMkLst>
        </pc:spChg>
        <pc:spChg chg="add del">
          <ac:chgData name="Vishwa P.R" userId="80bbd07c7cd34634" providerId="LiveId" clId="{C8C2CBA3-EB01-48A4-A9A6-D9B336FAE2C1}" dt="2022-10-20T16:25:51.621" v="417" actId="26606"/>
          <ac:spMkLst>
            <pc:docMk/>
            <pc:sldMk cId="3543432120" sldId="268"/>
            <ac:spMk id="99" creationId="{21AC6A30-4F22-4C0F-B278-19C5B8A80C55}"/>
          </ac:spMkLst>
        </pc:spChg>
        <pc:spChg chg="add del">
          <ac:chgData name="Vishwa P.R" userId="80bbd07c7cd34634" providerId="LiveId" clId="{C8C2CBA3-EB01-48A4-A9A6-D9B336FAE2C1}" dt="2022-10-20T16:25:51.621" v="417" actId="26606"/>
          <ac:spMkLst>
            <pc:docMk/>
            <pc:sldMk cId="3543432120" sldId="268"/>
            <ac:spMk id="100" creationId="{BB4335AD-65B1-44E4-90AF-264024FE4BD2}"/>
          </ac:spMkLst>
        </pc:spChg>
        <pc:spChg chg="add del">
          <ac:chgData name="Vishwa P.R" userId="80bbd07c7cd34634" providerId="LiveId" clId="{C8C2CBA3-EB01-48A4-A9A6-D9B336FAE2C1}" dt="2022-10-20T16:25:54.015" v="419" actId="26606"/>
          <ac:spMkLst>
            <pc:docMk/>
            <pc:sldMk cId="3543432120" sldId="268"/>
            <ac:spMk id="102" creationId="{61293230-B0F6-45B1-96D1-13D18E242995}"/>
          </ac:spMkLst>
        </pc:spChg>
        <pc:spChg chg="add del">
          <ac:chgData name="Vishwa P.R" userId="80bbd07c7cd34634" providerId="LiveId" clId="{C8C2CBA3-EB01-48A4-A9A6-D9B336FAE2C1}" dt="2022-10-20T16:25:54.015" v="419" actId="26606"/>
          <ac:spMkLst>
            <pc:docMk/>
            <pc:sldMk cId="3543432120" sldId="268"/>
            <ac:spMk id="103" creationId="{0A1E0707-4985-454B-ACE0-4855BB55875E}"/>
          </ac:spMkLst>
        </pc:spChg>
        <pc:spChg chg="add del">
          <ac:chgData name="Vishwa P.R" userId="80bbd07c7cd34634" providerId="LiveId" clId="{C8C2CBA3-EB01-48A4-A9A6-D9B336FAE2C1}" dt="2022-10-20T16:25:57.437" v="421" actId="26606"/>
          <ac:spMkLst>
            <pc:docMk/>
            <pc:sldMk cId="3543432120" sldId="268"/>
            <ac:spMk id="105" creationId="{639C3025-4784-4B16-914D-CCFC3E83354D}"/>
          </ac:spMkLst>
        </pc:spChg>
        <pc:spChg chg="add del">
          <ac:chgData name="Vishwa P.R" userId="80bbd07c7cd34634" providerId="LiveId" clId="{C8C2CBA3-EB01-48A4-A9A6-D9B336FAE2C1}" dt="2022-10-20T16:25:57.437" v="421" actId="26606"/>
          <ac:spMkLst>
            <pc:docMk/>
            <pc:sldMk cId="3543432120" sldId="268"/>
            <ac:spMk id="106" creationId="{0AD20437-C88A-4F45-9C6D-DA32B29A4D1B}"/>
          </ac:spMkLst>
        </pc:spChg>
        <pc:spChg chg="add del">
          <ac:chgData name="Vishwa P.R" userId="80bbd07c7cd34634" providerId="LiveId" clId="{C8C2CBA3-EB01-48A4-A9A6-D9B336FAE2C1}" dt="2022-10-20T16:26:29.260" v="434" actId="26606"/>
          <ac:spMkLst>
            <pc:docMk/>
            <pc:sldMk cId="3543432120" sldId="268"/>
            <ac:spMk id="108" creationId="{C4E4288A-DFC8-40A2-90E5-70E851A933AD}"/>
          </ac:spMkLst>
        </pc:spChg>
        <pc:spChg chg="add del">
          <ac:chgData name="Vishwa P.R" userId="80bbd07c7cd34634" providerId="LiveId" clId="{C8C2CBA3-EB01-48A4-A9A6-D9B336FAE2C1}" dt="2022-10-20T16:26:29.260" v="434" actId="26606"/>
          <ac:spMkLst>
            <pc:docMk/>
            <pc:sldMk cId="3543432120" sldId="268"/>
            <ac:spMk id="111" creationId="{0DB06EAB-7D8C-403A-86C5-B5FD79A13650}"/>
          </ac:spMkLst>
        </pc:spChg>
        <pc:spChg chg="add del">
          <ac:chgData name="Vishwa P.R" userId="80bbd07c7cd34634" providerId="LiveId" clId="{C8C2CBA3-EB01-48A4-A9A6-D9B336FAE2C1}" dt="2022-10-20T16:26:20.433" v="427" actId="26606"/>
          <ac:spMkLst>
            <pc:docMk/>
            <pc:sldMk cId="3543432120" sldId="268"/>
            <ac:spMk id="116" creationId="{91F32EBA-ED97-466E-8CFA-8382584155D0}"/>
          </ac:spMkLst>
        </pc:spChg>
        <pc:spChg chg="add del">
          <ac:chgData name="Vishwa P.R" userId="80bbd07c7cd34634" providerId="LiveId" clId="{C8C2CBA3-EB01-48A4-A9A6-D9B336FAE2C1}" dt="2022-10-20T16:26:23.146" v="429" actId="26606"/>
          <ac:spMkLst>
            <pc:docMk/>
            <pc:sldMk cId="3543432120" sldId="268"/>
            <ac:spMk id="118" creationId="{A94A2FC9-6D19-473C-B868-99FDB2044AA9}"/>
          </ac:spMkLst>
        </pc:spChg>
        <pc:spChg chg="add del">
          <ac:chgData name="Vishwa P.R" userId="80bbd07c7cd34634" providerId="LiveId" clId="{C8C2CBA3-EB01-48A4-A9A6-D9B336FAE2C1}" dt="2022-10-20T16:26:23.146" v="429" actId="26606"/>
          <ac:spMkLst>
            <pc:docMk/>
            <pc:sldMk cId="3543432120" sldId="268"/>
            <ac:spMk id="119" creationId="{C4E4288A-DFC8-40A2-90E5-70E851A933AD}"/>
          </ac:spMkLst>
        </pc:spChg>
        <pc:spChg chg="add del">
          <ac:chgData name="Vishwa P.R" userId="80bbd07c7cd34634" providerId="LiveId" clId="{C8C2CBA3-EB01-48A4-A9A6-D9B336FAE2C1}" dt="2022-10-20T16:26:23.146" v="429" actId="26606"/>
          <ac:spMkLst>
            <pc:docMk/>
            <pc:sldMk cId="3543432120" sldId="268"/>
            <ac:spMk id="120" creationId="{8BED0409-854E-49C4-876E-A78C6D881BC8}"/>
          </ac:spMkLst>
        </pc:spChg>
        <pc:spChg chg="add del">
          <ac:chgData name="Vishwa P.R" userId="80bbd07c7cd34634" providerId="LiveId" clId="{C8C2CBA3-EB01-48A4-A9A6-D9B336FAE2C1}" dt="2022-10-20T16:26:23.146" v="429" actId="26606"/>
          <ac:spMkLst>
            <pc:docMk/>
            <pc:sldMk cId="3543432120" sldId="268"/>
            <ac:spMk id="122" creationId="{D4340B2E-01FD-4F5D-9C4D-AD3923AD20BA}"/>
          </ac:spMkLst>
        </pc:spChg>
        <pc:spChg chg="add del">
          <ac:chgData name="Vishwa P.R" userId="80bbd07c7cd34634" providerId="LiveId" clId="{C8C2CBA3-EB01-48A4-A9A6-D9B336FAE2C1}" dt="2022-10-20T16:26:25.087" v="431" actId="26606"/>
          <ac:spMkLst>
            <pc:docMk/>
            <pc:sldMk cId="3543432120" sldId="268"/>
            <ac:spMk id="124" creationId="{33CD251C-A887-4D2F-925B-FC097198538B}"/>
          </ac:spMkLst>
        </pc:spChg>
        <pc:spChg chg="add del">
          <ac:chgData name="Vishwa P.R" userId="80bbd07c7cd34634" providerId="LiveId" clId="{C8C2CBA3-EB01-48A4-A9A6-D9B336FAE2C1}" dt="2022-10-20T16:26:25.087" v="431" actId="26606"/>
          <ac:spMkLst>
            <pc:docMk/>
            <pc:sldMk cId="3543432120" sldId="268"/>
            <ac:spMk id="125" creationId="{3B2069EE-A08E-44F0-B3F9-3CF8CC2DCAD5}"/>
          </ac:spMkLst>
        </pc:spChg>
        <pc:spChg chg="add del">
          <ac:chgData name="Vishwa P.R" userId="80bbd07c7cd34634" providerId="LiveId" clId="{C8C2CBA3-EB01-48A4-A9A6-D9B336FAE2C1}" dt="2022-10-20T16:26:29.251" v="433" actId="26606"/>
          <ac:spMkLst>
            <pc:docMk/>
            <pc:sldMk cId="3543432120" sldId="268"/>
            <ac:spMk id="129" creationId="{6EFFF4A2-EB01-4738-9824-8D9A72A51BB9}"/>
          </ac:spMkLst>
        </pc:spChg>
        <pc:spChg chg="add del">
          <ac:chgData name="Vishwa P.R" userId="80bbd07c7cd34634" providerId="LiveId" clId="{C8C2CBA3-EB01-48A4-A9A6-D9B336FAE2C1}" dt="2022-10-20T16:35:50.708" v="625" actId="26606"/>
          <ac:spMkLst>
            <pc:docMk/>
            <pc:sldMk cId="3543432120" sldId="268"/>
            <ac:spMk id="134" creationId="{C4E4288A-DFC8-40A2-90E5-70E851A933AD}"/>
          </ac:spMkLst>
        </pc:spChg>
        <pc:spChg chg="add del">
          <ac:chgData name="Vishwa P.R" userId="80bbd07c7cd34634" providerId="LiveId" clId="{C8C2CBA3-EB01-48A4-A9A6-D9B336FAE2C1}" dt="2022-10-20T16:35:50.708" v="625" actId="26606"/>
          <ac:spMkLst>
            <pc:docMk/>
            <pc:sldMk cId="3543432120" sldId="268"/>
            <ac:spMk id="138" creationId="{A9456821-26B9-4181-B181-305FB820DCC4}"/>
          </ac:spMkLst>
        </pc:spChg>
        <pc:spChg chg="add del">
          <ac:chgData name="Vishwa P.R" userId="80bbd07c7cd34634" providerId="LiveId" clId="{C8C2CBA3-EB01-48A4-A9A6-D9B336FAE2C1}" dt="2022-10-20T16:35:50.708" v="625" actId="26606"/>
          <ac:spMkLst>
            <pc:docMk/>
            <pc:sldMk cId="3543432120" sldId="268"/>
            <ac:spMk id="139" creationId="{0035D6FE-7FA2-4D67-8767-6F7E98AB1602}"/>
          </ac:spMkLst>
        </pc:spChg>
        <pc:spChg chg="add del">
          <ac:chgData name="Vishwa P.R" userId="80bbd07c7cd34634" providerId="LiveId" clId="{C8C2CBA3-EB01-48A4-A9A6-D9B336FAE2C1}" dt="2022-10-20T16:35:50.708" v="625" actId="26606"/>
          <ac:spMkLst>
            <pc:docMk/>
            <pc:sldMk cId="3543432120" sldId="268"/>
            <ac:spMk id="140" creationId="{0381C401-8AFE-4396-B195-C21EA1C7FB55}"/>
          </ac:spMkLst>
        </pc:spChg>
        <pc:spChg chg="add del">
          <ac:chgData name="Vishwa P.R" userId="80bbd07c7cd34634" providerId="LiveId" clId="{C8C2CBA3-EB01-48A4-A9A6-D9B336FAE2C1}" dt="2022-10-20T16:35:41.808" v="618" actId="26606"/>
          <ac:spMkLst>
            <pc:docMk/>
            <pc:sldMk cId="3543432120" sldId="268"/>
            <ac:spMk id="144" creationId="{7F1D0875-CC34-E195-5634-C1338551F559}"/>
          </ac:spMkLst>
        </pc:spChg>
        <pc:spChg chg="add del">
          <ac:chgData name="Vishwa P.R" userId="80bbd07c7cd34634" providerId="LiveId" clId="{C8C2CBA3-EB01-48A4-A9A6-D9B336FAE2C1}" dt="2022-10-20T16:35:41.808" v="618" actId="26606"/>
          <ac:spMkLst>
            <pc:docMk/>
            <pc:sldMk cId="3543432120" sldId="268"/>
            <ac:spMk id="145" creationId="{5A0118C5-4F8D-4CF4-BADD-53FEACC6C42A}"/>
          </ac:spMkLst>
        </pc:spChg>
        <pc:spChg chg="add del">
          <ac:chgData name="Vishwa P.R" userId="80bbd07c7cd34634" providerId="LiveId" clId="{C8C2CBA3-EB01-48A4-A9A6-D9B336FAE2C1}" dt="2022-10-20T16:36:48.471" v="638" actId="26606"/>
          <ac:spMkLst>
            <pc:docMk/>
            <pc:sldMk cId="3543432120" sldId="268"/>
            <ac:spMk id="149" creationId="{79AFCB35-9C04-4524-A0B1-57FF6865D013}"/>
          </ac:spMkLst>
        </pc:spChg>
        <pc:spChg chg="add del">
          <ac:chgData name="Vishwa P.R" userId="80bbd07c7cd34634" providerId="LiveId" clId="{C8C2CBA3-EB01-48A4-A9A6-D9B336FAE2C1}" dt="2022-10-20T16:35:41.808" v="618" actId="26606"/>
          <ac:spMkLst>
            <pc:docMk/>
            <pc:sldMk cId="3543432120" sldId="268"/>
            <ac:spMk id="151" creationId="{E7C065BD-BDC2-4800-908F-25C30F042B69}"/>
          </ac:spMkLst>
        </pc:spChg>
        <pc:spChg chg="add del">
          <ac:chgData name="Vishwa P.R" userId="80bbd07c7cd34634" providerId="LiveId" clId="{C8C2CBA3-EB01-48A4-A9A6-D9B336FAE2C1}" dt="2022-10-20T16:35:41.808" v="618" actId="26606"/>
          <ac:spMkLst>
            <pc:docMk/>
            <pc:sldMk cId="3543432120" sldId="268"/>
            <ac:spMk id="153" creationId="{612A1BC7-2F25-41BC-A0DC-8680CE996B74}"/>
          </ac:spMkLst>
        </pc:spChg>
        <pc:spChg chg="add del">
          <ac:chgData name="Vishwa P.R" userId="80bbd07c7cd34634" providerId="LiveId" clId="{C8C2CBA3-EB01-48A4-A9A6-D9B336FAE2C1}" dt="2022-10-20T16:35:46.451" v="620" actId="26606"/>
          <ac:spMkLst>
            <pc:docMk/>
            <pc:sldMk cId="3543432120" sldId="268"/>
            <ac:spMk id="155" creationId="{35249834-544E-477E-84FD-888B8DB74B87}"/>
          </ac:spMkLst>
        </pc:spChg>
        <pc:spChg chg="add del">
          <ac:chgData name="Vishwa P.R" userId="80bbd07c7cd34634" providerId="LiveId" clId="{C8C2CBA3-EB01-48A4-A9A6-D9B336FAE2C1}" dt="2022-10-20T16:35:46.451" v="620" actId="26606"/>
          <ac:spMkLst>
            <pc:docMk/>
            <pc:sldMk cId="3543432120" sldId="268"/>
            <ac:spMk id="156" creationId="{27F12B1F-4753-46F8-93FC-1E4191C1357A}"/>
          </ac:spMkLst>
        </pc:spChg>
        <pc:spChg chg="add del">
          <ac:chgData name="Vishwa P.R" userId="80bbd07c7cd34634" providerId="LiveId" clId="{C8C2CBA3-EB01-48A4-A9A6-D9B336FAE2C1}" dt="2022-10-20T16:35:46.451" v="620" actId="26606"/>
          <ac:spMkLst>
            <pc:docMk/>
            <pc:sldMk cId="3543432120" sldId="268"/>
            <ac:spMk id="327" creationId="{42AE8636-A04B-4C96-AA50-C956D51C034E}"/>
          </ac:spMkLst>
        </pc:spChg>
        <pc:spChg chg="add del">
          <ac:chgData name="Vishwa P.R" userId="80bbd07c7cd34634" providerId="LiveId" clId="{C8C2CBA3-EB01-48A4-A9A6-D9B336FAE2C1}" dt="2022-10-20T16:35:46.451" v="620" actId="26606"/>
          <ac:spMkLst>
            <pc:docMk/>
            <pc:sldMk cId="3543432120" sldId="268"/>
            <ac:spMk id="330" creationId="{7F1D0875-CC34-E195-5634-C1338551F559}"/>
          </ac:spMkLst>
        </pc:spChg>
        <pc:spChg chg="add del">
          <ac:chgData name="Vishwa P.R" userId="80bbd07c7cd34634" providerId="LiveId" clId="{C8C2CBA3-EB01-48A4-A9A6-D9B336FAE2C1}" dt="2022-10-20T16:35:46.451" v="620" actId="26606"/>
          <ac:spMkLst>
            <pc:docMk/>
            <pc:sldMk cId="3543432120" sldId="268"/>
            <ac:spMk id="331" creationId="{0F17DC65-D057-4CEA-8B52-BF72D5D90AEB}"/>
          </ac:spMkLst>
        </pc:spChg>
        <pc:spChg chg="add del">
          <ac:chgData name="Vishwa P.R" userId="80bbd07c7cd34634" providerId="LiveId" clId="{C8C2CBA3-EB01-48A4-A9A6-D9B336FAE2C1}" dt="2022-10-20T16:35:48.801" v="622" actId="26606"/>
          <ac:spMkLst>
            <pc:docMk/>
            <pc:sldMk cId="3543432120" sldId="268"/>
            <ac:spMk id="333" creationId="{5A0118C5-4F8D-4CF4-BADD-53FEACC6C42A}"/>
          </ac:spMkLst>
        </pc:spChg>
        <pc:spChg chg="add del">
          <ac:chgData name="Vishwa P.R" userId="80bbd07c7cd34634" providerId="LiveId" clId="{C8C2CBA3-EB01-48A4-A9A6-D9B336FAE2C1}" dt="2022-10-20T16:35:48.801" v="622" actId="26606"/>
          <ac:spMkLst>
            <pc:docMk/>
            <pc:sldMk cId="3543432120" sldId="268"/>
            <ac:spMk id="340" creationId="{7F1D0875-CC34-E195-5634-C1338551F559}"/>
          </ac:spMkLst>
        </pc:spChg>
        <pc:spChg chg="add del">
          <ac:chgData name="Vishwa P.R" userId="80bbd07c7cd34634" providerId="LiveId" clId="{C8C2CBA3-EB01-48A4-A9A6-D9B336FAE2C1}" dt="2022-10-20T16:35:50.694" v="624" actId="26606"/>
          <ac:spMkLst>
            <pc:docMk/>
            <pc:sldMk cId="3543432120" sldId="268"/>
            <ac:spMk id="348" creationId="{9D9CE3C4-25D7-403C-9312-F3B39099D298}"/>
          </ac:spMkLst>
        </pc:spChg>
        <pc:spChg chg="add del">
          <ac:chgData name="Vishwa P.R" userId="80bbd07c7cd34634" providerId="LiveId" clId="{C8C2CBA3-EB01-48A4-A9A6-D9B336FAE2C1}" dt="2022-10-20T16:35:50.694" v="624" actId="26606"/>
          <ac:spMkLst>
            <pc:docMk/>
            <pc:sldMk cId="3543432120" sldId="268"/>
            <ac:spMk id="356" creationId="{7F1D0875-CC34-E195-5634-C1338551F559}"/>
          </ac:spMkLst>
        </pc:spChg>
        <pc:spChg chg="add del">
          <ac:chgData name="Vishwa P.R" userId="80bbd07c7cd34634" providerId="LiveId" clId="{C8C2CBA3-EB01-48A4-A9A6-D9B336FAE2C1}" dt="2022-10-20T16:36:48.471" v="638" actId="26606"/>
          <ac:spMkLst>
            <pc:docMk/>
            <pc:sldMk cId="3543432120" sldId="268"/>
            <ac:spMk id="358" creationId="{5A0118C5-4F8D-4CF4-BADD-53FEACC6C42A}"/>
          </ac:spMkLst>
        </pc:spChg>
        <pc:spChg chg="add del">
          <ac:chgData name="Vishwa P.R" userId="80bbd07c7cd34634" providerId="LiveId" clId="{C8C2CBA3-EB01-48A4-A9A6-D9B336FAE2C1}" dt="2022-10-20T16:36:48.471" v="638" actId="26606"/>
          <ac:spMkLst>
            <pc:docMk/>
            <pc:sldMk cId="3543432120" sldId="268"/>
            <ac:spMk id="359" creationId="{F98F79A4-A6C7-4101-B1E9-27E05CB7CFA0}"/>
          </ac:spMkLst>
        </pc:spChg>
        <pc:spChg chg="add del">
          <ac:chgData name="Vishwa P.R" userId="80bbd07c7cd34634" providerId="LiveId" clId="{C8C2CBA3-EB01-48A4-A9A6-D9B336FAE2C1}" dt="2022-10-20T16:36:48.471" v="638" actId="26606"/>
          <ac:spMkLst>
            <pc:docMk/>
            <pc:sldMk cId="3543432120" sldId="268"/>
            <ac:spMk id="360" creationId="{D11AD2AD-0BA0-4DD3-8EEA-84686A0E718C}"/>
          </ac:spMkLst>
        </pc:spChg>
        <pc:spChg chg="add mod ord">
          <ac:chgData name="Vishwa P.R" userId="80bbd07c7cd34634" providerId="LiveId" clId="{C8C2CBA3-EB01-48A4-A9A6-D9B336FAE2C1}" dt="2022-10-25T06:25:37.652" v="1197" actId="1076"/>
          <ac:spMkLst>
            <pc:docMk/>
            <pc:sldMk cId="3543432120" sldId="268"/>
            <ac:spMk id="361" creationId="{7F1D0875-CC34-E195-5634-C1338551F559}"/>
          </ac:spMkLst>
        </pc:spChg>
        <pc:spChg chg="add del">
          <ac:chgData name="Vishwa P.R" userId="80bbd07c7cd34634" providerId="LiveId" clId="{C8C2CBA3-EB01-48A4-A9A6-D9B336FAE2C1}" dt="2022-10-20T16:36:48.471" v="638" actId="26606"/>
          <ac:spMkLst>
            <pc:docMk/>
            <pc:sldMk cId="3543432120" sldId="268"/>
            <ac:spMk id="362" creationId="{59463AC4-F96D-4507-9EE0-A831B7910271}"/>
          </ac:spMkLst>
        </pc:spChg>
        <pc:spChg chg="add del">
          <ac:chgData name="Vishwa P.R" userId="80bbd07c7cd34634" providerId="LiveId" clId="{C8C2CBA3-EB01-48A4-A9A6-D9B336FAE2C1}" dt="2022-10-20T16:36:48.471" v="638" actId="26606"/>
          <ac:spMkLst>
            <pc:docMk/>
            <pc:sldMk cId="3543432120" sldId="268"/>
            <ac:spMk id="363" creationId="{9E5C5460-229E-46C8-A712-CC317985420F}"/>
          </ac:spMkLst>
        </pc:spChg>
        <pc:spChg chg="add del">
          <ac:chgData name="Vishwa P.R" userId="80bbd07c7cd34634" providerId="LiveId" clId="{C8C2CBA3-EB01-48A4-A9A6-D9B336FAE2C1}" dt="2022-10-20T16:36:48.471" v="638" actId="26606"/>
          <ac:spMkLst>
            <pc:docMk/>
            <pc:sldMk cId="3543432120" sldId="268"/>
            <ac:spMk id="364" creationId="{FC3ABE8C-1C72-4141-BADF-DD681176459A}"/>
          </ac:spMkLst>
        </pc:spChg>
        <pc:spChg chg="add del">
          <ac:chgData name="Vishwa P.R" userId="80bbd07c7cd34634" providerId="LiveId" clId="{C8C2CBA3-EB01-48A4-A9A6-D9B336FAE2C1}" dt="2022-10-20T16:36:37.989" v="631" actId="26606"/>
          <ac:spMkLst>
            <pc:docMk/>
            <pc:sldMk cId="3543432120" sldId="268"/>
            <ac:spMk id="372" creationId="{0D7B6173-1D58-48E2-83CF-37350F315F75}"/>
          </ac:spMkLst>
        </pc:spChg>
        <pc:spChg chg="add del">
          <ac:chgData name="Vishwa P.R" userId="80bbd07c7cd34634" providerId="LiveId" clId="{C8C2CBA3-EB01-48A4-A9A6-D9B336FAE2C1}" dt="2022-10-20T16:36:37.989" v="631" actId="26606"/>
          <ac:spMkLst>
            <pc:docMk/>
            <pc:sldMk cId="3543432120" sldId="268"/>
            <ac:spMk id="374" creationId="{2F36CA75-CFBF-4844-B719-8FE9EBADA9AF}"/>
          </ac:spMkLst>
        </pc:spChg>
        <pc:spChg chg="add del">
          <ac:chgData name="Vishwa P.R" userId="80bbd07c7cd34634" providerId="LiveId" clId="{C8C2CBA3-EB01-48A4-A9A6-D9B336FAE2C1}" dt="2022-10-20T16:36:37.989" v="631" actId="26606"/>
          <ac:spMkLst>
            <pc:docMk/>
            <pc:sldMk cId="3543432120" sldId="268"/>
            <ac:spMk id="376" creationId="{3D4A84B9-E564-4DD0-97F8-DBF1C460C28A}"/>
          </ac:spMkLst>
        </pc:spChg>
        <pc:spChg chg="add del">
          <ac:chgData name="Vishwa P.R" userId="80bbd07c7cd34634" providerId="LiveId" clId="{C8C2CBA3-EB01-48A4-A9A6-D9B336FAE2C1}" dt="2022-10-20T16:36:37.989" v="631" actId="26606"/>
          <ac:spMkLst>
            <pc:docMk/>
            <pc:sldMk cId="3543432120" sldId="268"/>
            <ac:spMk id="378" creationId="{102382E0-0A09-46AE-B955-B911CAFE7F00}"/>
          </ac:spMkLst>
        </pc:spChg>
        <pc:spChg chg="add del">
          <ac:chgData name="Vishwa P.R" userId="80bbd07c7cd34634" providerId="LiveId" clId="{C8C2CBA3-EB01-48A4-A9A6-D9B336FAE2C1}" dt="2022-10-20T16:36:37.989" v="631" actId="26606"/>
          <ac:spMkLst>
            <pc:docMk/>
            <pc:sldMk cId="3543432120" sldId="268"/>
            <ac:spMk id="380" creationId="{7DE75D4A-0965-4973-BE75-DECCAC9A9614}"/>
          </ac:spMkLst>
        </pc:spChg>
        <pc:spChg chg="add del">
          <ac:chgData name="Vishwa P.R" userId="80bbd07c7cd34634" providerId="LiveId" clId="{C8C2CBA3-EB01-48A4-A9A6-D9B336FAE2C1}" dt="2022-10-20T16:36:42.958" v="633" actId="26606"/>
          <ac:spMkLst>
            <pc:docMk/>
            <pc:sldMk cId="3543432120" sldId="268"/>
            <ac:spMk id="397" creationId="{A94D83FB-F0FB-4E33-B1F7-1C142BE38C87}"/>
          </ac:spMkLst>
        </pc:spChg>
        <pc:spChg chg="add del">
          <ac:chgData name="Vishwa P.R" userId="80bbd07c7cd34634" providerId="LiveId" clId="{C8C2CBA3-EB01-48A4-A9A6-D9B336FAE2C1}" dt="2022-10-20T16:36:42.958" v="633" actId="26606"/>
          <ac:spMkLst>
            <pc:docMk/>
            <pc:sldMk cId="3543432120" sldId="268"/>
            <ac:spMk id="398" creationId="{D8066844-ACD6-49F0-8C33-D5691389B1A4}"/>
          </ac:spMkLst>
        </pc:spChg>
        <pc:spChg chg="add del">
          <ac:chgData name="Vishwa P.R" userId="80bbd07c7cd34634" providerId="LiveId" clId="{C8C2CBA3-EB01-48A4-A9A6-D9B336FAE2C1}" dt="2022-10-20T16:36:42.958" v="633" actId="26606"/>
          <ac:spMkLst>
            <pc:docMk/>
            <pc:sldMk cId="3543432120" sldId="268"/>
            <ac:spMk id="399" creationId="{CCE8EBD5-1AF0-42EE-A995-1F8E234E83C9}"/>
          </ac:spMkLst>
        </pc:spChg>
        <pc:spChg chg="add del">
          <ac:chgData name="Vishwa P.R" userId="80bbd07c7cd34634" providerId="LiveId" clId="{C8C2CBA3-EB01-48A4-A9A6-D9B336FAE2C1}" dt="2022-10-20T16:36:44.572" v="635" actId="26606"/>
          <ac:spMkLst>
            <pc:docMk/>
            <pc:sldMk cId="3543432120" sldId="268"/>
            <ac:spMk id="405" creationId="{5A0118C5-4F8D-4CF4-BADD-53FEACC6C42A}"/>
          </ac:spMkLst>
        </pc:spChg>
        <pc:spChg chg="add del">
          <ac:chgData name="Vishwa P.R" userId="80bbd07c7cd34634" providerId="LiveId" clId="{C8C2CBA3-EB01-48A4-A9A6-D9B336FAE2C1}" dt="2022-10-20T16:36:44.572" v="635" actId="26606"/>
          <ac:spMkLst>
            <pc:docMk/>
            <pc:sldMk cId="3543432120" sldId="268"/>
            <ac:spMk id="411" creationId="{CAEBFCD5-5356-4326-8D39-8235A46CD7B2}"/>
          </ac:spMkLst>
        </pc:spChg>
        <pc:spChg chg="add del">
          <ac:chgData name="Vishwa P.R" userId="80bbd07c7cd34634" providerId="LiveId" clId="{C8C2CBA3-EB01-48A4-A9A6-D9B336FAE2C1}" dt="2022-10-20T16:36:48.458" v="637" actId="26606"/>
          <ac:spMkLst>
            <pc:docMk/>
            <pc:sldMk cId="3543432120" sldId="268"/>
            <ac:spMk id="554" creationId="{27F12B1F-4753-46F8-93FC-1E4191C1357A}"/>
          </ac:spMkLst>
        </pc:spChg>
        <pc:spChg chg="add del">
          <ac:chgData name="Vishwa P.R" userId="80bbd07c7cd34634" providerId="LiveId" clId="{C8C2CBA3-EB01-48A4-A9A6-D9B336FAE2C1}" dt="2022-10-20T16:36:48.458" v="637" actId="26606"/>
          <ac:spMkLst>
            <pc:docMk/>
            <pc:sldMk cId="3543432120" sldId="268"/>
            <ac:spMk id="555" creationId="{42AE8636-A04B-4C96-AA50-C956D51C034E}"/>
          </ac:spMkLst>
        </pc:spChg>
        <pc:spChg chg="add del">
          <ac:chgData name="Vishwa P.R" userId="80bbd07c7cd34634" providerId="LiveId" clId="{C8C2CBA3-EB01-48A4-A9A6-D9B336FAE2C1}" dt="2022-10-20T16:36:48.458" v="637" actId="26606"/>
          <ac:spMkLst>
            <pc:docMk/>
            <pc:sldMk cId="3543432120" sldId="268"/>
            <ac:spMk id="558" creationId="{0F17DC65-D057-4CEA-8B52-BF72D5D90AEB}"/>
          </ac:spMkLst>
        </pc:spChg>
        <pc:spChg chg="add del">
          <ac:chgData name="Vishwa P.R" userId="80bbd07c7cd34634" providerId="LiveId" clId="{C8C2CBA3-EB01-48A4-A9A6-D9B336FAE2C1}" dt="2022-10-20T16:36:48.458" v="637" actId="26606"/>
          <ac:spMkLst>
            <pc:docMk/>
            <pc:sldMk cId="3543432120" sldId="268"/>
            <ac:spMk id="559" creationId="{35249834-544E-477E-84FD-888B8DB74B87}"/>
          </ac:spMkLst>
        </pc:spChg>
        <pc:spChg chg="add">
          <ac:chgData name="Vishwa P.R" userId="80bbd07c7cd34634" providerId="LiveId" clId="{C8C2CBA3-EB01-48A4-A9A6-D9B336FAE2C1}" dt="2022-10-20T16:36:48.471" v="638" actId="26606"/>
          <ac:spMkLst>
            <pc:docMk/>
            <pc:sldMk cId="3543432120" sldId="268"/>
            <ac:spMk id="586" creationId="{5A0118C5-4F8D-4CF4-BADD-53FEACC6C42A}"/>
          </ac:spMkLst>
        </pc:spChg>
        <pc:grpChg chg="add del">
          <ac:chgData name="Vishwa P.R" userId="80bbd07c7cd34634" providerId="LiveId" clId="{C8C2CBA3-EB01-48A4-A9A6-D9B336FAE2C1}" dt="2022-10-20T16:24:59.095" v="391" actId="26606"/>
          <ac:grpSpMkLst>
            <pc:docMk/>
            <pc:sldMk cId="3543432120" sldId="268"/>
            <ac:grpSpMk id="51" creationId="{912209CB-3E4C-43AE-B507-08269FAE89F5}"/>
          </ac:grpSpMkLst>
        </pc:grpChg>
        <pc:grpChg chg="add del">
          <ac:chgData name="Vishwa P.R" userId="80bbd07c7cd34634" providerId="LiveId" clId="{C8C2CBA3-EB01-48A4-A9A6-D9B336FAE2C1}" dt="2022-10-20T16:25:16.397" v="398" actId="26606"/>
          <ac:grpSpMkLst>
            <pc:docMk/>
            <pc:sldMk cId="3543432120" sldId="268"/>
            <ac:grpSpMk id="60" creationId="{B63C2D82-D4FA-4A37-BB01-1E7B21E4FF20}"/>
          </ac:grpSpMkLst>
        </pc:grpChg>
        <pc:grpChg chg="add del">
          <ac:chgData name="Vishwa P.R" userId="80bbd07c7cd34634" providerId="LiveId" clId="{C8C2CBA3-EB01-48A4-A9A6-D9B336FAE2C1}" dt="2022-10-20T16:25:36.293" v="404" actId="26606"/>
          <ac:grpSpMkLst>
            <pc:docMk/>
            <pc:sldMk cId="3543432120" sldId="268"/>
            <ac:grpSpMk id="76" creationId="{D4469D90-62FA-49B2-981E-5305361D5A58}"/>
          </ac:grpSpMkLst>
        </pc:grpChg>
        <pc:grpChg chg="add del">
          <ac:chgData name="Vishwa P.R" userId="80bbd07c7cd34634" providerId="LiveId" clId="{C8C2CBA3-EB01-48A4-A9A6-D9B336FAE2C1}" dt="2022-10-20T16:25:37.449" v="408" actId="26606"/>
          <ac:grpSpMkLst>
            <pc:docMk/>
            <pc:sldMk cId="3543432120" sldId="268"/>
            <ac:grpSpMk id="84" creationId="{770AE191-D2EA-45C9-A44D-830C188F74CB}"/>
          </ac:grpSpMkLst>
        </pc:grpChg>
        <pc:grpChg chg="add del">
          <ac:chgData name="Vishwa P.R" userId="80bbd07c7cd34634" providerId="LiveId" clId="{C8C2CBA3-EB01-48A4-A9A6-D9B336FAE2C1}" dt="2022-10-20T16:26:29.260" v="434" actId="26606"/>
          <ac:grpSpMkLst>
            <pc:docMk/>
            <pc:sldMk cId="3543432120" sldId="268"/>
            <ac:grpSpMk id="109" creationId="{B63C2D82-D4FA-4A37-BB01-1E7B21E4FF20}"/>
          </ac:grpSpMkLst>
        </pc:grpChg>
        <pc:grpChg chg="add del">
          <ac:chgData name="Vishwa P.R" userId="80bbd07c7cd34634" providerId="LiveId" clId="{C8C2CBA3-EB01-48A4-A9A6-D9B336FAE2C1}" dt="2022-10-20T16:26:25.087" v="431" actId="26606"/>
          <ac:grpSpMkLst>
            <pc:docMk/>
            <pc:sldMk cId="3543432120" sldId="268"/>
            <ac:grpSpMk id="126" creationId="{9C6E8597-0CCE-4A8A-9326-AA52691A1C81}"/>
          </ac:grpSpMkLst>
        </pc:grpChg>
        <pc:grpChg chg="add del">
          <ac:chgData name="Vishwa P.R" userId="80bbd07c7cd34634" providerId="LiveId" clId="{C8C2CBA3-EB01-48A4-A9A6-D9B336FAE2C1}" dt="2022-10-20T16:26:29.251" v="433" actId="26606"/>
          <ac:grpSpMkLst>
            <pc:docMk/>
            <pc:sldMk cId="3543432120" sldId="268"/>
            <ac:grpSpMk id="130" creationId="{D4469D90-62FA-49B2-981E-5305361D5A58}"/>
          </ac:grpSpMkLst>
        </pc:grpChg>
        <pc:grpChg chg="add del">
          <ac:chgData name="Vishwa P.R" userId="80bbd07c7cd34634" providerId="LiveId" clId="{C8C2CBA3-EB01-48A4-A9A6-D9B336FAE2C1}" dt="2022-10-20T16:35:50.708" v="625" actId="26606"/>
          <ac:grpSpMkLst>
            <pc:docMk/>
            <pc:sldMk cId="3543432120" sldId="268"/>
            <ac:grpSpMk id="135" creationId="{B63C2D82-D4FA-4A37-BB01-1E7B21E4FF20}"/>
          </ac:grpSpMkLst>
        </pc:grpChg>
        <pc:grpChg chg="add del">
          <ac:chgData name="Vishwa P.R" userId="80bbd07c7cd34634" providerId="LiveId" clId="{C8C2CBA3-EB01-48A4-A9A6-D9B336FAE2C1}" dt="2022-10-20T16:35:41.808" v="618" actId="26606"/>
          <ac:grpSpMkLst>
            <pc:docMk/>
            <pc:sldMk cId="3543432120" sldId="268"/>
            <ac:grpSpMk id="147" creationId="{1E8369D0-2C3B-4E27-AC6C-A246AC28CDA1}"/>
          </ac:grpSpMkLst>
        </pc:grpChg>
        <pc:grpChg chg="add del">
          <ac:chgData name="Vishwa P.R" userId="80bbd07c7cd34634" providerId="LiveId" clId="{C8C2CBA3-EB01-48A4-A9A6-D9B336FAE2C1}" dt="2022-10-20T16:35:46.451" v="620" actId="26606"/>
          <ac:grpSpMkLst>
            <pc:docMk/>
            <pc:sldMk cId="3543432120" sldId="268"/>
            <ac:grpSpMk id="157" creationId="{5468B3A9-705E-43C3-A742-0619B0D8F2EE}"/>
          </ac:grpSpMkLst>
        </pc:grpChg>
        <pc:grpChg chg="add del">
          <ac:chgData name="Vishwa P.R" userId="80bbd07c7cd34634" providerId="LiveId" clId="{C8C2CBA3-EB01-48A4-A9A6-D9B336FAE2C1}" dt="2022-10-20T16:35:50.694" v="624" actId="26606"/>
          <ac:grpSpMkLst>
            <pc:docMk/>
            <pc:sldMk cId="3543432120" sldId="268"/>
            <ac:grpSpMk id="158" creationId="{51AC3D20-E4ED-49E6-AADF-E32D5427ECD0}"/>
          </ac:grpSpMkLst>
        </pc:grpChg>
        <pc:grpChg chg="add del">
          <ac:chgData name="Vishwa P.R" userId="80bbd07c7cd34634" providerId="LiveId" clId="{C8C2CBA3-EB01-48A4-A9A6-D9B336FAE2C1}" dt="2022-10-20T16:35:46.451" v="620" actId="26606"/>
          <ac:grpSpMkLst>
            <pc:docMk/>
            <pc:sldMk cId="3543432120" sldId="268"/>
            <ac:grpSpMk id="328" creationId="{00E015F5-1A99-4E40-BC3D-7707802996B5}"/>
          </ac:grpSpMkLst>
        </pc:grpChg>
        <pc:grpChg chg="add del">
          <ac:chgData name="Vishwa P.R" userId="80bbd07c7cd34634" providerId="LiveId" clId="{C8C2CBA3-EB01-48A4-A9A6-D9B336FAE2C1}" dt="2022-10-20T16:35:48.801" v="622" actId="26606"/>
          <ac:grpSpMkLst>
            <pc:docMk/>
            <pc:sldMk cId="3543432120" sldId="268"/>
            <ac:grpSpMk id="334" creationId="{698DC1B4-9C49-491A-B0C4-CF9ABED0C7CE}"/>
          </ac:grpSpMkLst>
        </pc:grpChg>
        <pc:grpChg chg="add del">
          <ac:chgData name="Vishwa P.R" userId="80bbd07c7cd34634" providerId="LiveId" clId="{C8C2CBA3-EB01-48A4-A9A6-D9B336FAE2C1}" dt="2022-10-20T16:35:48.801" v="622" actId="26606"/>
          <ac:grpSpMkLst>
            <pc:docMk/>
            <pc:sldMk cId="3543432120" sldId="268"/>
            <ac:grpSpMk id="335" creationId="{E5C89038-920A-4C2C-96CF-80507027B69F}"/>
          </ac:grpSpMkLst>
        </pc:grpChg>
        <pc:grpChg chg="add del">
          <ac:chgData name="Vishwa P.R" userId="80bbd07c7cd34634" providerId="LiveId" clId="{C8C2CBA3-EB01-48A4-A9A6-D9B336FAE2C1}" dt="2022-10-20T16:35:48.801" v="622" actId="26606"/>
          <ac:grpSpMkLst>
            <pc:docMk/>
            <pc:sldMk cId="3543432120" sldId="268"/>
            <ac:grpSpMk id="337" creationId="{9A15111C-2752-4649-B55B-B93FF93F972D}"/>
          </ac:grpSpMkLst>
        </pc:grpChg>
        <pc:grpChg chg="add del">
          <ac:chgData name="Vishwa P.R" userId="80bbd07c7cd34634" providerId="LiveId" clId="{C8C2CBA3-EB01-48A4-A9A6-D9B336FAE2C1}" dt="2022-10-20T16:35:48.801" v="622" actId="26606"/>
          <ac:grpSpMkLst>
            <pc:docMk/>
            <pc:sldMk cId="3543432120" sldId="268"/>
            <ac:grpSpMk id="341" creationId="{582A903B-6B78-4F0A-B7C9-3D80499020B8}"/>
          </ac:grpSpMkLst>
        </pc:grpChg>
        <pc:grpChg chg="add del">
          <ac:chgData name="Vishwa P.R" userId="80bbd07c7cd34634" providerId="LiveId" clId="{C8C2CBA3-EB01-48A4-A9A6-D9B336FAE2C1}" dt="2022-10-20T16:35:50.694" v="624" actId="26606"/>
          <ac:grpSpMkLst>
            <pc:docMk/>
            <pc:sldMk cId="3543432120" sldId="268"/>
            <ac:grpSpMk id="349" creationId="{2E56C079-9BED-4728-8FAD-2F9E3A179149}"/>
          </ac:grpSpMkLst>
        </pc:grpChg>
        <pc:grpChg chg="add del">
          <ac:chgData name="Vishwa P.R" userId="80bbd07c7cd34634" providerId="LiveId" clId="{C8C2CBA3-EB01-48A4-A9A6-D9B336FAE2C1}" dt="2022-10-20T16:35:50.694" v="624" actId="26606"/>
          <ac:grpSpMkLst>
            <pc:docMk/>
            <pc:sldMk cId="3543432120" sldId="268"/>
            <ac:grpSpMk id="353" creationId="{DE51D1B5-E12D-46A1-B0B3-7BAB36C342F8}"/>
          </ac:grpSpMkLst>
        </pc:grpChg>
        <pc:grpChg chg="add del">
          <ac:chgData name="Vishwa P.R" userId="80bbd07c7cd34634" providerId="LiveId" clId="{C8C2CBA3-EB01-48A4-A9A6-D9B336FAE2C1}" dt="2022-10-20T16:36:48.471" v="638" actId="26606"/>
          <ac:grpSpMkLst>
            <pc:docMk/>
            <pc:sldMk cId="3543432120" sldId="268"/>
            <ac:grpSpMk id="365" creationId="{0C156BF8-7FF7-440F-BE2B-417DFFE8BFA5}"/>
          </ac:grpSpMkLst>
        </pc:grpChg>
        <pc:grpChg chg="add del">
          <ac:chgData name="Vishwa P.R" userId="80bbd07c7cd34634" providerId="LiveId" clId="{C8C2CBA3-EB01-48A4-A9A6-D9B336FAE2C1}" dt="2022-10-20T16:36:48.458" v="637" actId="26606"/>
          <ac:grpSpMkLst>
            <pc:docMk/>
            <pc:sldMk cId="3543432120" sldId="268"/>
            <ac:grpSpMk id="384" creationId="{5468B3A9-705E-43C3-A742-0619B0D8F2EE}"/>
          </ac:grpSpMkLst>
        </pc:grpChg>
        <pc:grpChg chg="add del">
          <ac:chgData name="Vishwa P.R" userId="80bbd07c7cd34634" providerId="LiveId" clId="{C8C2CBA3-EB01-48A4-A9A6-D9B336FAE2C1}" dt="2022-10-20T16:36:42.958" v="633" actId="26606"/>
          <ac:grpSpMkLst>
            <pc:docMk/>
            <pc:sldMk cId="3543432120" sldId="268"/>
            <ac:grpSpMk id="400" creationId="{73B93534-E139-4FED-959C-E8DE310D8AE1}"/>
          </ac:grpSpMkLst>
        </pc:grpChg>
        <pc:grpChg chg="add del">
          <ac:chgData name="Vishwa P.R" userId="80bbd07c7cd34634" providerId="LiveId" clId="{C8C2CBA3-EB01-48A4-A9A6-D9B336FAE2C1}" dt="2022-10-20T16:36:44.572" v="635" actId="26606"/>
          <ac:grpSpMkLst>
            <pc:docMk/>
            <pc:sldMk cId="3543432120" sldId="268"/>
            <ac:grpSpMk id="406" creationId="{6B67BE95-96EF-433C-9F29-B0732AA6B6AC}"/>
          </ac:grpSpMkLst>
        </pc:grpChg>
        <pc:grpChg chg="add del">
          <ac:chgData name="Vishwa P.R" userId="80bbd07c7cd34634" providerId="LiveId" clId="{C8C2CBA3-EB01-48A4-A9A6-D9B336FAE2C1}" dt="2022-10-20T16:36:44.572" v="635" actId="26606"/>
          <ac:grpSpMkLst>
            <pc:docMk/>
            <pc:sldMk cId="3543432120" sldId="268"/>
            <ac:grpSpMk id="408" creationId="{C6050274-04F5-403E-93CD-0F33B9B7E8F9}"/>
          </ac:grpSpMkLst>
        </pc:grpChg>
        <pc:grpChg chg="add del">
          <ac:chgData name="Vishwa P.R" userId="80bbd07c7cd34634" providerId="LiveId" clId="{C8C2CBA3-EB01-48A4-A9A6-D9B336FAE2C1}" dt="2022-10-20T16:36:44.572" v="635" actId="26606"/>
          <ac:grpSpMkLst>
            <pc:docMk/>
            <pc:sldMk cId="3543432120" sldId="268"/>
            <ac:grpSpMk id="412" creationId="{D6E8B984-55B9-4A62-A043-997D00F0AE09}"/>
          </ac:grpSpMkLst>
        </pc:grpChg>
        <pc:grpChg chg="add del">
          <ac:chgData name="Vishwa P.R" userId="80bbd07c7cd34634" providerId="LiveId" clId="{C8C2CBA3-EB01-48A4-A9A6-D9B336FAE2C1}" dt="2022-10-20T16:36:48.458" v="637" actId="26606"/>
          <ac:grpSpMkLst>
            <pc:docMk/>
            <pc:sldMk cId="3543432120" sldId="268"/>
            <ac:grpSpMk id="556" creationId="{00E015F5-1A99-4E40-BC3D-7707802996B5}"/>
          </ac:grpSpMkLst>
        </pc:grpChg>
        <pc:grpChg chg="add">
          <ac:chgData name="Vishwa P.R" userId="80bbd07c7cd34634" providerId="LiveId" clId="{C8C2CBA3-EB01-48A4-A9A6-D9B336FAE2C1}" dt="2022-10-20T16:36:48.471" v="638" actId="26606"/>
          <ac:grpSpMkLst>
            <pc:docMk/>
            <pc:sldMk cId="3543432120" sldId="268"/>
            <ac:grpSpMk id="587" creationId="{698DC1B4-9C49-491A-B0C4-CF9ABED0C7CE}"/>
          </ac:grpSpMkLst>
        </pc:grpChg>
        <pc:grpChg chg="add">
          <ac:chgData name="Vishwa P.R" userId="80bbd07c7cd34634" providerId="LiveId" clId="{C8C2CBA3-EB01-48A4-A9A6-D9B336FAE2C1}" dt="2022-10-20T16:36:48.471" v="638" actId="26606"/>
          <ac:grpSpMkLst>
            <pc:docMk/>
            <pc:sldMk cId="3543432120" sldId="268"/>
            <ac:grpSpMk id="589" creationId="{E5C89038-920A-4C2C-96CF-80507027B69F}"/>
          </ac:grpSpMkLst>
        </pc:grpChg>
        <pc:grpChg chg="add">
          <ac:chgData name="Vishwa P.R" userId="80bbd07c7cd34634" providerId="LiveId" clId="{C8C2CBA3-EB01-48A4-A9A6-D9B336FAE2C1}" dt="2022-10-20T16:36:48.471" v="638" actId="26606"/>
          <ac:grpSpMkLst>
            <pc:docMk/>
            <pc:sldMk cId="3543432120" sldId="268"/>
            <ac:grpSpMk id="591" creationId="{9A15111C-2752-4649-B55B-B93FF93F972D}"/>
          </ac:grpSpMkLst>
        </pc:grpChg>
        <pc:grpChg chg="add">
          <ac:chgData name="Vishwa P.R" userId="80bbd07c7cd34634" providerId="LiveId" clId="{C8C2CBA3-EB01-48A4-A9A6-D9B336FAE2C1}" dt="2022-10-20T16:36:48.471" v="638" actId="26606"/>
          <ac:grpSpMkLst>
            <pc:docMk/>
            <pc:sldMk cId="3543432120" sldId="268"/>
            <ac:grpSpMk id="593" creationId="{582A903B-6B78-4F0A-B7C9-3D80499020B8}"/>
          </ac:grpSpMkLst>
        </pc:grpChg>
        <pc:graphicFrameChg chg="add del">
          <ac:chgData name="Vishwa P.R" userId="80bbd07c7cd34634" providerId="LiveId" clId="{C8C2CBA3-EB01-48A4-A9A6-D9B336FAE2C1}" dt="2022-10-20T16:35:30.734" v="616" actId="26606"/>
          <ac:graphicFrameMkLst>
            <pc:docMk/>
            <pc:sldMk cId="3543432120" sldId="268"/>
            <ac:graphicFrameMk id="142" creationId="{D643E3AE-BA76-7F6D-A082-802FFF10ED66}"/>
          </ac:graphicFrameMkLst>
        </pc:graphicFrameChg>
        <pc:picChg chg="add del">
          <ac:chgData name="Vishwa P.R" userId="80bbd07c7cd34634" providerId="LiveId" clId="{C8C2CBA3-EB01-48A4-A9A6-D9B336FAE2C1}" dt="2022-10-20T16:22:32.709" v="358" actId="478"/>
          <ac:picMkLst>
            <pc:docMk/>
            <pc:sldMk cId="3543432120" sldId="268"/>
            <ac:picMk id="4" creationId="{E49B2575-239C-5245-137B-0DC0E9FB1781}"/>
          </ac:picMkLst>
        </pc:picChg>
        <pc:picChg chg="add del mod">
          <ac:chgData name="Vishwa P.R" userId="80bbd07c7cd34634" providerId="LiveId" clId="{C8C2CBA3-EB01-48A4-A9A6-D9B336FAE2C1}" dt="2022-10-20T16:23:52.478" v="379" actId="478"/>
          <ac:picMkLst>
            <pc:docMk/>
            <pc:sldMk cId="3543432120" sldId="268"/>
            <ac:picMk id="5" creationId="{44A8796D-F5E6-CD38-638B-C3FEBB7E7381}"/>
          </ac:picMkLst>
        </pc:picChg>
        <pc:picChg chg="add del mod ord">
          <ac:chgData name="Vishwa P.R" userId="80bbd07c7cd34634" providerId="LiveId" clId="{C8C2CBA3-EB01-48A4-A9A6-D9B336FAE2C1}" dt="2022-10-20T16:25:03.520" v="393" actId="478"/>
          <ac:picMkLst>
            <pc:docMk/>
            <pc:sldMk cId="3543432120" sldId="268"/>
            <ac:picMk id="7" creationId="{3B5EB4F3-8FEC-5B44-7092-A00D1A89CD9B}"/>
          </ac:picMkLst>
        </pc:picChg>
        <pc:picChg chg="add mod ord">
          <ac:chgData name="Vishwa P.R" userId="80bbd07c7cd34634" providerId="LiveId" clId="{C8C2CBA3-EB01-48A4-A9A6-D9B336FAE2C1}" dt="2022-10-20T16:36:48.471" v="638" actId="26606"/>
          <ac:picMkLst>
            <pc:docMk/>
            <pc:sldMk cId="3543432120" sldId="268"/>
            <ac:picMk id="11" creationId="{EF55E72D-A16D-D40D-3DEB-69AEFBBF8877}"/>
          </ac:picMkLst>
        </pc:picChg>
        <pc:picChg chg="add mod ord">
          <ac:chgData name="Vishwa P.R" userId="80bbd07c7cd34634" providerId="LiveId" clId="{C8C2CBA3-EB01-48A4-A9A6-D9B336FAE2C1}" dt="2022-10-20T16:36:48.471" v="638" actId="26606"/>
          <ac:picMkLst>
            <pc:docMk/>
            <pc:sldMk cId="3543432120" sldId="268"/>
            <ac:picMk id="15" creationId="{E331994B-2498-49AE-9427-06F1B8696577}"/>
          </ac:picMkLst>
        </pc:picChg>
        <pc:picChg chg="add mod ord">
          <ac:chgData name="Vishwa P.R" userId="80bbd07c7cd34634" providerId="LiveId" clId="{C8C2CBA3-EB01-48A4-A9A6-D9B336FAE2C1}" dt="2022-10-20T16:36:55.923" v="641" actId="14100"/>
          <ac:picMkLst>
            <pc:docMk/>
            <pc:sldMk cId="3543432120" sldId="268"/>
            <ac:picMk id="17" creationId="{D0A5439B-A4C2-FCA4-0909-15F687C5AB6E}"/>
          </ac:picMkLst>
        </pc:picChg>
        <pc:picChg chg="add del">
          <ac:chgData name="Vishwa P.R" userId="80bbd07c7cd34634" providerId="LiveId" clId="{C8C2CBA3-EB01-48A4-A9A6-D9B336FAE2C1}" dt="2022-10-20T16:23:47.362" v="377" actId="26606"/>
          <ac:picMkLst>
            <pc:docMk/>
            <pc:sldMk cId="3543432120" sldId="268"/>
            <ac:picMk id="32" creationId="{B0DAC8FB-A162-44E3-A606-C855A03A5B09}"/>
          </ac:picMkLst>
        </pc:picChg>
        <pc:picChg chg="add del">
          <ac:chgData name="Vishwa P.R" userId="80bbd07c7cd34634" providerId="LiveId" clId="{C8C2CBA3-EB01-48A4-A9A6-D9B336FAE2C1}" dt="2022-10-20T16:36:37.989" v="631" actId="26606"/>
          <ac:picMkLst>
            <pc:docMk/>
            <pc:sldMk cId="3543432120" sldId="268"/>
            <ac:picMk id="382" creationId="{4A599609-F5C2-4A0B-A992-913F814A631A}"/>
          </ac:picMkLst>
        </pc:picChg>
      </pc:sldChg>
      <pc:sldChg chg="new del">
        <pc:chgData name="Vishwa P.R" userId="80bbd07c7cd34634" providerId="LiveId" clId="{C8C2CBA3-EB01-48A4-A9A6-D9B336FAE2C1}" dt="2022-10-20T16:38:53.499" v="661" actId="47"/>
        <pc:sldMkLst>
          <pc:docMk/>
          <pc:sldMk cId="2840169131" sldId="269"/>
        </pc:sldMkLst>
      </pc:sldChg>
      <pc:sldChg chg="addSp modSp new mod">
        <pc:chgData name="Vishwa P.R" userId="80bbd07c7cd34634" providerId="LiveId" clId="{C8C2CBA3-EB01-48A4-A9A6-D9B336FAE2C1}" dt="2022-10-20T16:32:48.495" v="544" actId="14100"/>
        <pc:sldMkLst>
          <pc:docMk/>
          <pc:sldMk cId="226854051" sldId="270"/>
        </pc:sldMkLst>
        <pc:graphicFrameChg chg="add mod">
          <ac:chgData name="Vishwa P.R" userId="80bbd07c7cd34634" providerId="LiveId" clId="{C8C2CBA3-EB01-48A4-A9A6-D9B336FAE2C1}" dt="2022-10-20T16:32:48.495" v="544" actId="14100"/>
          <ac:graphicFrameMkLst>
            <pc:docMk/>
            <pc:sldMk cId="226854051" sldId="270"/>
            <ac:graphicFrameMk id="2" creationId="{5173CD54-14F3-1906-AB2B-01B2D747C836}"/>
          </ac:graphicFrameMkLst>
        </pc:graphicFrameChg>
      </pc:sldChg>
      <pc:sldChg chg="addSp delSp modSp new mod">
        <pc:chgData name="Vishwa P.R" userId="80bbd07c7cd34634" providerId="LiveId" clId="{C8C2CBA3-EB01-48A4-A9A6-D9B336FAE2C1}" dt="2022-10-25T06:25:54.320" v="1198" actId="33524"/>
        <pc:sldMkLst>
          <pc:docMk/>
          <pc:sldMk cId="2365564775" sldId="271"/>
        </pc:sldMkLst>
        <pc:spChg chg="add mod">
          <ac:chgData name="Vishwa P.R" userId="80bbd07c7cd34634" providerId="LiveId" clId="{C8C2CBA3-EB01-48A4-A9A6-D9B336FAE2C1}" dt="2022-10-20T17:06:48.458" v="1039" actId="1076"/>
          <ac:spMkLst>
            <pc:docMk/>
            <pc:sldMk cId="2365564775" sldId="271"/>
            <ac:spMk id="3" creationId="{285FE472-B68A-9A7B-60B8-8128DD24A2B5}"/>
          </ac:spMkLst>
        </pc:spChg>
        <pc:spChg chg="add del mod">
          <ac:chgData name="Vishwa P.R" userId="80bbd07c7cd34634" providerId="LiveId" clId="{C8C2CBA3-EB01-48A4-A9A6-D9B336FAE2C1}" dt="2022-10-20T17:00:07.787" v="972"/>
          <ac:spMkLst>
            <pc:docMk/>
            <pc:sldMk cId="2365564775" sldId="271"/>
            <ac:spMk id="5" creationId="{1DD46383-0FFD-80CF-766C-BDB99AE09971}"/>
          </ac:spMkLst>
        </pc:spChg>
        <pc:spChg chg="add del mod">
          <ac:chgData name="Vishwa P.R" userId="80bbd07c7cd34634" providerId="LiveId" clId="{C8C2CBA3-EB01-48A4-A9A6-D9B336FAE2C1}" dt="2022-10-20T17:01:15.021" v="979"/>
          <ac:spMkLst>
            <pc:docMk/>
            <pc:sldMk cId="2365564775" sldId="271"/>
            <ac:spMk id="6" creationId="{3E5CEBCA-AE17-E4BB-5ECD-699EAA52A619}"/>
          </ac:spMkLst>
        </pc:spChg>
        <pc:spChg chg="add mod">
          <ac:chgData name="Vishwa P.R" userId="80bbd07c7cd34634" providerId="LiveId" clId="{C8C2CBA3-EB01-48A4-A9A6-D9B336FAE2C1}" dt="2022-10-25T06:25:54.320" v="1198" actId="33524"/>
          <ac:spMkLst>
            <pc:docMk/>
            <pc:sldMk cId="2365564775" sldId="271"/>
            <ac:spMk id="8" creationId="{1FB21022-86A2-8763-9847-E5182078AECB}"/>
          </ac:spMkLst>
        </pc:spChg>
        <pc:spChg chg="add mod">
          <ac:chgData name="Vishwa P.R" userId="80bbd07c7cd34634" providerId="LiveId" clId="{C8C2CBA3-EB01-48A4-A9A6-D9B336FAE2C1}" dt="2022-10-20T17:06:33.161" v="1036" actId="2711"/>
          <ac:spMkLst>
            <pc:docMk/>
            <pc:sldMk cId="2365564775" sldId="271"/>
            <ac:spMk id="11" creationId="{F966E1B4-B7AE-CA79-8C91-BF2F3072AA36}"/>
          </ac:spMkLst>
        </pc:spChg>
        <pc:graphicFrameChg chg="add del mod modGraphic">
          <ac:chgData name="Vishwa P.R" userId="80bbd07c7cd34634" providerId="LiveId" clId="{C8C2CBA3-EB01-48A4-A9A6-D9B336FAE2C1}" dt="2022-10-20T16:51:25.423" v="692"/>
          <ac:graphicFrameMkLst>
            <pc:docMk/>
            <pc:sldMk cId="2365564775" sldId="271"/>
            <ac:graphicFrameMk id="4" creationId="{3980C401-64F2-36E5-57C3-9B6880E3634B}"/>
          </ac:graphicFrameMkLst>
        </pc:graphicFrameChg>
        <pc:picChg chg="add mod">
          <ac:chgData name="Vishwa P.R" userId="80bbd07c7cd34634" providerId="LiveId" clId="{C8C2CBA3-EB01-48A4-A9A6-D9B336FAE2C1}" dt="2022-10-20T17:05:15.304" v="1009" actId="14100"/>
          <ac:picMkLst>
            <pc:docMk/>
            <pc:sldMk cId="2365564775" sldId="271"/>
            <ac:picMk id="10" creationId="{BC0B0889-AE92-9DE0-BFDE-2ABDF7C286F1}"/>
          </ac:picMkLst>
        </pc:picChg>
      </pc:sldChg>
      <pc:sldChg chg="addSp delSp modSp new mod setBg setClrOvrMap">
        <pc:chgData name="Vishwa P.R" userId="80bbd07c7cd34634" providerId="LiveId" clId="{C8C2CBA3-EB01-48A4-A9A6-D9B336FAE2C1}" dt="2022-10-25T09:00:45.372" v="2105" actId="1076"/>
        <pc:sldMkLst>
          <pc:docMk/>
          <pc:sldMk cId="3293480561" sldId="272"/>
        </pc:sldMkLst>
        <pc:spChg chg="add del mod">
          <ac:chgData name="Vishwa P.R" userId="80bbd07c7cd34634" providerId="LiveId" clId="{C8C2CBA3-EB01-48A4-A9A6-D9B336FAE2C1}" dt="2022-10-25T08:59:27.128" v="2089" actId="26606"/>
          <ac:spMkLst>
            <pc:docMk/>
            <pc:sldMk cId="3293480561" sldId="272"/>
            <ac:spMk id="3" creationId="{6160587A-98CE-3EFE-280C-8962C7E1DF72}"/>
          </ac:spMkLst>
        </pc:spChg>
        <pc:spChg chg="add del mod">
          <ac:chgData name="Vishwa P.R" userId="80bbd07c7cd34634" providerId="LiveId" clId="{C8C2CBA3-EB01-48A4-A9A6-D9B336FAE2C1}" dt="2022-10-21T04:13:51.111" v="1068"/>
          <ac:spMkLst>
            <pc:docMk/>
            <pc:sldMk cId="3293480561" sldId="272"/>
            <ac:spMk id="3" creationId="{6BA58B71-A9D0-29C8-9069-94F374B9A943}"/>
          </ac:spMkLst>
        </pc:spChg>
        <pc:spChg chg="add del mod">
          <ac:chgData name="Vishwa P.R" userId="80bbd07c7cd34634" providerId="LiveId" clId="{C8C2CBA3-EB01-48A4-A9A6-D9B336FAE2C1}" dt="2022-10-25T08:36:47.686" v="2018" actId="21"/>
          <ac:spMkLst>
            <pc:docMk/>
            <pc:sldMk cId="3293480561" sldId="272"/>
            <ac:spMk id="4" creationId="{6950AC5F-20DE-C97E-8B47-F4C591F98A59}"/>
          </ac:spMkLst>
        </pc:spChg>
        <pc:spChg chg="add mod">
          <ac:chgData name="Vishwa P.R" userId="80bbd07c7cd34634" providerId="LiveId" clId="{C8C2CBA3-EB01-48A4-A9A6-D9B336FAE2C1}" dt="2022-10-25T09:00:45.372" v="2105" actId="1076"/>
          <ac:spMkLst>
            <pc:docMk/>
            <pc:sldMk cId="3293480561" sldId="272"/>
            <ac:spMk id="4" creationId="{7A4EAB7D-30A7-A344-B917-092CF3A1DD42}"/>
          </ac:spMkLst>
        </pc:spChg>
        <pc:spChg chg="add del">
          <ac:chgData name="Vishwa P.R" userId="80bbd07c7cd34634" providerId="LiveId" clId="{C8C2CBA3-EB01-48A4-A9A6-D9B336FAE2C1}" dt="2022-10-25T08:59:16.782" v="2079" actId="26606"/>
          <ac:spMkLst>
            <pc:docMk/>
            <pc:sldMk cId="3293480561" sldId="272"/>
            <ac:spMk id="9" creationId="{907EF6B7-1338-4443-8C46-6A318D952DFD}"/>
          </ac:spMkLst>
        </pc:spChg>
        <pc:spChg chg="add del">
          <ac:chgData name="Vishwa P.R" userId="80bbd07c7cd34634" providerId="LiveId" clId="{C8C2CBA3-EB01-48A4-A9A6-D9B336FAE2C1}" dt="2022-10-25T08:59:16.782" v="2079" actId="26606"/>
          <ac:spMkLst>
            <pc:docMk/>
            <pc:sldMk cId="3293480561" sldId="272"/>
            <ac:spMk id="13" creationId="{081E4A58-353D-44AE-B2FC-2A74E2E400F7}"/>
          </ac:spMkLst>
        </pc:spChg>
        <pc:spChg chg="add del">
          <ac:chgData name="Vishwa P.R" userId="80bbd07c7cd34634" providerId="LiveId" clId="{C8C2CBA3-EB01-48A4-A9A6-D9B336FAE2C1}" dt="2022-10-25T08:59:16.782" v="2079" actId="26606"/>
          <ac:spMkLst>
            <pc:docMk/>
            <pc:sldMk cId="3293480561" sldId="272"/>
            <ac:spMk id="14" creationId="{DAAE4CDD-124C-4DCF-9584-B6033B545DD5}"/>
          </ac:spMkLst>
        </pc:spChg>
        <pc:spChg chg="add del">
          <ac:chgData name="Vishwa P.R" userId="80bbd07c7cd34634" providerId="LiveId" clId="{C8C2CBA3-EB01-48A4-A9A6-D9B336FAE2C1}" dt="2022-10-25T08:59:16.782" v="2079" actId="26606"/>
          <ac:spMkLst>
            <pc:docMk/>
            <pc:sldMk cId="3293480561" sldId="272"/>
            <ac:spMk id="15" creationId="{6160587A-98CE-3EFE-280C-8962C7E1DF72}"/>
          </ac:spMkLst>
        </pc:spChg>
        <pc:spChg chg="add del">
          <ac:chgData name="Vishwa P.R" userId="80bbd07c7cd34634" providerId="LiveId" clId="{C8C2CBA3-EB01-48A4-A9A6-D9B336FAE2C1}" dt="2022-10-25T08:59:18.319" v="2081" actId="26606"/>
          <ac:spMkLst>
            <pc:docMk/>
            <pc:sldMk cId="3293480561" sldId="272"/>
            <ac:spMk id="17" creationId="{100EDD19-6802-4EC3-95CE-CFFAB042CFD6}"/>
          </ac:spMkLst>
        </pc:spChg>
        <pc:spChg chg="add del">
          <ac:chgData name="Vishwa P.R" userId="80bbd07c7cd34634" providerId="LiveId" clId="{C8C2CBA3-EB01-48A4-A9A6-D9B336FAE2C1}" dt="2022-10-25T08:59:18.319" v="2081" actId="26606"/>
          <ac:spMkLst>
            <pc:docMk/>
            <pc:sldMk cId="3293480561" sldId="272"/>
            <ac:spMk id="18" creationId="{DB17E863-922E-4C26-BD64-E8FD41D28661}"/>
          </ac:spMkLst>
        </pc:spChg>
        <pc:spChg chg="add del">
          <ac:chgData name="Vishwa P.R" userId="80bbd07c7cd34634" providerId="LiveId" clId="{C8C2CBA3-EB01-48A4-A9A6-D9B336FAE2C1}" dt="2022-10-25T08:59:18.319" v="2081" actId="26606"/>
          <ac:spMkLst>
            <pc:docMk/>
            <pc:sldMk cId="3293480561" sldId="272"/>
            <ac:spMk id="19" creationId="{6160587A-98CE-3EFE-280C-8962C7E1DF72}"/>
          </ac:spMkLst>
        </pc:spChg>
        <pc:spChg chg="add del">
          <ac:chgData name="Vishwa P.R" userId="80bbd07c7cd34634" providerId="LiveId" clId="{C8C2CBA3-EB01-48A4-A9A6-D9B336FAE2C1}" dt="2022-10-25T08:59:23.131" v="2083" actId="26606"/>
          <ac:spMkLst>
            <pc:docMk/>
            <pc:sldMk cId="3293480561" sldId="272"/>
            <ac:spMk id="21" creationId="{76EFD3D9-44F0-4267-BCC1-1613E79D8274}"/>
          </ac:spMkLst>
        </pc:spChg>
        <pc:spChg chg="add del">
          <ac:chgData name="Vishwa P.R" userId="80bbd07c7cd34634" providerId="LiveId" clId="{C8C2CBA3-EB01-48A4-A9A6-D9B336FAE2C1}" dt="2022-10-25T08:59:23.131" v="2083" actId="26606"/>
          <ac:spMkLst>
            <pc:docMk/>
            <pc:sldMk cId="3293480561" sldId="272"/>
            <ac:spMk id="22" creationId="{A779A851-95D6-41AF-937A-B0E4B7F6FA8D}"/>
          </ac:spMkLst>
        </pc:spChg>
        <pc:spChg chg="add del">
          <ac:chgData name="Vishwa P.R" userId="80bbd07c7cd34634" providerId="LiveId" clId="{C8C2CBA3-EB01-48A4-A9A6-D9B336FAE2C1}" dt="2022-10-25T08:59:23.131" v="2083" actId="26606"/>
          <ac:spMkLst>
            <pc:docMk/>
            <pc:sldMk cId="3293480561" sldId="272"/>
            <ac:spMk id="23" creationId="{953FB2E7-B6CB-429C-81EB-D9516D6D5C8D}"/>
          </ac:spMkLst>
        </pc:spChg>
        <pc:spChg chg="add del">
          <ac:chgData name="Vishwa P.R" userId="80bbd07c7cd34634" providerId="LiveId" clId="{C8C2CBA3-EB01-48A4-A9A6-D9B336FAE2C1}" dt="2022-10-25T08:59:23.131" v="2083" actId="26606"/>
          <ac:spMkLst>
            <pc:docMk/>
            <pc:sldMk cId="3293480561" sldId="272"/>
            <ac:spMk id="24" creationId="{2EC40DB1-B719-4A13-9A4D-0966B4B27866}"/>
          </ac:spMkLst>
        </pc:spChg>
        <pc:spChg chg="add del">
          <ac:chgData name="Vishwa P.R" userId="80bbd07c7cd34634" providerId="LiveId" clId="{C8C2CBA3-EB01-48A4-A9A6-D9B336FAE2C1}" dt="2022-10-25T08:59:23.131" v="2083" actId="26606"/>
          <ac:spMkLst>
            <pc:docMk/>
            <pc:sldMk cId="3293480561" sldId="272"/>
            <ac:spMk id="25" creationId="{82211336-CFF3-412D-868A-6679C1004C45}"/>
          </ac:spMkLst>
        </pc:spChg>
        <pc:spChg chg="add del">
          <ac:chgData name="Vishwa P.R" userId="80bbd07c7cd34634" providerId="LiveId" clId="{C8C2CBA3-EB01-48A4-A9A6-D9B336FAE2C1}" dt="2022-10-25T08:59:23.131" v="2083" actId="26606"/>
          <ac:spMkLst>
            <pc:docMk/>
            <pc:sldMk cId="3293480561" sldId="272"/>
            <ac:spMk id="26" creationId="{6160587A-98CE-3EFE-280C-8962C7E1DF72}"/>
          </ac:spMkLst>
        </pc:spChg>
        <pc:spChg chg="add del">
          <ac:chgData name="Vishwa P.R" userId="80bbd07c7cd34634" providerId="LiveId" clId="{C8C2CBA3-EB01-48A4-A9A6-D9B336FAE2C1}" dt="2022-10-25T08:59:24.503" v="2086" actId="26606"/>
          <ac:spMkLst>
            <pc:docMk/>
            <pc:sldMk cId="3293480561" sldId="272"/>
            <ac:spMk id="28" creationId="{4BC99CB9-DDAD-44A2-8A1C-E3AF4E72DF5C}"/>
          </ac:spMkLst>
        </pc:spChg>
        <pc:spChg chg="add del">
          <ac:chgData name="Vishwa P.R" userId="80bbd07c7cd34634" providerId="LiveId" clId="{C8C2CBA3-EB01-48A4-A9A6-D9B336FAE2C1}" dt="2022-10-25T08:59:24.503" v="2086" actId="26606"/>
          <ac:spMkLst>
            <pc:docMk/>
            <pc:sldMk cId="3293480561" sldId="272"/>
            <ac:spMk id="29" creationId="{64053CBF-3932-45FF-8285-EE5146085F3A}"/>
          </ac:spMkLst>
        </pc:spChg>
        <pc:spChg chg="add del mod">
          <ac:chgData name="Vishwa P.R" userId="80bbd07c7cd34634" providerId="LiveId" clId="{C8C2CBA3-EB01-48A4-A9A6-D9B336FAE2C1}" dt="2022-10-25T08:59:24.503" v="2086" actId="26606"/>
          <ac:spMkLst>
            <pc:docMk/>
            <pc:sldMk cId="3293480561" sldId="272"/>
            <ac:spMk id="34" creationId="{6160587A-98CE-3EFE-280C-8962C7E1DF72}"/>
          </ac:spMkLst>
        </pc:spChg>
        <pc:spChg chg="add del">
          <ac:chgData name="Vishwa P.R" userId="80bbd07c7cd34634" providerId="LiveId" clId="{C8C2CBA3-EB01-48A4-A9A6-D9B336FAE2C1}" dt="2022-10-25T08:59:27.100" v="2088" actId="26606"/>
          <ac:spMkLst>
            <pc:docMk/>
            <pc:sldMk cId="3293480561" sldId="272"/>
            <ac:spMk id="40" creationId="{B775CD93-9DF2-48CB-9F57-1BCA9A46C7FA}"/>
          </ac:spMkLst>
        </pc:spChg>
        <pc:spChg chg="add del">
          <ac:chgData name="Vishwa P.R" userId="80bbd07c7cd34634" providerId="LiveId" clId="{C8C2CBA3-EB01-48A4-A9A6-D9B336FAE2C1}" dt="2022-10-25T08:59:27.100" v="2088" actId="26606"/>
          <ac:spMkLst>
            <pc:docMk/>
            <pc:sldMk cId="3293480561" sldId="272"/>
            <ac:spMk id="41" creationId="{6166C6D1-23AC-49C4-BA07-238E4E9F8CEB}"/>
          </ac:spMkLst>
        </pc:spChg>
        <pc:spChg chg="add del">
          <ac:chgData name="Vishwa P.R" userId="80bbd07c7cd34634" providerId="LiveId" clId="{C8C2CBA3-EB01-48A4-A9A6-D9B336FAE2C1}" dt="2022-10-25T08:59:27.100" v="2088" actId="26606"/>
          <ac:spMkLst>
            <pc:docMk/>
            <pc:sldMk cId="3293480561" sldId="272"/>
            <ac:spMk id="42" creationId="{1C091803-41C2-48E0-9228-5148460C7479}"/>
          </ac:spMkLst>
        </pc:spChg>
        <pc:spChg chg="add del">
          <ac:chgData name="Vishwa P.R" userId="80bbd07c7cd34634" providerId="LiveId" clId="{C8C2CBA3-EB01-48A4-A9A6-D9B336FAE2C1}" dt="2022-10-25T08:59:27.100" v="2088" actId="26606"/>
          <ac:spMkLst>
            <pc:docMk/>
            <pc:sldMk cId="3293480561" sldId="272"/>
            <ac:spMk id="43" creationId="{6160587A-98CE-3EFE-280C-8962C7E1DF72}"/>
          </ac:spMkLst>
        </pc:spChg>
        <pc:spChg chg="add">
          <ac:chgData name="Vishwa P.R" userId="80bbd07c7cd34634" providerId="LiveId" clId="{C8C2CBA3-EB01-48A4-A9A6-D9B336FAE2C1}" dt="2022-10-25T09:00:22.099" v="2102" actId="26606"/>
          <ac:spMkLst>
            <pc:docMk/>
            <pc:sldMk cId="3293480561" sldId="272"/>
            <ac:spMk id="47" creationId="{F3060C83-F051-4F0E-ABAD-AA0DFC48B218}"/>
          </ac:spMkLst>
        </pc:spChg>
        <pc:spChg chg="add">
          <ac:chgData name="Vishwa P.R" userId="80bbd07c7cd34634" providerId="LiveId" clId="{C8C2CBA3-EB01-48A4-A9A6-D9B336FAE2C1}" dt="2022-10-25T09:00:22.099" v="2102" actId="26606"/>
          <ac:spMkLst>
            <pc:docMk/>
            <pc:sldMk cId="3293480561" sldId="272"/>
            <ac:spMk id="48" creationId="{83C98ABE-055B-441F-B07E-44F97F083C39}"/>
          </ac:spMkLst>
        </pc:spChg>
        <pc:spChg chg="add">
          <ac:chgData name="Vishwa P.R" userId="80bbd07c7cd34634" providerId="LiveId" clId="{C8C2CBA3-EB01-48A4-A9A6-D9B336FAE2C1}" dt="2022-10-25T09:00:22.099" v="2102" actId="26606"/>
          <ac:spMkLst>
            <pc:docMk/>
            <pc:sldMk cId="3293480561" sldId="272"/>
            <ac:spMk id="49" creationId="{29FDB030-9B49-4CED-8CCD-4D99382388AC}"/>
          </ac:spMkLst>
        </pc:spChg>
        <pc:spChg chg="add del">
          <ac:chgData name="Vishwa P.R" userId="80bbd07c7cd34634" providerId="LiveId" clId="{C8C2CBA3-EB01-48A4-A9A6-D9B336FAE2C1}" dt="2022-10-25T09:00:09.433" v="2091" actId="26606"/>
          <ac:spMkLst>
            <pc:docMk/>
            <pc:sldMk cId="3293480561" sldId="272"/>
            <ac:spMk id="50" creationId="{56C20283-73E0-40EC-8AD8-057F581F64C2}"/>
          </ac:spMkLst>
        </pc:spChg>
        <pc:spChg chg="add">
          <ac:chgData name="Vishwa P.R" userId="80bbd07c7cd34634" providerId="LiveId" clId="{C8C2CBA3-EB01-48A4-A9A6-D9B336FAE2C1}" dt="2022-10-25T09:00:22.099" v="2102" actId="26606"/>
          <ac:spMkLst>
            <pc:docMk/>
            <pc:sldMk cId="3293480561" sldId="272"/>
            <ac:spMk id="51" creationId="{3783CA14-24A1-485C-8B30-D6A5D87987AD}"/>
          </ac:spMkLst>
        </pc:spChg>
        <pc:spChg chg="add del">
          <ac:chgData name="Vishwa P.R" userId="80bbd07c7cd34634" providerId="LiveId" clId="{C8C2CBA3-EB01-48A4-A9A6-D9B336FAE2C1}" dt="2022-10-25T09:00:09.433" v="2091" actId="26606"/>
          <ac:spMkLst>
            <pc:docMk/>
            <pc:sldMk cId="3293480561" sldId="272"/>
            <ac:spMk id="52" creationId="{3FCC729B-E528-40C3-82D3-BA4375575E87}"/>
          </ac:spMkLst>
        </pc:spChg>
        <pc:spChg chg="add">
          <ac:chgData name="Vishwa P.R" userId="80bbd07c7cd34634" providerId="LiveId" clId="{C8C2CBA3-EB01-48A4-A9A6-D9B336FAE2C1}" dt="2022-10-25T09:00:22.099" v="2102" actId="26606"/>
          <ac:spMkLst>
            <pc:docMk/>
            <pc:sldMk cId="3293480561" sldId="272"/>
            <ac:spMk id="53" creationId="{9A97C86A-04D6-40F7-AE84-31AB43E6A846}"/>
          </ac:spMkLst>
        </pc:spChg>
        <pc:spChg chg="add del">
          <ac:chgData name="Vishwa P.R" userId="80bbd07c7cd34634" providerId="LiveId" clId="{C8C2CBA3-EB01-48A4-A9A6-D9B336FAE2C1}" dt="2022-10-25T09:00:09.433" v="2091" actId="26606"/>
          <ac:spMkLst>
            <pc:docMk/>
            <pc:sldMk cId="3293480561" sldId="272"/>
            <ac:spMk id="54" creationId="{58F1FB8D-1842-4A04-998D-6CF047AB2790}"/>
          </ac:spMkLst>
        </pc:spChg>
        <pc:spChg chg="add del">
          <ac:chgData name="Vishwa P.R" userId="80bbd07c7cd34634" providerId="LiveId" clId="{C8C2CBA3-EB01-48A4-A9A6-D9B336FAE2C1}" dt="2022-10-25T09:00:13.323" v="2093" actId="26606"/>
          <ac:spMkLst>
            <pc:docMk/>
            <pc:sldMk cId="3293480561" sldId="272"/>
            <ac:spMk id="56" creationId="{257363FD-7E77-4145-9483-331A807ADF0E}"/>
          </ac:spMkLst>
        </pc:spChg>
        <pc:spChg chg="add del">
          <ac:chgData name="Vishwa P.R" userId="80bbd07c7cd34634" providerId="LiveId" clId="{C8C2CBA3-EB01-48A4-A9A6-D9B336FAE2C1}" dt="2022-10-25T09:00:14.205" v="2095" actId="26606"/>
          <ac:spMkLst>
            <pc:docMk/>
            <pc:sldMk cId="3293480561" sldId="272"/>
            <ac:spMk id="58" creationId="{7C1E5815-D54C-487F-A054-6D4930ADE3DF}"/>
          </ac:spMkLst>
        </pc:spChg>
        <pc:spChg chg="add del">
          <ac:chgData name="Vishwa P.R" userId="80bbd07c7cd34634" providerId="LiveId" clId="{C8C2CBA3-EB01-48A4-A9A6-D9B336FAE2C1}" dt="2022-10-25T09:00:14.205" v="2095" actId="26606"/>
          <ac:spMkLst>
            <pc:docMk/>
            <pc:sldMk cId="3293480561" sldId="272"/>
            <ac:spMk id="59" creationId="{736F0DFD-0954-464F-BF12-DD2E6F6E0380}"/>
          </ac:spMkLst>
        </pc:spChg>
        <pc:spChg chg="add">
          <ac:chgData name="Vishwa P.R" userId="80bbd07c7cd34634" providerId="LiveId" clId="{C8C2CBA3-EB01-48A4-A9A6-D9B336FAE2C1}" dt="2022-10-25T09:00:22.099" v="2102" actId="26606"/>
          <ac:spMkLst>
            <pc:docMk/>
            <pc:sldMk cId="3293480561" sldId="272"/>
            <ac:spMk id="60" creationId="{FF9F2414-84E8-453E-B1F3-389FDE8192D9}"/>
          </ac:spMkLst>
        </pc:spChg>
        <pc:spChg chg="add del">
          <ac:chgData name="Vishwa P.R" userId="80bbd07c7cd34634" providerId="LiveId" clId="{C8C2CBA3-EB01-48A4-A9A6-D9B336FAE2C1}" dt="2022-10-25T09:00:15.156" v="2097" actId="26606"/>
          <ac:spMkLst>
            <pc:docMk/>
            <pc:sldMk cId="3293480561" sldId="272"/>
            <ac:spMk id="61" creationId="{42A4FC2C-047E-45A5-965D-8E1E3BF09BC6}"/>
          </ac:spMkLst>
        </pc:spChg>
        <pc:spChg chg="add">
          <ac:chgData name="Vishwa P.R" userId="80bbd07c7cd34634" providerId="LiveId" clId="{C8C2CBA3-EB01-48A4-A9A6-D9B336FAE2C1}" dt="2022-10-25T09:00:22.099" v="2102" actId="26606"/>
          <ac:spMkLst>
            <pc:docMk/>
            <pc:sldMk cId="3293480561" sldId="272"/>
            <ac:spMk id="62" creationId="{3ECA69A1-7536-43AC-85EF-C7106179F5ED}"/>
          </ac:spMkLst>
        </pc:spChg>
        <pc:spChg chg="add del">
          <ac:chgData name="Vishwa P.R" userId="80bbd07c7cd34634" providerId="LiveId" clId="{C8C2CBA3-EB01-48A4-A9A6-D9B336FAE2C1}" dt="2022-10-25T09:00:20.371" v="2099" actId="26606"/>
          <ac:spMkLst>
            <pc:docMk/>
            <pc:sldMk cId="3293480561" sldId="272"/>
            <ac:spMk id="63" creationId="{7C1E5815-D54C-487F-A054-6D4930ADE3DF}"/>
          </ac:spMkLst>
        </pc:spChg>
        <pc:spChg chg="add del">
          <ac:chgData name="Vishwa P.R" userId="80bbd07c7cd34634" providerId="LiveId" clId="{C8C2CBA3-EB01-48A4-A9A6-D9B336FAE2C1}" dt="2022-10-25T09:00:20.371" v="2099" actId="26606"/>
          <ac:spMkLst>
            <pc:docMk/>
            <pc:sldMk cId="3293480561" sldId="272"/>
            <ac:spMk id="64" creationId="{736F0DFD-0954-464F-BF12-DD2E6F6E0380}"/>
          </ac:spMkLst>
        </pc:spChg>
        <pc:grpChg chg="add del">
          <ac:chgData name="Vishwa P.R" userId="80bbd07c7cd34634" providerId="LiveId" clId="{C8C2CBA3-EB01-48A4-A9A6-D9B336FAE2C1}" dt="2022-10-25T08:59:24.503" v="2086" actId="26606"/>
          <ac:grpSpMkLst>
            <pc:docMk/>
            <pc:sldMk cId="3293480561" sldId="272"/>
            <ac:grpSpMk id="30" creationId="{2E751C04-BEA6-446B-A678-9C74819EBD4C}"/>
          </ac:grpSpMkLst>
        </pc:grpChg>
        <pc:grpChg chg="add del">
          <ac:chgData name="Vishwa P.R" userId="80bbd07c7cd34634" providerId="LiveId" clId="{C8C2CBA3-EB01-48A4-A9A6-D9B336FAE2C1}" dt="2022-10-25T08:59:24.503" v="2086" actId="26606"/>
          <ac:grpSpMkLst>
            <pc:docMk/>
            <pc:sldMk cId="3293480561" sldId="272"/>
            <ac:grpSpMk id="35" creationId="{B63ACBA3-DEFD-4C6D-BBA0-64468FA99C2D}"/>
          </ac:grpSpMkLst>
        </pc:grpChg>
        <pc:graphicFrameChg chg="add del mod ord">
          <ac:chgData name="Vishwa P.R" userId="80bbd07c7cd34634" providerId="LiveId" clId="{C8C2CBA3-EB01-48A4-A9A6-D9B336FAE2C1}" dt="2022-10-25T08:48:34.632" v="2030" actId="478"/>
          <ac:graphicFrameMkLst>
            <pc:docMk/>
            <pc:sldMk cId="3293480561" sldId="272"/>
            <ac:graphicFrameMk id="2" creationId="{8CBB7F0C-BDE9-339D-6CBD-F7318C37403B}"/>
          </ac:graphicFrameMkLst>
        </pc:graphicFrameChg>
        <pc:graphicFrameChg chg="add del">
          <ac:chgData name="Vishwa P.R" userId="80bbd07c7cd34634" providerId="LiveId" clId="{C8C2CBA3-EB01-48A4-A9A6-D9B336FAE2C1}" dt="2022-10-25T08:59:14.927" v="2077" actId="26606"/>
          <ac:graphicFrameMkLst>
            <pc:docMk/>
            <pc:sldMk cId="3293480561" sldId="272"/>
            <ac:graphicFrameMk id="6" creationId="{A63C23CC-E9E5-29F7-C66A-FB507E7A136F}"/>
          </ac:graphicFrameMkLst>
        </pc:graphicFrameChg>
        <pc:graphicFrameChg chg="add mod modGraphic">
          <ac:chgData name="Vishwa P.R" userId="80bbd07c7cd34634" providerId="LiveId" clId="{C8C2CBA3-EB01-48A4-A9A6-D9B336FAE2C1}" dt="2022-10-25T09:00:39.901" v="2104" actId="1076"/>
          <ac:graphicFrameMkLst>
            <pc:docMk/>
            <pc:sldMk cId="3293480561" sldId="272"/>
            <ac:graphicFrameMk id="45" creationId="{73B33839-ACBE-FDC6-C19B-C5C587890A0D}"/>
          </ac:graphicFrameMkLst>
        </pc:graphicFrameChg>
        <pc:picChg chg="add del">
          <ac:chgData name="Vishwa P.R" userId="80bbd07c7cd34634" providerId="LiveId" clId="{C8C2CBA3-EB01-48A4-A9A6-D9B336FAE2C1}" dt="2022-10-25T08:59:14.927" v="2077" actId="26606"/>
          <ac:picMkLst>
            <pc:docMk/>
            <pc:sldMk cId="3293480561" sldId="272"/>
            <ac:picMk id="7" creationId="{EDFE29EF-3A61-DE07-AE10-E9C2D99516FE}"/>
          </ac:picMkLst>
        </pc:picChg>
        <pc:cxnChg chg="add del">
          <ac:chgData name="Vishwa P.R" userId="80bbd07c7cd34634" providerId="LiveId" clId="{C8C2CBA3-EB01-48A4-A9A6-D9B336FAE2C1}" dt="2022-10-25T08:59:14.927" v="2077" actId="26606"/>
          <ac:cxnSpMkLst>
            <pc:docMk/>
            <pc:sldMk cId="3293480561" sldId="272"/>
            <ac:cxnSpMk id="11" creationId="{A7F400EE-A8A5-48AF-B4D6-291B52C6F0B0}"/>
          </ac:cxnSpMkLst>
        </pc:cxnChg>
      </pc:sldChg>
      <pc:sldChg chg="addSp delSp modSp new mod setBg setClrOvrMap">
        <pc:chgData name="Vishwa P.R" userId="80bbd07c7cd34634" providerId="LiveId" clId="{C8C2CBA3-EB01-48A4-A9A6-D9B336FAE2C1}" dt="2022-10-25T06:35:28.618" v="1312" actId="207"/>
        <pc:sldMkLst>
          <pc:docMk/>
          <pc:sldMk cId="856200728" sldId="273"/>
        </pc:sldMkLst>
        <pc:spChg chg="add mod ord">
          <ac:chgData name="Vishwa P.R" userId="80bbd07c7cd34634" providerId="LiveId" clId="{C8C2CBA3-EB01-48A4-A9A6-D9B336FAE2C1}" dt="2022-10-25T06:32:47.476" v="1278" actId="2711"/>
          <ac:spMkLst>
            <pc:docMk/>
            <pc:sldMk cId="856200728" sldId="273"/>
            <ac:spMk id="2" creationId="{52DF9BBC-F9ED-014C-52ED-74291EB996E3}"/>
          </ac:spMkLst>
        </pc:spChg>
        <pc:spChg chg="add mod">
          <ac:chgData name="Vishwa P.R" userId="80bbd07c7cd34634" providerId="LiveId" clId="{C8C2CBA3-EB01-48A4-A9A6-D9B336FAE2C1}" dt="2022-10-25T06:35:28.618" v="1312" actId="207"/>
          <ac:spMkLst>
            <pc:docMk/>
            <pc:sldMk cId="856200728" sldId="273"/>
            <ac:spMk id="3" creationId="{770C0016-7C1D-FACE-DBE0-80ECF7AF850E}"/>
          </ac:spMkLst>
        </pc:spChg>
        <pc:spChg chg="add del">
          <ac:chgData name="Vishwa P.R" userId="80bbd07c7cd34634" providerId="LiveId" clId="{C8C2CBA3-EB01-48A4-A9A6-D9B336FAE2C1}" dt="2022-10-25T06:29:56.894" v="1223" actId="26606"/>
          <ac:spMkLst>
            <pc:docMk/>
            <pc:sldMk cId="856200728" sldId="273"/>
            <ac:spMk id="9" creationId="{EF9B8DF2-C3F5-49A2-94D2-F7B65A0F1F15}"/>
          </ac:spMkLst>
        </pc:spChg>
        <pc:spChg chg="add del">
          <ac:chgData name="Vishwa P.R" userId="80bbd07c7cd34634" providerId="LiveId" clId="{C8C2CBA3-EB01-48A4-A9A6-D9B336FAE2C1}" dt="2022-10-25T06:29:56.894" v="1223" actId="26606"/>
          <ac:spMkLst>
            <pc:docMk/>
            <pc:sldMk cId="856200728" sldId="273"/>
            <ac:spMk id="11" creationId="{4330B6AC-E6AB-45E4-A303-C8DE90EB2AAC}"/>
          </ac:spMkLst>
        </pc:spChg>
        <pc:spChg chg="add del">
          <ac:chgData name="Vishwa P.R" userId="80bbd07c7cd34634" providerId="LiveId" clId="{C8C2CBA3-EB01-48A4-A9A6-D9B336FAE2C1}" dt="2022-10-25T06:31:35.820" v="1267" actId="26606"/>
          <ac:spMkLst>
            <pc:docMk/>
            <pc:sldMk cId="856200728" sldId="273"/>
            <ac:spMk id="16" creationId="{7B831B6F-405A-4B47-B9BB-5CA88F285844}"/>
          </ac:spMkLst>
        </pc:spChg>
        <pc:spChg chg="add del">
          <ac:chgData name="Vishwa P.R" userId="80bbd07c7cd34634" providerId="LiveId" clId="{C8C2CBA3-EB01-48A4-A9A6-D9B336FAE2C1}" dt="2022-10-25T06:31:35.820" v="1267" actId="26606"/>
          <ac:spMkLst>
            <pc:docMk/>
            <pc:sldMk cId="856200728" sldId="273"/>
            <ac:spMk id="18" creationId="{15109354-9C5D-4F8C-B0E6-D1043C7BF20A}"/>
          </ac:spMkLst>
        </pc:spChg>
        <pc:spChg chg="add del">
          <ac:chgData name="Vishwa P.R" userId="80bbd07c7cd34634" providerId="LiveId" clId="{C8C2CBA3-EB01-48A4-A9A6-D9B336FAE2C1}" dt="2022-10-25T06:31:35.820" v="1267" actId="26606"/>
          <ac:spMkLst>
            <pc:docMk/>
            <pc:sldMk cId="856200728" sldId="273"/>
            <ac:spMk id="20" creationId="{49B530FE-A87D-41A0-A920-ADC6539EAA44}"/>
          </ac:spMkLst>
        </pc:spChg>
        <pc:spChg chg="add del">
          <ac:chgData name="Vishwa P.R" userId="80bbd07c7cd34634" providerId="LiveId" clId="{C8C2CBA3-EB01-48A4-A9A6-D9B336FAE2C1}" dt="2022-10-25T06:30:52.768" v="1238" actId="26606"/>
          <ac:spMkLst>
            <pc:docMk/>
            <pc:sldMk cId="856200728" sldId="273"/>
            <ac:spMk id="25" creationId="{91F32EBA-ED97-466E-8CFA-8382584155D0}"/>
          </ac:spMkLst>
        </pc:spChg>
        <pc:spChg chg="add del">
          <ac:chgData name="Vishwa P.R" userId="80bbd07c7cd34634" providerId="LiveId" clId="{C8C2CBA3-EB01-48A4-A9A6-D9B336FAE2C1}" dt="2022-10-25T06:30:52.768" v="1238" actId="26606"/>
          <ac:spMkLst>
            <pc:docMk/>
            <pc:sldMk cId="856200728" sldId="273"/>
            <ac:spMk id="27" creationId="{62A38935-BB53-4DF7-A56E-48DD25B685D7}"/>
          </ac:spMkLst>
        </pc:spChg>
        <pc:spChg chg="add del">
          <ac:chgData name="Vishwa P.R" userId="80bbd07c7cd34634" providerId="LiveId" clId="{C8C2CBA3-EB01-48A4-A9A6-D9B336FAE2C1}" dt="2022-10-25T06:30:53.700" v="1240" actId="26606"/>
          <ac:spMkLst>
            <pc:docMk/>
            <pc:sldMk cId="856200728" sldId="273"/>
            <ac:spMk id="29" creationId="{6437CC72-F4A8-4DC3-AFAB-D22C482C8100}"/>
          </ac:spMkLst>
        </pc:spChg>
        <pc:spChg chg="add del">
          <ac:chgData name="Vishwa P.R" userId="80bbd07c7cd34634" providerId="LiveId" clId="{C8C2CBA3-EB01-48A4-A9A6-D9B336FAE2C1}" dt="2022-10-25T06:30:53.700" v="1240" actId="26606"/>
          <ac:spMkLst>
            <pc:docMk/>
            <pc:sldMk cId="856200728" sldId="273"/>
            <ac:spMk id="30" creationId="{3346177D-ADC4-4968-B747-5CFCD390B5B9}"/>
          </ac:spMkLst>
        </pc:spChg>
        <pc:spChg chg="add del">
          <ac:chgData name="Vishwa P.R" userId="80bbd07c7cd34634" providerId="LiveId" clId="{C8C2CBA3-EB01-48A4-A9A6-D9B336FAE2C1}" dt="2022-10-25T06:30:53.700" v="1240" actId="26606"/>
          <ac:spMkLst>
            <pc:docMk/>
            <pc:sldMk cId="856200728" sldId="273"/>
            <ac:spMk id="31" creationId="{0844A943-BF79-4FEA-ABB1-3BD54D236606}"/>
          </ac:spMkLst>
        </pc:spChg>
        <pc:spChg chg="add del">
          <ac:chgData name="Vishwa P.R" userId="80bbd07c7cd34634" providerId="LiveId" clId="{C8C2CBA3-EB01-48A4-A9A6-D9B336FAE2C1}" dt="2022-10-25T06:30:54.071" v="1242" actId="26606"/>
          <ac:spMkLst>
            <pc:docMk/>
            <pc:sldMk cId="856200728" sldId="273"/>
            <ac:spMk id="33" creationId="{91F32EBA-ED97-466E-8CFA-8382584155D0}"/>
          </ac:spMkLst>
        </pc:spChg>
        <pc:spChg chg="add del">
          <ac:chgData name="Vishwa P.R" userId="80bbd07c7cd34634" providerId="LiveId" clId="{C8C2CBA3-EB01-48A4-A9A6-D9B336FAE2C1}" dt="2022-10-25T06:30:54.071" v="1242" actId="26606"/>
          <ac:spMkLst>
            <pc:docMk/>
            <pc:sldMk cId="856200728" sldId="273"/>
            <ac:spMk id="34" creationId="{62A38935-BB53-4DF7-A56E-48DD25B685D7}"/>
          </ac:spMkLst>
        </pc:spChg>
        <pc:spChg chg="add del">
          <ac:chgData name="Vishwa P.R" userId="80bbd07c7cd34634" providerId="LiveId" clId="{C8C2CBA3-EB01-48A4-A9A6-D9B336FAE2C1}" dt="2022-10-25T06:30:54.749" v="1244" actId="26606"/>
          <ac:spMkLst>
            <pc:docMk/>
            <pc:sldMk cId="856200728" sldId="273"/>
            <ac:spMk id="36" creationId="{85F55C16-BC21-49EF-A4FF-C3155BB93BD3}"/>
          </ac:spMkLst>
        </pc:spChg>
        <pc:spChg chg="add del">
          <ac:chgData name="Vishwa P.R" userId="80bbd07c7cd34634" providerId="LiveId" clId="{C8C2CBA3-EB01-48A4-A9A6-D9B336FAE2C1}" dt="2022-10-25T06:30:54.749" v="1244" actId="26606"/>
          <ac:spMkLst>
            <pc:docMk/>
            <pc:sldMk cId="856200728" sldId="273"/>
            <ac:spMk id="37" creationId="{0C5F069E-AFE6-4825-8945-46F2918A5019}"/>
          </ac:spMkLst>
        </pc:spChg>
        <pc:spChg chg="add del">
          <ac:chgData name="Vishwa P.R" userId="80bbd07c7cd34634" providerId="LiveId" clId="{C8C2CBA3-EB01-48A4-A9A6-D9B336FAE2C1}" dt="2022-10-25T06:30:55.420" v="1246" actId="26606"/>
          <ac:spMkLst>
            <pc:docMk/>
            <pc:sldMk cId="856200728" sldId="273"/>
            <ac:spMk id="39" creationId="{A8908DB7-C3A6-4FCB-9820-CEE02B398C4A}"/>
          </ac:spMkLst>
        </pc:spChg>
        <pc:spChg chg="add del">
          <ac:chgData name="Vishwa P.R" userId="80bbd07c7cd34634" providerId="LiveId" clId="{C8C2CBA3-EB01-48A4-A9A6-D9B336FAE2C1}" dt="2022-10-25T06:30:55.420" v="1246" actId="26606"/>
          <ac:spMkLst>
            <pc:docMk/>
            <pc:sldMk cId="856200728" sldId="273"/>
            <ac:spMk id="40" creationId="{535742DD-1B16-4E9D-B715-0D74B4574A68}"/>
          </ac:spMkLst>
        </pc:spChg>
        <pc:spChg chg="add del">
          <ac:chgData name="Vishwa P.R" userId="80bbd07c7cd34634" providerId="LiveId" clId="{C8C2CBA3-EB01-48A4-A9A6-D9B336FAE2C1}" dt="2022-10-25T06:30:56.205" v="1248" actId="26606"/>
          <ac:spMkLst>
            <pc:docMk/>
            <pc:sldMk cId="856200728" sldId="273"/>
            <ac:spMk id="42" creationId="{743AA782-23D1-4521-8CAD-47662984AA08}"/>
          </ac:spMkLst>
        </pc:spChg>
        <pc:spChg chg="add del">
          <ac:chgData name="Vishwa P.R" userId="80bbd07c7cd34634" providerId="LiveId" clId="{C8C2CBA3-EB01-48A4-A9A6-D9B336FAE2C1}" dt="2022-10-25T06:30:56.205" v="1248" actId="26606"/>
          <ac:spMkLst>
            <pc:docMk/>
            <pc:sldMk cId="856200728" sldId="273"/>
            <ac:spMk id="43" creationId="{650D18FE-0824-4A46-B22C-A86B52E5780A}"/>
          </ac:spMkLst>
        </pc:spChg>
        <pc:spChg chg="add del">
          <ac:chgData name="Vishwa P.R" userId="80bbd07c7cd34634" providerId="LiveId" clId="{C8C2CBA3-EB01-48A4-A9A6-D9B336FAE2C1}" dt="2022-10-25T06:30:56.715" v="1250" actId="26606"/>
          <ac:spMkLst>
            <pc:docMk/>
            <pc:sldMk cId="856200728" sldId="273"/>
            <ac:spMk id="45" creationId="{2B97F24A-32CE-4C1C-A50D-3016B394DCFB}"/>
          </ac:spMkLst>
        </pc:spChg>
        <pc:spChg chg="add del">
          <ac:chgData name="Vishwa P.R" userId="80bbd07c7cd34634" providerId="LiveId" clId="{C8C2CBA3-EB01-48A4-A9A6-D9B336FAE2C1}" dt="2022-10-25T06:30:56.715" v="1250" actId="26606"/>
          <ac:spMkLst>
            <pc:docMk/>
            <pc:sldMk cId="856200728" sldId="273"/>
            <ac:spMk id="46" creationId="{6357EC4F-235E-4222-A36F-C7878ACE37F2}"/>
          </ac:spMkLst>
        </pc:spChg>
        <pc:spChg chg="add del">
          <ac:chgData name="Vishwa P.R" userId="80bbd07c7cd34634" providerId="LiveId" clId="{C8C2CBA3-EB01-48A4-A9A6-D9B336FAE2C1}" dt="2022-10-25T06:30:57.401" v="1252" actId="26606"/>
          <ac:spMkLst>
            <pc:docMk/>
            <pc:sldMk cId="856200728" sldId="273"/>
            <ac:spMk id="48" creationId="{7B831B6F-405A-4B47-B9BB-5CA88F285844}"/>
          </ac:spMkLst>
        </pc:spChg>
        <pc:spChg chg="add del">
          <ac:chgData name="Vishwa P.R" userId="80bbd07c7cd34634" providerId="LiveId" clId="{C8C2CBA3-EB01-48A4-A9A6-D9B336FAE2C1}" dt="2022-10-25T06:30:57.401" v="1252" actId="26606"/>
          <ac:spMkLst>
            <pc:docMk/>
            <pc:sldMk cId="856200728" sldId="273"/>
            <ac:spMk id="49" creationId="{953EE71A-6488-4203-A7C4-77102FD0DCCA}"/>
          </ac:spMkLst>
        </pc:spChg>
        <pc:spChg chg="add del">
          <ac:chgData name="Vishwa P.R" userId="80bbd07c7cd34634" providerId="LiveId" clId="{C8C2CBA3-EB01-48A4-A9A6-D9B336FAE2C1}" dt="2022-10-25T06:30:57.790" v="1254" actId="26606"/>
          <ac:spMkLst>
            <pc:docMk/>
            <pc:sldMk cId="856200728" sldId="273"/>
            <ac:spMk id="51" creationId="{743AA782-23D1-4521-8CAD-47662984AA08}"/>
          </ac:spMkLst>
        </pc:spChg>
        <pc:spChg chg="add del">
          <ac:chgData name="Vishwa P.R" userId="80bbd07c7cd34634" providerId="LiveId" clId="{C8C2CBA3-EB01-48A4-A9A6-D9B336FAE2C1}" dt="2022-10-25T06:30:57.790" v="1254" actId="26606"/>
          <ac:spMkLst>
            <pc:docMk/>
            <pc:sldMk cId="856200728" sldId="273"/>
            <ac:spMk id="52" creationId="{71877DBC-BB60-40F0-AC93-2ACDBAAE60CE}"/>
          </ac:spMkLst>
        </pc:spChg>
        <pc:spChg chg="add del">
          <ac:chgData name="Vishwa P.R" userId="80bbd07c7cd34634" providerId="LiveId" clId="{C8C2CBA3-EB01-48A4-A9A6-D9B336FAE2C1}" dt="2022-10-25T06:31:04.391" v="1256" actId="26606"/>
          <ac:spMkLst>
            <pc:docMk/>
            <pc:sldMk cId="856200728" sldId="273"/>
            <ac:spMk id="54" creationId="{7B831B6F-405A-4B47-B9BB-5CA88F285844}"/>
          </ac:spMkLst>
        </pc:spChg>
        <pc:spChg chg="add del">
          <ac:chgData name="Vishwa P.R" userId="80bbd07c7cd34634" providerId="LiveId" clId="{C8C2CBA3-EB01-48A4-A9A6-D9B336FAE2C1}" dt="2022-10-25T06:31:04.391" v="1256" actId="26606"/>
          <ac:spMkLst>
            <pc:docMk/>
            <pc:sldMk cId="856200728" sldId="273"/>
            <ac:spMk id="55" creationId="{15109354-9C5D-4F8C-B0E6-D1043C7BF20A}"/>
          </ac:spMkLst>
        </pc:spChg>
        <pc:spChg chg="add del">
          <ac:chgData name="Vishwa P.R" userId="80bbd07c7cd34634" providerId="LiveId" clId="{C8C2CBA3-EB01-48A4-A9A6-D9B336FAE2C1}" dt="2022-10-25T06:31:04.391" v="1256" actId="26606"/>
          <ac:spMkLst>
            <pc:docMk/>
            <pc:sldMk cId="856200728" sldId="273"/>
            <ac:spMk id="56" creationId="{49B530FE-A87D-41A0-A920-ADC6539EAA44}"/>
          </ac:spMkLst>
        </pc:spChg>
        <pc:spChg chg="add del">
          <ac:chgData name="Vishwa P.R" userId="80bbd07c7cd34634" providerId="LiveId" clId="{C8C2CBA3-EB01-48A4-A9A6-D9B336FAE2C1}" dt="2022-10-25T06:31:07.647" v="1258" actId="26606"/>
          <ac:spMkLst>
            <pc:docMk/>
            <pc:sldMk cId="856200728" sldId="273"/>
            <ac:spMk id="58" creationId="{59A309A7-1751-4ABE-A3C1-EEC40366AD89}"/>
          </ac:spMkLst>
        </pc:spChg>
        <pc:spChg chg="add del">
          <ac:chgData name="Vishwa P.R" userId="80bbd07c7cd34634" providerId="LiveId" clId="{C8C2CBA3-EB01-48A4-A9A6-D9B336FAE2C1}" dt="2022-10-25T06:31:07.647" v="1258" actId="26606"/>
          <ac:spMkLst>
            <pc:docMk/>
            <pc:sldMk cId="856200728" sldId="273"/>
            <ac:spMk id="59" creationId="{967D8EB6-EAE1-4F9C-B398-83321E287204}"/>
          </ac:spMkLst>
        </pc:spChg>
        <pc:spChg chg="add del">
          <ac:chgData name="Vishwa P.R" userId="80bbd07c7cd34634" providerId="LiveId" clId="{C8C2CBA3-EB01-48A4-A9A6-D9B336FAE2C1}" dt="2022-10-25T06:31:08.144" v="1260" actId="26606"/>
          <ac:spMkLst>
            <pc:docMk/>
            <pc:sldMk cId="856200728" sldId="273"/>
            <ac:spMk id="61" creationId="{A2679492-7988-4050-9056-542444452411}"/>
          </ac:spMkLst>
        </pc:spChg>
        <pc:spChg chg="add del">
          <ac:chgData name="Vishwa P.R" userId="80bbd07c7cd34634" providerId="LiveId" clId="{C8C2CBA3-EB01-48A4-A9A6-D9B336FAE2C1}" dt="2022-10-25T06:31:08.144" v="1260" actId="26606"/>
          <ac:spMkLst>
            <pc:docMk/>
            <pc:sldMk cId="856200728" sldId="273"/>
            <ac:spMk id="62" creationId="{B091B163-7D61-4891-ABCF-5C13D9C418D0}"/>
          </ac:spMkLst>
        </pc:spChg>
        <pc:spChg chg="add del">
          <ac:chgData name="Vishwa P.R" userId="80bbd07c7cd34634" providerId="LiveId" clId="{C8C2CBA3-EB01-48A4-A9A6-D9B336FAE2C1}" dt="2022-10-25T06:31:12.113" v="1262" actId="26606"/>
          <ac:spMkLst>
            <pc:docMk/>
            <pc:sldMk cId="856200728" sldId="273"/>
            <ac:spMk id="65" creationId="{2B566528-1B12-4246-9431-5C2D7D081168}"/>
          </ac:spMkLst>
        </pc:spChg>
        <pc:spChg chg="add del">
          <ac:chgData name="Vishwa P.R" userId="80bbd07c7cd34634" providerId="LiveId" clId="{C8C2CBA3-EB01-48A4-A9A6-D9B336FAE2C1}" dt="2022-10-25T06:31:25.410" v="1264" actId="26606"/>
          <ac:spMkLst>
            <pc:docMk/>
            <pc:sldMk cId="856200728" sldId="273"/>
            <ac:spMk id="71" creationId="{9D25F302-27C5-414F-97F8-6EA0A6C028BA}"/>
          </ac:spMkLst>
        </pc:spChg>
        <pc:spChg chg="add del">
          <ac:chgData name="Vishwa P.R" userId="80bbd07c7cd34634" providerId="LiveId" clId="{C8C2CBA3-EB01-48A4-A9A6-D9B336FAE2C1}" dt="2022-10-25T06:31:25.410" v="1264" actId="26606"/>
          <ac:spMkLst>
            <pc:docMk/>
            <pc:sldMk cId="856200728" sldId="273"/>
            <ac:spMk id="72" creationId="{830A36F8-48C2-4842-A87B-8CE8DF4E7FD2}"/>
          </ac:spMkLst>
        </pc:spChg>
        <pc:spChg chg="add del">
          <ac:chgData name="Vishwa P.R" userId="80bbd07c7cd34634" providerId="LiveId" clId="{C8C2CBA3-EB01-48A4-A9A6-D9B336FAE2C1}" dt="2022-10-25T06:31:25.410" v="1264" actId="26606"/>
          <ac:spMkLst>
            <pc:docMk/>
            <pc:sldMk cId="856200728" sldId="273"/>
            <ac:spMk id="73" creationId="{7F488E8B-4E1E-4402-8935-D4E6C02615C7}"/>
          </ac:spMkLst>
        </pc:spChg>
        <pc:spChg chg="add del">
          <ac:chgData name="Vishwa P.R" userId="80bbd07c7cd34634" providerId="LiveId" clId="{C8C2CBA3-EB01-48A4-A9A6-D9B336FAE2C1}" dt="2022-10-25T06:31:35.815" v="1266" actId="26606"/>
          <ac:spMkLst>
            <pc:docMk/>
            <pc:sldMk cId="856200728" sldId="273"/>
            <ac:spMk id="75" creationId="{C4E4288A-DFC8-40A2-90E5-70E851A933AD}"/>
          </ac:spMkLst>
        </pc:spChg>
        <pc:spChg chg="add del">
          <ac:chgData name="Vishwa P.R" userId="80bbd07c7cd34634" providerId="LiveId" clId="{C8C2CBA3-EB01-48A4-A9A6-D9B336FAE2C1}" dt="2022-10-25T06:31:35.815" v="1266" actId="26606"/>
          <ac:spMkLst>
            <pc:docMk/>
            <pc:sldMk cId="856200728" sldId="273"/>
            <ac:spMk id="78" creationId="{956571CF-1434-4180-A385-D4AC63B6269D}"/>
          </ac:spMkLst>
        </pc:spChg>
        <pc:spChg chg="add del">
          <ac:chgData name="Vishwa P.R" userId="80bbd07c7cd34634" providerId="LiveId" clId="{C8C2CBA3-EB01-48A4-A9A6-D9B336FAE2C1}" dt="2022-10-25T06:31:35.815" v="1266" actId="26606"/>
          <ac:spMkLst>
            <pc:docMk/>
            <pc:sldMk cId="856200728" sldId="273"/>
            <ac:spMk id="79" creationId="{9AD93FD3-7DF2-4DC8-BD55-8B2EB5F63F2A}"/>
          </ac:spMkLst>
        </pc:spChg>
        <pc:spChg chg="add">
          <ac:chgData name="Vishwa P.R" userId="80bbd07c7cd34634" providerId="LiveId" clId="{C8C2CBA3-EB01-48A4-A9A6-D9B336FAE2C1}" dt="2022-10-25T06:31:35.820" v="1267" actId="26606"/>
          <ac:spMkLst>
            <pc:docMk/>
            <pc:sldMk cId="856200728" sldId="273"/>
            <ac:spMk id="81" creationId="{7B831B6F-405A-4B47-B9BB-5CA88F285844}"/>
          </ac:spMkLst>
        </pc:spChg>
        <pc:spChg chg="add">
          <ac:chgData name="Vishwa P.R" userId="80bbd07c7cd34634" providerId="LiveId" clId="{C8C2CBA3-EB01-48A4-A9A6-D9B336FAE2C1}" dt="2022-10-25T06:31:35.820" v="1267" actId="26606"/>
          <ac:spMkLst>
            <pc:docMk/>
            <pc:sldMk cId="856200728" sldId="273"/>
            <ac:spMk id="82" creationId="{15109354-9C5D-4F8C-B0E6-D1043C7BF20A}"/>
          </ac:spMkLst>
        </pc:spChg>
        <pc:spChg chg="add">
          <ac:chgData name="Vishwa P.R" userId="80bbd07c7cd34634" providerId="LiveId" clId="{C8C2CBA3-EB01-48A4-A9A6-D9B336FAE2C1}" dt="2022-10-25T06:31:35.820" v="1267" actId="26606"/>
          <ac:spMkLst>
            <pc:docMk/>
            <pc:sldMk cId="856200728" sldId="273"/>
            <ac:spMk id="83" creationId="{49B530FE-A87D-41A0-A920-ADC6539EAA44}"/>
          </ac:spMkLst>
        </pc:spChg>
        <pc:grpChg chg="add del">
          <ac:chgData name="Vishwa P.R" userId="80bbd07c7cd34634" providerId="LiveId" clId="{C8C2CBA3-EB01-48A4-A9A6-D9B336FAE2C1}" dt="2022-10-25T06:31:12.113" v="1262" actId="26606"/>
          <ac:grpSpMkLst>
            <pc:docMk/>
            <pc:sldMk cId="856200728" sldId="273"/>
            <ac:grpSpMk id="66" creationId="{C34A4475-365F-4381-A542-4698D63774B8}"/>
          </ac:grpSpMkLst>
        </pc:grpChg>
        <pc:grpChg chg="add del">
          <ac:chgData name="Vishwa P.R" userId="80bbd07c7cd34634" providerId="LiveId" clId="{C8C2CBA3-EB01-48A4-A9A6-D9B336FAE2C1}" dt="2022-10-25T06:31:12.113" v="1262" actId="26606"/>
          <ac:grpSpMkLst>
            <pc:docMk/>
            <pc:sldMk cId="856200728" sldId="273"/>
            <ac:grpSpMk id="68" creationId="{DC8D6E3B-FFED-480F-941D-FE376375B8B7}"/>
          </ac:grpSpMkLst>
        </pc:grpChg>
        <pc:grpChg chg="add del">
          <ac:chgData name="Vishwa P.R" userId="80bbd07c7cd34634" providerId="LiveId" clId="{C8C2CBA3-EB01-48A4-A9A6-D9B336FAE2C1}" dt="2022-10-25T06:31:35.815" v="1266" actId="26606"/>
          <ac:grpSpMkLst>
            <pc:docMk/>
            <pc:sldMk cId="856200728" sldId="273"/>
            <ac:grpSpMk id="76" creationId="{C770F868-28FE-4B38-8FC7-E9C841B837FA}"/>
          </ac:grpSpMkLst>
        </pc:grpChg>
        <pc:picChg chg="add mod ord">
          <ac:chgData name="Vishwa P.R" userId="80bbd07c7cd34634" providerId="LiveId" clId="{C8C2CBA3-EB01-48A4-A9A6-D9B336FAE2C1}" dt="2022-10-25T06:31:35.815" v="1266" actId="26606"/>
          <ac:picMkLst>
            <pc:docMk/>
            <pc:sldMk cId="856200728" sldId="273"/>
            <ac:picMk id="6" creationId="{E4870241-0579-A6E1-E9B3-68CF802651EF}"/>
          </ac:picMkLst>
        </pc:picChg>
        <pc:cxnChg chg="add del">
          <ac:chgData name="Vishwa P.R" userId="80bbd07c7cd34634" providerId="LiveId" clId="{C8C2CBA3-EB01-48A4-A9A6-D9B336FAE2C1}" dt="2022-10-25T06:31:08.144" v="1260" actId="26606"/>
          <ac:cxnSpMkLst>
            <pc:docMk/>
            <pc:sldMk cId="856200728" sldId="273"/>
            <ac:cxnSpMk id="63" creationId="{C49DA8F6-BCC1-4447-B54C-57856834B94B}"/>
          </ac:cxnSpMkLst>
        </pc:cxnChg>
      </pc:sldChg>
      <pc:sldChg chg="addSp modSp new del mod">
        <pc:chgData name="Vishwa P.R" userId="80bbd07c7cd34634" providerId="LiveId" clId="{C8C2CBA3-EB01-48A4-A9A6-D9B336FAE2C1}" dt="2022-10-25T06:30:42.147" v="1236" actId="2696"/>
        <pc:sldMkLst>
          <pc:docMk/>
          <pc:sldMk cId="2555230854" sldId="274"/>
        </pc:sldMkLst>
        <pc:spChg chg="add mod">
          <ac:chgData name="Vishwa P.R" userId="80bbd07c7cd34634" providerId="LiveId" clId="{C8C2CBA3-EB01-48A4-A9A6-D9B336FAE2C1}" dt="2022-10-25T06:30:14.516" v="1235" actId="20577"/>
          <ac:spMkLst>
            <pc:docMk/>
            <pc:sldMk cId="2555230854" sldId="274"/>
            <ac:spMk id="3" creationId="{305BE64A-9E7A-DDEF-6FC2-9CAD85A7D6AE}"/>
          </ac:spMkLst>
        </pc:spChg>
      </pc:sldChg>
      <pc:sldChg chg="addSp delSp modSp new mod ord setBg">
        <pc:chgData name="Vishwa P.R" userId="80bbd07c7cd34634" providerId="LiveId" clId="{C8C2CBA3-EB01-48A4-A9A6-D9B336FAE2C1}" dt="2022-10-25T06:58:14.472" v="1997" actId="20577"/>
        <pc:sldMkLst>
          <pc:docMk/>
          <pc:sldMk cId="3757622704" sldId="274"/>
        </pc:sldMkLst>
        <pc:spChg chg="add mod">
          <ac:chgData name="Vishwa P.R" userId="80bbd07c7cd34634" providerId="LiveId" clId="{C8C2CBA3-EB01-48A4-A9A6-D9B336FAE2C1}" dt="2022-10-25T06:58:14.472" v="1997" actId="20577"/>
          <ac:spMkLst>
            <pc:docMk/>
            <pc:sldMk cId="3757622704" sldId="274"/>
            <ac:spMk id="3" creationId="{53856A08-0EEB-E6FE-90CE-485141D1B597}"/>
          </ac:spMkLst>
        </pc:spChg>
        <pc:spChg chg="add del">
          <ac:chgData name="Vishwa P.R" userId="80bbd07c7cd34634" providerId="LiveId" clId="{C8C2CBA3-EB01-48A4-A9A6-D9B336FAE2C1}" dt="2022-10-25T06:47:26.436" v="1654" actId="26606"/>
          <ac:spMkLst>
            <pc:docMk/>
            <pc:sldMk cId="3757622704" sldId="274"/>
            <ac:spMk id="10" creationId="{9D25F302-27C5-414F-97F8-6EA0A6C028BA}"/>
          </ac:spMkLst>
        </pc:spChg>
        <pc:spChg chg="add del">
          <ac:chgData name="Vishwa P.R" userId="80bbd07c7cd34634" providerId="LiveId" clId="{C8C2CBA3-EB01-48A4-A9A6-D9B336FAE2C1}" dt="2022-10-25T06:47:26.436" v="1654" actId="26606"/>
          <ac:spMkLst>
            <pc:docMk/>
            <pc:sldMk cId="3757622704" sldId="274"/>
            <ac:spMk id="12" creationId="{830A36F8-48C2-4842-A87B-8CE8DF4E7FD2}"/>
          </ac:spMkLst>
        </pc:spChg>
        <pc:spChg chg="add del">
          <ac:chgData name="Vishwa P.R" userId="80bbd07c7cd34634" providerId="LiveId" clId="{C8C2CBA3-EB01-48A4-A9A6-D9B336FAE2C1}" dt="2022-10-25T06:47:26.436" v="1654" actId="26606"/>
          <ac:spMkLst>
            <pc:docMk/>
            <pc:sldMk cId="3757622704" sldId="274"/>
            <ac:spMk id="14" creationId="{7F488E8B-4E1E-4402-8935-D4E6C02615C7}"/>
          </ac:spMkLst>
        </pc:spChg>
        <pc:spChg chg="add del">
          <ac:chgData name="Vishwa P.R" userId="80bbd07c7cd34634" providerId="LiveId" clId="{C8C2CBA3-EB01-48A4-A9A6-D9B336FAE2C1}" dt="2022-10-25T06:47:55.315" v="1661" actId="26606"/>
          <ac:spMkLst>
            <pc:docMk/>
            <pc:sldMk cId="3757622704" sldId="274"/>
            <ac:spMk id="16" creationId="{9D25F302-27C5-414F-97F8-6EA0A6C028BA}"/>
          </ac:spMkLst>
        </pc:spChg>
        <pc:spChg chg="add del">
          <ac:chgData name="Vishwa P.R" userId="80bbd07c7cd34634" providerId="LiveId" clId="{C8C2CBA3-EB01-48A4-A9A6-D9B336FAE2C1}" dt="2022-10-25T06:47:55.315" v="1661" actId="26606"/>
          <ac:spMkLst>
            <pc:docMk/>
            <pc:sldMk cId="3757622704" sldId="274"/>
            <ac:spMk id="18" creationId="{830A36F8-48C2-4842-A87B-8CE8DF4E7FD2}"/>
          </ac:spMkLst>
        </pc:spChg>
        <pc:spChg chg="add del">
          <ac:chgData name="Vishwa P.R" userId="80bbd07c7cd34634" providerId="LiveId" clId="{C8C2CBA3-EB01-48A4-A9A6-D9B336FAE2C1}" dt="2022-10-25T06:47:55.315" v="1661" actId="26606"/>
          <ac:spMkLst>
            <pc:docMk/>
            <pc:sldMk cId="3757622704" sldId="274"/>
            <ac:spMk id="19" creationId="{7F488E8B-4E1E-4402-8935-D4E6C02615C7}"/>
          </ac:spMkLst>
        </pc:spChg>
        <pc:spChg chg="add del">
          <ac:chgData name="Vishwa P.R" userId="80bbd07c7cd34634" providerId="LiveId" clId="{C8C2CBA3-EB01-48A4-A9A6-D9B336FAE2C1}" dt="2022-10-25T06:47:47.141" v="1658" actId="26606"/>
          <ac:spMkLst>
            <pc:docMk/>
            <pc:sldMk cId="3757622704" sldId="274"/>
            <ac:spMk id="24" creationId="{93245F62-CCC4-49E4-B95B-EA6C1E790510}"/>
          </ac:spMkLst>
        </pc:spChg>
        <pc:spChg chg="add del">
          <ac:chgData name="Vishwa P.R" userId="80bbd07c7cd34634" providerId="LiveId" clId="{C8C2CBA3-EB01-48A4-A9A6-D9B336FAE2C1}" dt="2022-10-25T06:47:47.141" v="1658" actId="26606"/>
          <ac:spMkLst>
            <pc:docMk/>
            <pc:sldMk cId="3757622704" sldId="274"/>
            <ac:spMk id="26" creationId="{E6C0DD6B-6AA3-448F-9B99-8386295BC1B4}"/>
          </ac:spMkLst>
        </pc:spChg>
        <pc:spChg chg="add del">
          <ac:chgData name="Vishwa P.R" userId="80bbd07c7cd34634" providerId="LiveId" clId="{C8C2CBA3-EB01-48A4-A9A6-D9B336FAE2C1}" dt="2022-10-25T06:47:55.309" v="1660" actId="26606"/>
          <ac:spMkLst>
            <pc:docMk/>
            <pc:sldMk cId="3757622704" sldId="274"/>
            <ac:spMk id="28" creationId="{C59AB4C8-9178-4F7A-8404-6890510B5917}"/>
          </ac:spMkLst>
        </pc:spChg>
        <pc:spChg chg="add del">
          <ac:chgData name="Vishwa P.R" userId="80bbd07c7cd34634" providerId="LiveId" clId="{C8C2CBA3-EB01-48A4-A9A6-D9B336FAE2C1}" dt="2022-10-25T06:47:55.309" v="1660" actId="26606"/>
          <ac:spMkLst>
            <pc:docMk/>
            <pc:sldMk cId="3757622704" sldId="274"/>
            <ac:spMk id="29" creationId="{4CFDFB37-4BC7-42C6-915D-A6609139BFE7}"/>
          </ac:spMkLst>
        </pc:spChg>
        <pc:spChg chg="add">
          <ac:chgData name="Vishwa P.R" userId="80bbd07c7cd34634" providerId="LiveId" clId="{C8C2CBA3-EB01-48A4-A9A6-D9B336FAE2C1}" dt="2022-10-25T06:47:55.315" v="1661" actId="26606"/>
          <ac:spMkLst>
            <pc:docMk/>
            <pc:sldMk cId="3757622704" sldId="274"/>
            <ac:spMk id="31" creationId="{3E443FD7-A66B-4AA0-872D-B088B9BC5F17}"/>
          </ac:spMkLst>
        </pc:spChg>
        <pc:spChg chg="add">
          <ac:chgData name="Vishwa P.R" userId="80bbd07c7cd34634" providerId="LiveId" clId="{C8C2CBA3-EB01-48A4-A9A6-D9B336FAE2C1}" dt="2022-10-25T06:47:55.315" v="1661" actId="26606"/>
          <ac:spMkLst>
            <pc:docMk/>
            <pc:sldMk cId="3757622704" sldId="274"/>
            <ac:spMk id="32" creationId="{C04BE0EF-3561-49B4-9A29-F283168A91C7}"/>
          </ac:spMkLst>
        </pc:spChg>
        <pc:picChg chg="add del">
          <ac:chgData name="Vishwa P.R" userId="80bbd07c7cd34634" providerId="LiveId" clId="{C8C2CBA3-EB01-48A4-A9A6-D9B336FAE2C1}" dt="2022-10-25T06:47:26.436" v="1654" actId="26606"/>
          <ac:picMkLst>
            <pc:docMk/>
            <pc:sldMk cId="3757622704" sldId="274"/>
            <ac:picMk id="7" creationId="{65634B31-41F4-A809-E66D-0F613ADD478D}"/>
          </ac:picMkLst>
        </pc:picChg>
        <pc:picChg chg="add mod ord">
          <ac:chgData name="Vishwa P.R" userId="80bbd07c7cd34634" providerId="LiveId" clId="{C8C2CBA3-EB01-48A4-A9A6-D9B336FAE2C1}" dt="2022-10-25T06:47:55.315" v="1661" actId="26606"/>
          <ac:picMkLst>
            <pc:docMk/>
            <pc:sldMk cId="3757622704" sldId="274"/>
            <ac:picMk id="17" creationId="{690F8C42-D09B-8301-0796-202A6806D758}"/>
          </ac:picMkLst>
        </pc:picChg>
      </pc:sldChg>
      <pc:sldChg chg="addSp delSp modSp new mod ord setBg">
        <pc:chgData name="Vishwa P.R" userId="80bbd07c7cd34634" providerId="LiveId" clId="{C8C2CBA3-EB01-48A4-A9A6-D9B336FAE2C1}" dt="2022-10-25T06:56:27.356" v="1861" actId="1076"/>
        <pc:sldMkLst>
          <pc:docMk/>
          <pc:sldMk cId="3808378279" sldId="275"/>
        </pc:sldMkLst>
        <pc:spChg chg="add del">
          <ac:chgData name="Vishwa P.R" userId="80bbd07c7cd34634" providerId="LiveId" clId="{C8C2CBA3-EB01-48A4-A9A6-D9B336FAE2C1}" dt="2022-10-25T06:47:04.364" v="1651" actId="22"/>
          <ac:spMkLst>
            <pc:docMk/>
            <pc:sldMk cId="3808378279" sldId="275"/>
            <ac:spMk id="3" creationId="{5403929C-DFC2-1A2A-B8A7-C849F9E416CF}"/>
          </ac:spMkLst>
        </pc:spChg>
        <pc:spChg chg="add del mod ord">
          <ac:chgData name="Vishwa P.R" userId="80bbd07c7cd34634" providerId="LiveId" clId="{C8C2CBA3-EB01-48A4-A9A6-D9B336FAE2C1}" dt="2022-10-25T06:56:21.398" v="1859" actId="478"/>
          <ac:spMkLst>
            <pc:docMk/>
            <pc:sldMk cId="3808378279" sldId="275"/>
            <ac:spMk id="5" creationId="{E3D00BEF-3F4B-AA9A-4FCC-EEDF745B5D21}"/>
          </ac:spMkLst>
        </pc:spChg>
        <pc:spChg chg="add mod">
          <ac:chgData name="Vishwa P.R" userId="80bbd07c7cd34634" providerId="LiveId" clId="{C8C2CBA3-EB01-48A4-A9A6-D9B336FAE2C1}" dt="2022-10-25T06:56:27.356" v="1861" actId="1076"/>
          <ac:spMkLst>
            <pc:docMk/>
            <pc:sldMk cId="3808378279" sldId="275"/>
            <ac:spMk id="6" creationId="{FE1FEB82-2BC8-3727-D17B-3C9DE0CFFE8F}"/>
          </ac:spMkLst>
        </pc:spChg>
        <pc:spChg chg="add del">
          <ac:chgData name="Vishwa P.R" userId="80bbd07c7cd34634" providerId="LiveId" clId="{C8C2CBA3-EB01-48A4-A9A6-D9B336FAE2C1}" dt="2022-10-25T06:55:37.794" v="1851" actId="26606"/>
          <ac:spMkLst>
            <pc:docMk/>
            <pc:sldMk cId="3808378279" sldId="275"/>
            <ac:spMk id="12" creationId="{EDDBB197-D710-4A4F-A9CA-FD2177498BE8}"/>
          </ac:spMkLst>
        </pc:spChg>
        <pc:spChg chg="add del">
          <ac:chgData name="Vishwa P.R" userId="80bbd07c7cd34634" providerId="LiveId" clId="{C8C2CBA3-EB01-48A4-A9A6-D9B336FAE2C1}" dt="2022-10-25T06:55:37.794" v="1851" actId="26606"/>
          <ac:spMkLst>
            <pc:docMk/>
            <pc:sldMk cId="3808378279" sldId="275"/>
            <ac:spMk id="14" creationId="{975D1CFA-2CDB-4B64-BD9F-85744E8DA12F}"/>
          </ac:spMkLst>
        </pc:spChg>
        <pc:spChg chg="add del">
          <ac:chgData name="Vishwa P.R" userId="80bbd07c7cd34634" providerId="LiveId" clId="{C8C2CBA3-EB01-48A4-A9A6-D9B336FAE2C1}" dt="2022-10-25T06:55:24.743" v="1846" actId="26606"/>
          <ac:spMkLst>
            <pc:docMk/>
            <pc:sldMk cId="3808378279" sldId="275"/>
            <ac:spMk id="25" creationId="{A440A548-C0D4-4418-940E-EDC2F1D9A599}"/>
          </ac:spMkLst>
        </pc:spChg>
        <pc:spChg chg="add del">
          <ac:chgData name="Vishwa P.R" userId="80bbd07c7cd34634" providerId="LiveId" clId="{C8C2CBA3-EB01-48A4-A9A6-D9B336FAE2C1}" dt="2022-10-25T06:55:24.743" v="1846" actId="26606"/>
          <ac:spMkLst>
            <pc:docMk/>
            <pc:sldMk cId="3808378279" sldId="275"/>
            <ac:spMk id="27" creationId="{E708B267-8CD2-4684-A57B-9F1070769203}"/>
          </ac:spMkLst>
        </pc:spChg>
        <pc:spChg chg="add del">
          <ac:chgData name="Vishwa P.R" userId="80bbd07c7cd34634" providerId="LiveId" clId="{C8C2CBA3-EB01-48A4-A9A6-D9B336FAE2C1}" dt="2022-10-25T06:55:29.787" v="1848" actId="26606"/>
          <ac:spMkLst>
            <pc:docMk/>
            <pc:sldMk cId="3808378279" sldId="275"/>
            <ac:spMk id="34" creationId="{85F55C16-BC21-49EF-A4FF-C3155BB93BD3}"/>
          </ac:spMkLst>
        </pc:spChg>
        <pc:spChg chg="add del">
          <ac:chgData name="Vishwa P.R" userId="80bbd07c7cd34634" providerId="LiveId" clId="{C8C2CBA3-EB01-48A4-A9A6-D9B336FAE2C1}" dt="2022-10-25T06:55:29.787" v="1848" actId="26606"/>
          <ac:spMkLst>
            <pc:docMk/>
            <pc:sldMk cId="3808378279" sldId="275"/>
            <ac:spMk id="35" creationId="{0C5F069E-AFE6-4825-8945-46F2918A5019}"/>
          </ac:spMkLst>
        </pc:spChg>
        <pc:spChg chg="add del">
          <ac:chgData name="Vishwa P.R" userId="80bbd07c7cd34634" providerId="LiveId" clId="{C8C2CBA3-EB01-48A4-A9A6-D9B336FAE2C1}" dt="2022-10-25T06:55:37.790" v="1850" actId="26606"/>
          <ac:spMkLst>
            <pc:docMk/>
            <pc:sldMk cId="3808378279" sldId="275"/>
            <ac:spMk id="37" creationId="{91F32EBA-ED97-466E-8CFA-8382584155D0}"/>
          </ac:spMkLst>
        </pc:spChg>
        <pc:spChg chg="add del">
          <ac:chgData name="Vishwa P.R" userId="80bbd07c7cd34634" providerId="LiveId" clId="{C8C2CBA3-EB01-48A4-A9A6-D9B336FAE2C1}" dt="2022-10-25T06:55:37.790" v="1850" actId="26606"/>
          <ac:spMkLst>
            <pc:docMk/>
            <pc:sldMk cId="3808378279" sldId="275"/>
            <ac:spMk id="38" creationId="{62A38935-BB53-4DF7-A56E-48DD25B685D7}"/>
          </ac:spMkLst>
        </pc:spChg>
        <pc:spChg chg="add del">
          <ac:chgData name="Vishwa P.R" userId="80bbd07c7cd34634" providerId="LiveId" clId="{C8C2CBA3-EB01-48A4-A9A6-D9B336FAE2C1}" dt="2022-10-25T06:56:00.046" v="1854" actId="26606"/>
          <ac:spMkLst>
            <pc:docMk/>
            <pc:sldMk cId="3808378279" sldId="275"/>
            <ac:spMk id="40" creationId="{59A309A7-1751-4ABE-A3C1-EEC40366AD89}"/>
          </ac:spMkLst>
        </pc:spChg>
        <pc:spChg chg="add del">
          <ac:chgData name="Vishwa P.R" userId="80bbd07c7cd34634" providerId="LiveId" clId="{C8C2CBA3-EB01-48A4-A9A6-D9B336FAE2C1}" dt="2022-10-25T06:56:00.046" v="1854" actId="26606"/>
          <ac:spMkLst>
            <pc:docMk/>
            <pc:sldMk cId="3808378279" sldId="275"/>
            <ac:spMk id="41" creationId="{967D8EB6-EAE1-4F9C-B398-83321E287204}"/>
          </ac:spMkLst>
        </pc:spChg>
        <pc:spChg chg="add del">
          <ac:chgData name="Vishwa P.R" userId="80bbd07c7cd34634" providerId="LiveId" clId="{C8C2CBA3-EB01-48A4-A9A6-D9B336FAE2C1}" dt="2022-10-25T06:56:00.043" v="1853" actId="26606"/>
          <ac:spMkLst>
            <pc:docMk/>
            <pc:sldMk cId="3808378279" sldId="275"/>
            <ac:spMk id="46" creationId="{91F32EBA-ED97-466E-8CFA-8382584155D0}"/>
          </ac:spMkLst>
        </pc:spChg>
        <pc:spChg chg="add del">
          <ac:chgData name="Vishwa P.R" userId="80bbd07c7cd34634" providerId="LiveId" clId="{C8C2CBA3-EB01-48A4-A9A6-D9B336FAE2C1}" dt="2022-10-25T06:56:00.043" v="1853" actId="26606"/>
          <ac:spMkLst>
            <pc:docMk/>
            <pc:sldMk cId="3808378279" sldId="275"/>
            <ac:spMk id="48" creationId="{62A38935-BB53-4DF7-A56E-48DD25B685D7}"/>
          </ac:spMkLst>
        </pc:spChg>
        <pc:spChg chg="add">
          <ac:chgData name="Vishwa P.R" userId="80bbd07c7cd34634" providerId="LiveId" clId="{C8C2CBA3-EB01-48A4-A9A6-D9B336FAE2C1}" dt="2022-10-25T06:56:00.046" v="1854" actId="26606"/>
          <ac:spMkLst>
            <pc:docMk/>
            <pc:sldMk cId="3808378279" sldId="275"/>
            <ac:spMk id="50" creationId="{59A309A7-1751-4ABE-A3C1-EEC40366AD89}"/>
          </ac:spMkLst>
        </pc:spChg>
        <pc:spChg chg="add">
          <ac:chgData name="Vishwa P.R" userId="80bbd07c7cd34634" providerId="LiveId" clId="{C8C2CBA3-EB01-48A4-A9A6-D9B336FAE2C1}" dt="2022-10-25T06:56:00.046" v="1854" actId="26606"/>
          <ac:spMkLst>
            <pc:docMk/>
            <pc:sldMk cId="3808378279" sldId="275"/>
            <ac:spMk id="51" creationId="{967D8EB6-EAE1-4F9C-B398-83321E287204}"/>
          </ac:spMkLst>
        </pc:spChg>
        <pc:grpChg chg="add del">
          <ac:chgData name="Vishwa P.R" userId="80bbd07c7cd34634" providerId="LiveId" clId="{C8C2CBA3-EB01-48A4-A9A6-D9B336FAE2C1}" dt="2022-10-25T06:55:37.794" v="1851" actId="26606"/>
          <ac:grpSpMkLst>
            <pc:docMk/>
            <pc:sldMk cId="3808378279" sldId="275"/>
            <ac:grpSpMk id="16" creationId="{25EE5136-01F1-466C-962D-BA9B4C6757AA}"/>
          </ac:grpSpMkLst>
        </pc:grpChg>
        <pc:grpChg chg="add del">
          <ac:chgData name="Vishwa P.R" userId="80bbd07c7cd34634" providerId="LiveId" clId="{C8C2CBA3-EB01-48A4-A9A6-D9B336FAE2C1}" dt="2022-10-25T06:55:24.743" v="1846" actId="26606"/>
          <ac:grpSpMkLst>
            <pc:docMk/>
            <pc:sldMk cId="3808378279" sldId="275"/>
            <ac:grpSpMk id="29" creationId="{41E5AB36-9328-47E9-95AD-E38AC1C0E18D}"/>
          </ac:grpSpMkLst>
        </pc:grpChg>
        <pc:picChg chg="add mod">
          <ac:chgData name="Vishwa P.R" userId="80bbd07c7cd34634" providerId="LiveId" clId="{C8C2CBA3-EB01-48A4-A9A6-D9B336FAE2C1}" dt="2022-10-25T06:56:00.043" v="1853" actId="26606"/>
          <ac:picMkLst>
            <pc:docMk/>
            <pc:sldMk cId="3808378279" sldId="275"/>
            <ac:picMk id="9" creationId="{9C00845A-2874-BC91-C30D-39D8E9898FBB}"/>
          </ac:picMkLst>
        </pc:picChg>
      </pc:sldChg>
      <pc:sldChg chg="new del">
        <pc:chgData name="Vishwa P.R" userId="80bbd07c7cd34634" providerId="LiveId" clId="{C8C2CBA3-EB01-48A4-A9A6-D9B336FAE2C1}" dt="2022-10-25T06:58:39.809" v="1998" actId="47"/>
        <pc:sldMkLst>
          <pc:docMk/>
          <pc:sldMk cId="2907966147" sldId="27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AFD166-5F0D-48E1-B443-5FF00F1C1BEA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65C6640-0415-406E-9243-D763D3E4DEEC}">
      <dgm:prSet/>
      <dgm:spPr/>
      <dgm:t>
        <a:bodyPr/>
        <a:lstStyle/>
        <a:p>
          <a:r>
            <a:rPr lang="en-US"/>
            <a:t>Nadal at the top with 22, Djokovic following him with 21 and Federer calling it a day at 20. </a:t>
          </a:r>
        </a:p>
      </dgm:t>
    </dgm:pt>
    <dgm:pt modelId="{AF6285BC-8C4A-4FC3-970E-ABDAC086A6B9}" type="parTrans" cxnId="{7255EF6C-CE64-4C68-B8C5-C4E472AA4A7D}">
      <dgm:prSet/>
      <dgm:spPr/>
      <dgm:t>
        <a:bodyPr/>
        <a:lstStyle/>
        <a:p>
          <a:endParaRPr lang="en-US"/>
        </a:p>
      </dgm:t>
    </dgm:pt>
    <dgm:pt modelId="{C3E16F8D-7852-4386-828D-FFD4EA46BEDA}" type="sibTrans" cxnId="{7255EF6C-CE64-4C68-B8C5-C4E472AA4A7D}">
      <dgm:prSet/>
      <dgm:spPr/>
      <dgm:t>
        <a:bodyPr/>
        <a:lstStyle/>
        <a:p>
          <a:endParaRPr lang="en-US"/>
        </a:p>
      </dgm:t>
    </dgm:pt>
    <dgm:pt modelId="{1A49DF85-80DC-48A5-800A-A2D654EC873A}">
      <dgm:prSet/>
      <dgm:spPr/>
      <dgm:t>
        <a:bodyPr/>
        <a:lstStyle/>
        <a:p>
          <a:r>
            <a:rPr lang="en-US"/>
            <a:t>However, Nadal’s unreal level on clay has helped him win 14 titles at Roland Garros and arguably inflated his overall Slam count. </a:t>
          </a:r>
        </a:p>
      </dgm:t>
    </dgm:pt>
    <dgm:pt modelId="{5C991520-91AF-423E-BB58-3A4F03EB3F13}" type="parTrans" cxnId="{275223AD-2D3C-49BE-8ADB-23886BEC7C55}">
      <dgm:prSet/>
      <dgm:spPr/>
      <dgm:t>
        <a:bodyPr/>
        <a:lstStyle/>
        <a:p>
          <a:endParaRPr lang="en-US"/>
        </a:p>
      </dgm:t>
    </dgm:pt>
    <dgm:pt modelId="{430B994D-6876-4785-9DD7-40BAE167F96B}" type="sibTrans" cxnId="{275223AD-2D3C-49BE-8ADB-23886BEC7C55}">
      <dgm:prSet/>
      <dgm:spPr/>
      <dgm:t>
        <a:bodyPr/>
        <a:lstStyle/>
        <a:p>
          <a:endParaRPr lang="en-US"/>
        </a:p>
      </dgm:t>
    </dgm:pt>
    <dgm:pt modelId="{F37172D9-2FF4-4006-B599-7F589DC1DE79}">
      <dgm:prSet/>
      <dgm:spPr/>
      <dgm:t>
        <a:bodyPr/>
        <a:lstStyle/>
        <a:p>
          <a:r>
            <a:rPr lang="en-US"/>
            <a:t>While Nadal’s dominance on clay is quite unprecedented and deserves utmost credit, it drags him back somewhat in the race for the GOAT.</a:t>
          </a:r>
        </a:p>
      </dgm:t>
    </dgm:pt>
    <dgm:pt modelId="{2D4942DD-614D-469A-9613-394B5BF3E392}" type="parTrans" cxnId="{F3FAF7CD-8305-414F-AED0-45D18894351C}">
      <dgm:prSet/>
      <dgm:spPr/>
      <dgm:t>
        <a:bodyPr/>
        <a:lstStyle/>
        <a:p>
          <a:endParaRPr lang="en-US"/>
        </a:p>
      </dgm:t>
    </dgm:pt>
    <dgm:pt modelId="{58162D6E-F725-4533-8F4C-2EA0BC6A4BC6}" type="sibTrans" cxnId="{F3FAF7CD-8305-414F-AED0-45D18894351C}">
      <dgm:prSet/>
      <dgm:spPr/>
      <dgm:t>
        <a:bodyPr/>
        <a:lstStyle/>
        <a:p>
          <a:endParaRPr lang="en-US"/>
        </a:p>
      </dgm:t>
    </dgm:pt>
    <dgm:pt modelId="{4046F142-B79C-463B-BF93-922794AA6589}">
      <dgm:prSet/>
      <dgm:spPr/>
      <dgm:t>
        <a:bodyPr/>
        <a:lstStyle/>
        <a:p>
          <a:r>
            <a:rPr lang="en-US"/>
            <a:t>Now, Nadal has won eight slams off clay. This points out Nadal’s brilliance on hard courts quite well; the only thing is that it still fades in comparison to that of Federer and Djokovic.</a:t>
          </a:r>
        </a:p>
      </dgm:t>
    </dgm:pt>
    <dgm:pt modelId="{CB522AA9-E373-4527-B189-F617452A295F}" type="parTrans" cxnId="{BB22DF0C-7D49-43FC-A9CD-071C5A491C75}">
      <dgm:prSet/>
      <dgm:spPr/>
      <dgm:t>
        <a:bodyPr/>
        <a:lstStyle/>
        <a:p>
          <a:endParaRPr lang="en-US"/>
        </a:p>
      </dgm:t>
    </dgm:pt>
    <dgm:pt modelId="{D4CEAA06-1718-449B-BFD1-9BF214B61923}" type="sibTrans" cxnId="{BB22DF0C-7D49-43FC-A9CD-071C5A491C75}">
      <dgm:prSet/>
      <dgm:spPr/>
      <dgm:t>
        <a:bodyPr/>
        <a:lstStyle/>
        <a:p>
          <a:endParaRPr lang="en-US"/>
        </a:p>
      </dgm:t>
    </dgm:pt>
    <dgm:pt modelId="{6AA14AE2-F521-4D3A-AEC3-21D278738785}">
      <dgm:prSet/>
      <dgm:spPr/>
      <dgm:t>
        <a:bodyPr/>
        <a:lstStyle/>
        <a:p>
          <a:r>
            <a:rPr lang="en-US"/>
            <a:t>Djokovic leads the list with 38 Masters 1000 titles followed by Nadal with 36 and Federer with 28. </a:t>
          </a:r>
          <a:br>
            <a:rPr lang="en-US"/>
          </a:br>
          <a:endParaRPr lang="en-US"/>
        </a:p>
      </dgm:t>
    </dgm:pt>
    <dgm:pt modelId="{9626EF34-5AF6-4517-A6B6-369CA16AB866}" type="parTrans" cxnId="{30E6D33C-F80F-4252-B8C7-CE24116F61A2}">
      <dgm:prSet/>
      <dgm:spPr/>
      <dgm:t>
        <a:bodyPr/>
        <a:lstStyle/>
        <a:p>
          <a:endParaRPr lang="en-US"/>
        </a:p>
      </dgm:t>
    </dgm:pt>
    <dgm:pt modelId="{231BD019-C35A-4A0C-90E2-39533C8654A0}" type="sibTrans" cxnId="{30E6D33C-F80F-4252-B8C7-CE24116F61A2}">
      <dgm:prSet/>
      <dgm:spPr/>
      <dgm:t>
        <a:bodyPr/>
        <a:lstStyle/>
        <a:p>
          <a:endParaRPr lang="en-US"/>
        </a:p>
      </dgm:t>
    </dgm:pt>
    <dgm:pt modelId="{ABC81958-CA0B-4AD7-907E-B6DC636CF0E0}">
      <dgm:prSet/>
      <dgm:spPr/>
      <dgm:t>
        <a:bodyPr/>
        <a:lstStyle/>
        <a:p>
          <a:r>
            <a:rPr lang="en-US"/>
            <a:t>Djokovic and Federer have won 12 and 11 Grand Slams on hard courts, respectively, but Djokovic is comfortably ahead in terms Masters titles won on the surface. </a:t>
          </a:r>
          <a:br>
            <a:rPr lang="en-US"/>
          </a:br>
          <a:endParaRPr lang="en-US"/>
        </a:p>
      </dgm:t>
    </dgm:pt>
    <dgm:pt modelId="{C039A8D8-76A1-4376-9BEF-D891A6107D70}" type="parTrans" cxnId="{6F6D4C3A-96F7-42CC-A2F3-A9922D4C0C1E}">
      <dgm:prSet/>
      <dgm:spPr/>
      <dgm:t>
        <a:bodyPr/>
        <a:lstStyle/>
        <a:p>
          <a:endParaRPr lang="en-US"/>
        </a:p>
      </dgm:t>
    </dgm:pt>
    <dgm:pt modelId="{FD02B40C-D2BD-4D4C-B591-08F652B510B8}" type="sibTrans" cxnId="{6F6D4C3A-96F7-42CC-A2F3-A9922D4C0C1E}">
      <dgm:prSet/>
      <dgm:spPr/>
      <dgm:t>
        <a:bodyPr/>
        <a:lstStyle/>
        <a:p>
          <a:endParaRPr lang="en-US"/>
        </a:p>
      </dgm:t>
    </dgm:pt>
    <dgm:pt modelId="{F32443FE-FF9E-4B0D-9692-3CE11291EDFA}">
      <dgm:prSet/>
      <dgm:spPr/>
      <dgm:t>
        <a:bodyPr/>
        <a:lstStyle/>
        <a:p>
          <a:r>
            <a:rPr lang="en-US"/>
            <a:t>Federer noses ahead in terms of Wimbledon counts (eight against seven*), but Djokovic might very catch-up next year, given the apparent inability of the younger players to play on grass. </a:t>
          </a:r>
          <a:br>
            <a:rPr lang="en-US"/>
          </a:br>
          <a:endParaRPr lang="en-US"/>
        </a:p>
      </dgm:t>
    </dgm:pt>
    <dgm:pt modelId="{92713DC0-CFF9-4F55-B276-ACD44B2B1739}" type="parTrans" cxnId="{28CC4CA6-645B-474E-8784-2BA1A94E8712}">
      <dgm:prSet/>
      <dgm:spPr/>
      <dgm:t>
        <a:bodyPr/>
        <a:lstStyle/>
        <a:p>
          <a:endParaRPr lang="en-US"/>
        </a:p>
      </dgm:t>
    </dgm:pt>
    <dgm:pt modelId="{F0354D29-918B-43E3-982E-84CF1A0F751C}" type="sibTrans" cxnId="{28CC4CA6-645B-474E-8784-2BA1A94E8712}">
      <dgm:prSet/>
      <dgm:spPr/>
      <dgm:t>
        <a:bodyPr/>
        <a:lstStyle/>
        <a:p>
          <a:endParaRPr lang="en-US"/>
        </a:p>
      </dgm:t>
    </dgm:pt>
    <dgm:pt modelId="{CA446581-EB5B-4943-A75F-EFFDFAEFFE7F}">
      <dgm:prSet/>
      <dgm:spPr/>
      <dgm:t>
        <a:bodyPr/>
        <a:lstStyle/>
        <a:p>
          <a:r>
            <a:rPr lang="en-US"/>
            <a:t>Overall, Djokovic has the most accomplished resume of the three and is likely to add more as he is relatively injury-free and can play more tournaments on hard courts, his favorite surface.</a:t>
          </a:r>
        </a:p>
      </dgm:t>
    </dgm:pt>
    <dgm:pt modelId="{4ED324AA-45D9-4156-B63F-10FB067F092D}" type="parTrans" cxnId="{21D788D2-4BF6-4E84-921E-CED1319D8E6D}">
      <dgm:prSet/>
      <dgm:spPr/>
      <dgm:t>
        <a:bodyPr/>
        <a:lstStyle/>
        <a:p>
          <a:endParaRPr lang="en-US"/>
        </a:p>
      </dgm:t>
    </dgm:pt>
    <dgm:pt modelId="{AEDE0B91-4D3A-4802-A752-5E4F19FE2042}" type="sibTrans" cxnId="{21D788D2-4BF6-4E84-921E-CED1319D8E6D}">
      <dgm:prSet/>
      <dgm:spPr/>
      <dgm:t>
        <a:bodyPr/>
        <a:lstStyle/>
        <a:p>
          <a:endParaRPr lang="en-US"/>
        </a:p>
      </dgm:t>
    </dgm:pt>
    <dgm:pt modelId="{8C7F51FF-9464-4ABF-8A8D-B1934251087D}">
      <dgm:prSet/>
      <dgm:spPr/>
      <dgm:t>
        <a:bodyPr/>
        <a:lstStyle/>
        <a:p>
          <a:r>
            <a:rPr lang="en-US"/>
            <a:t>In Conclusion, based on my analysis I’d say the </a:t>
          </a:r>
          <a:r>
            <a:rPr lang="en-US" b="1" i="1" u="sng"/>
            <a:t>Current G.O.A.T is Roger Federer</a:t>
          </a:r>
          <a:r>
            <a:rPr lang="en-US" b="1" i="1"/>
            <a:t> and </a:t>
          </a:r>
          <a:r>
            <a:rPr lang="en-US" b="1" i="1" u="sng"/>
            <a:t>Projected G.O.A.T is Djokovic</a:t>
          </a:r>
          <a:endParaRPr lang="en-US"/>
        </a:p>
      </dgm:t>
    </dgm:pt>
    <dgm:pt modelId="{0EA6629D-8495-4452-8FB5-AC6926677B7E}" type="parTrans" cxnId="{AD49FF7F-9BB2-4E96-8630-C7ABDCA5E98E}">
      <dgm:prSet/>
      <dgm:spPr/>
      <dgm:t>
        <a:bodyPr/>
        <a:lstStyle/>
        <a:p>
          <a:endParaRPr lang="en-US"/>
        </a:p>
      </dgm:t>
    </dgm:pt>
    <dgm:pt modelId="{1F2CE2A5-B324-4C20-B6F1-CD8CFF1B69EE}" type="sibTrans" cxnId="{AD49FF7F-9BB2-4E96-8630-C7ABDCA5E98E}">
      <dgm:prSet/>
      <dgm:spPr/>
      <dgm:t>
        <a:bodyPr/>
        <a:lstStyle/>
        <a:p>
          <a:endParaRPr lang="en-US"/>
        </a:p>
      </dgm:t>
    </dgm:pt>
    <dgm:pt modelId="{39720D8F-C306-4DCB-ADD1-A173A3A1B78D}" type="pres">
      <dgm:prSet presAssocID="{56AFD166-5F0D-48E1-B443-5FF00F1C1BEA}" presName="Name0" presStyleCnt="0">
        <dgm:presLayoutVars>
          <dgm:dir/>
          <dgm:resizeHandles/>
        </dgm:presLayoutVars>
      </dgm:prSet>
      <dgm:spPr/>
    </dgm:pt>
    <dgm:pt modelId="{5DD3B4EE-0A5C-422A-9EB8-DDB179503D92}" type="pres">
      <dgm:prSet presAssocID="{865C6640-0415-406E-9243-D763D3E4DEEC}" presName="compNode" presStyleCnt="0"/>
      <dgm:spPr/>
    </dgm:pt>
    <dgm:pt modelId="{8ABC5418-72A2-4709-9302-B4DC7235592E}" type="pres">
      <dgm:prSet presAssocID="{865C6640-0415-406E-9243-D763D3E4DEEC}" presName="dummyConnPt" presStyleCnt="0"/>
      <dgm:spPr/>
    </dgm:pt>
    <dgm:pt modelId="{3CB89809-4FA4-4760-A2A8-E90C4D0A0FD2}" type="pres">
      <dgm:prSet presAssocID="{865C6640-0415-406E-9243-D763D3E4DEEC}" presName="node" presStyleLbl="node1" presStyleIdx="0" presStyleCnt="9">
        <dgm:presLayoutVars>
          <dgm:bulletEnabled val="1"/>
        </dgm:presLayoutVars>
      </dgm:prSet>
      <dgm:spPr/>
    </dgm:pt>
    <dgm:pt modelId="{91DA7DF3-6F1B-4EDE-9592-6B11F36E42EF}" type="pres">
      <dgm:prSet presAssocID="{C3E16F8D-7852-4386-828D-FFD4EA46BEDA}" presName="sibTrans" presStyleLbl="bgSibTrans2D1" presStyleIdx="0" presStyleCnt="8"/>
      <dgm:spPr/>
    </dgm:pt>
    <dgm:pt modelId="{FA641E2B-6203-40CC-B3D9-86E7DB2425F4}" type="pres">
      <dgm:prSet presAssocID="{1A49DF85-80DC-48A5-800A-A2D654EC873A}" presName="compNode" presStyleCnt="0"/>
      <dgm:spPr/>
    </dgm:pt>
    <dgm:pt modelId="{70D9AC5F-626F-4251-BC4F-96E1C6265F77}" type="pres">
      <dgm:prSet presAssocID="{1A49DF85-80DC-48A5-800A-A2D654EC873A}" presName="dummyConnPt" presStyleCnt="0"/>
      <dgm:spPr/>
    </dgm:pt>
    <dgm:pt modelId="{6A8A3FD1-0C7D-4B77-B84F-B9F61F699F6E}" type="pres">
      <dgm:prSet presAssocID="{1A49DF85-80DC-48A5-800A-A2D654EC873A}" presName="node" presStyleLbl="node1" presStyleIdx="1" presStyleCnt="9">
        <dgm:presLayoutVars>
          <dgm:bulletEnabled val="1"/>
        </dgm:presLayoutVars>
      </dgm:prSet>
      <dgm:spPr/>
    </dgm:pt>
    <dgm:pt modelId="{B5CA2CDE-D51D-499E-B8DE-DC1A5F73687C}" type="pres">
      <dgm:prSet presAssocID="{430B994D-6876-4785-9DD7-40BAE167F96B}" presName="sibTrans" presStyleLbl="bgSibTrans2D1" presStyleIdx="1" presStyleCnt="8"/>
      <dgm:spPr/>
    </dgm:pt>
    <dgm:pt modelId="{F8400172-ECD1-468B-AD70-EED73425207E}" type="pres">
      <dgm:prSet presAssocID="{F37172D9-2FF4-4006-B599-7F589DC1DE79}" presName="compNode" presStyleCnt="0"/>
      <dgm:spPr/>
    </dgm:pt>
    <dgm:pt modelId="{38E3AD3A-8363-4C61-8772-941E4C211226}" type="pres">
      <dgm:prSet presAssocID="{F37172D9-2FF4-4006-B599-7F589DC1DE79}" presName="dummyConnPt" presStyleCnt="0"/>
      <dgm:spPr/>
    </dgm:pt>
    <dgm:pt modelId="{A2966D3C-B1B2-4D49-985F-83184A068F5E}" type="pres">
      <dgm:prSet presAssocID="{F37172D9-2FF4-4006-B599-7F589DC1DE79}" presName="node" presStyleLbl="node1" presStyleIdx="2" presStyleCnt="9">
        <dgm:presLayoutVars>
          <dgm:bulletEnabled val="1"/>
        </dgm:presLayoutVars>
      </dgm:prSet>
      <dgm:spPr/>
    </dgm:pt>
    <dgm:pt modelId="{AD1DBA3F-9B70-4B25-B453-160774D6E60B}" type="pres">
      <dgm:prSet presAssocID="{58162D6E-F725-4533-8F4C-2EA0BC6A4BC6}" presName="sibTrans" presStyleLbl="bgSibTrans2D1" presStyleIdx="2" presStyleCnt="8"/>
      <dgm:spPr/>
    </dgm:pt>
    <dgm:pt modelId="{86393E31-1528-4C4D-AF3C-2FE52C088D42}" type="pres">
      <dgm:prSet presAssocID="{4046F142-B79C-463B-BF93-922794AA6589}" presName="compNode" presStyleCnt="0"/>
      <dgm:spPr/>
    </dgm:pt>
    <dgm:pt modelId="{4270E786-9FA6-4EB3-8DD9-0E169764D24D}" type="pres">
      <dgm:prSet presAssocID="{4046F142-B79C-463B-BF93-922794AA6589}" presName="dummyConnPt" presStyleCnt="0"/>
      <dgm:spPr/>
    </dgm:pt>
    <dgm:pt modelId="{7A9D636D-1446-4867-A570-3E50246C5656}" type="pres">
      <dgm:prSet presAssocID="{4046F142-B79C-463B-BF93-922794AA6589}" presName="node" presStyleLbl="node1" presStyleIdx="3" presStyleCnt="9">
        <dgm:presLayoutVars>
          <dgm:bulletEnabled val="1"/>
        </dgm:presLayoutVars>
      </dgm:prSet>
      <dgm:spPr/>
    </dgm:pt>
    <dgm:pt modelId="{64977B41-E89E-4C5A-A0E9-14A8020B762A}" type="pres">
      <dgm:prSet presAssocID="{D4CEAA06-1718-449B-BFD1-9BF214B61923}" presName="sibTrans" presStyleLbl="bgSibTrans2D1" presStyleIdx="3" presStyleCnt="8"/>
      <dgm:spPr/>
    </dgm:pt>
    <dgm:pt modelId="{40FAF8BC-E910-47A6-9BEF-7127E3591BF4}" type="pres">
      <dgm:prSet presAssocID="{6AA14AE2-F521-4D3A-AEC3-21D278738785}" presName="compNode" presStyleCnt="0"/>
      <dgm:spPr/>
    </dgm:pt>
    <dgm:pt modelId="{85368292-FA75-4CE3-9B95-CEFCF222F1A0}" type="pres">
      <dgm:prSet presAssocID="{6AA14AE2-F521-4D3A-AEC3-21D278738785}" presName="dummyConnPt" presStyleCnt="0"/>
      <dgm:spPr/>
    </dgm:pt>
    <dgm:pt modelId="{1EADAA24-F833-4B32-B598-C7933D68198C}" type="pres">
      <dgm:prSet presAssocID="{6AA14AE2-F521-4D3A-AEC3-21D278738785}" presName="node" presStyleLbl="node1" presStyleIdx="4" presStyleCnt="9">
        <dgm:presLayoutVars>
          <dgm:bulletEnabled val="1"/>
        </dgm:presLayoutVars>
      </dgm:prSet>
      <dgm:spPr/>
    </dgm:pt>
    <dgm:pt modelId="{B067F7D5-FAA0-40C4-B143-712994A37B7A}" type="pres">
      <dgm:prSet presAssocID="{231BD019-C35A-4A0C-90E2-39533C8654A0}" presName="sibTrans" presStyleLbl="bgSibTrans2D1" presStyleIdx="4" presStyleCnt="8"/>
      <dgm:spPr/>
    </dgm:pt>
    <dgm:pt modelId="{540726D3-C9AF-476B-B170-607B0574A1C8}" type="pres">
      <dgm:prSet presAssocID="{ABC81958-CA0B-4AD7-907E-B6DC636CF0E0}" presName="compNode" presStyleCnt="0"/>
      <dgm:spPr/>
    </dgm:pt>
    <dgm:pt modelId="{DE1EA282-699A-4159-B326-06A47CF63FB5}" type="pres">
      <dgm:prSet presAssocID="{ABC81958-CA0B-4AD7-907E-B6DC636CF0E0}" presName="dummyConnPt" presStyleCnt="0"/>
      <dgm:spPr/>
    </dgm:pt>
    <dgm:pt modelId="{F807A1C9-2571-4318-B5E1-16BB34C81C7A}" type="pres">
      <dgm:prSet presAssocID="{ABC81958-CA0B-4AD7-907E-B6DC636CF0E0}" presName="node" presStyleLbl="node1" presStyleIdx="5" presStyleCnt="9">
        <dgm:presLayoutVars>
          <dgm:bulletEnabled val="1"/>
        </dgm:presLayoutVars>
      </dgm:prSet>
      <dgm:spPr/>
    </dgm:pt>
    <dgm:pt modelId="{937F5187-2A11-4AAF-98EE-33DF4C5BA389}" type="pres">
      <dgm:prSet presAssocID="{FD02B40C-D2BD-4D4C-B591-08F652B510B8}" presName="sibTrans" presStyleLbl="bgSibTrans2D1" presStyleIdx="5" presStyleCnt="8"/>
      <dgm:spPr/>
    </dgm:pt>
    <dgm:pt modelId="{E323717F-E859-4DE4-9CBB-4C86A1AF3CE1}" type="pres">
      <dgm:prSet presAssocID="{F32443FE-FF9E-4B0D-9692-3CE11291EDFA}" presName="compNode" presStyleCnt="0"/>
      <dgm:spPr/>
    </dgm:pt>
    <dgm:pt modelId="{814BB9C0-7457-4FDD-BD15-C0D986DAE090}" type="pres">
      <dgm:prSet presAssocID="{F32443FE-FF9E-4B0D-9692-3CE11291EDFA}" presName="dummyConnPt" presStyleCnt="0"/>
      <dgm:spPr/>
    </dgm:pt>
    <dgm:pt modelId="{E796C084-19EA-492D-94AB-BB19584E017C}" type="pres">
      <dgm:prSet presAssocID="{F32443FE-FF9E-4B0D-9692-3CE11291EDFA}" presName="node" presStyleLbl="node1" presStyleIdx="6" presStyleCnt="9">
        <dgm:presLayoutVars>
          <dgm:bulletEnabled val="1"/>
        </dgm:presLayoutVars>
      </dgm:prSet>
      <dgm:spPr/>
    </dgm:pt>
    <dgm:pt modelId="{7CB2253D-5342-4C6C-886F-A9231D0279E8}" type="pres">
      <dgm:prSet presAssocID="{F0354D29-918B-43E3-982E-84CF1A0F751C}" presName="sibTrans" presStyleLbl="bgSibTrans2D1" presStyleIdx="6" presStyleCnt="8"/>
      <dgm:spPr/>
    </dgm:pt>
    <dgm:pt modelId="{BB3E423D-0F0B-467B-9AF3-CCCA6B05E361}" type="pres">
      <dgm:prSet presAssocID="{CA446581-EB5B-4943-A75F-EFFDFAEFFE7F}" presName="compNode" presStyleCnt="0"/>
      <dgm:spPr/>
    </dgm:pt>
    <dgm:pt modelId="{07D99496-DFF3-4431-91EA-5B8C69F1FCA0}" type="pres">
      <dgm:prSet presAssocID="{CA446581-EB5B-4943-A75F-EFFDFAEFFE7F}" presName="dummyConnPt" presStyleCnt="0"/>
      <dgm:spPr/>
    </dgm:pt>
    <dgm:pt modelId="{CFCAD2C1-A08B-4CD7-99E4-17E68536C5C4}" type="pres">
      <dgm:prSet presAssocID="{CA446581-EB5B-4943-A75F-EFFDFAEFFE7F}" presName="node" presStyleLbl="node1" presStyleIdx="7" presStyleCnt="9">
        <dgm:presLayoutVars>
          <dgm:bulletEnabled val="1"/>
        </dgm:presLayoutVars>
      </dgm:prSet>
      <dgm:spPr/>
    </dgm:pt>
    <dgm:pt modelId="{E6791ECC-6BB6-4160-8EE8-B317CAA39375}" type="pres">
      <dgm:prSet presAssocID="{AEDE0B91-4D3A-4802-A752-5E4F19FE2042}" presName="sibTrans" presStyleLbl="bgSibTrans2D1" presStyleIdx="7" presStyleCnt="8"/>
      <dgm:spPr/>
    </dgm:pt>
    <dgm:pt modelId="{44D8161C-7E3E-4EFB-A32A-DD2EE661634F}" type="pres">
      <dgm:prSet presAssocID="{8C7F51FF-9464-4ABF-8A8D-B1934251087D}" presName="compNode" presStyleCnt="0"/>
      <dgm:spPr/>
    </dgm:pt>
    <dgm:pt modelId="{661349C3-9151-4342-880E-5ECA019D16C0}" type="pres">
      <dgm:prSet presAssocID="{8C7F51FF-9464-4ABF-8A8D-B1934251087D}" presName="dummyConnPt" presStyleCnt="0"/>
      <dgm:spPr/>
    </dgm:pt>
    <dgm:pt modelId="{5DF32897-5D62-4055-8C75-3C6BDC224699}" type="pres">
      <dgm:prSet presAssocID="{8C7F51FF-9464-4ABF-8A8D-B1934251087D}" presName="node" presStyleLbl="node1" presStyleIdx="8" presStyleCnt="9">
        <dgm:presLayoutVars>
          <dgm:bulletEnabled val="1"/>
        </dgm:presLayoutVars>
      </dgm:prSet>
      <dgm:spPr/>
    </dgm:pt>
  </dgm:ptLst>
  <dgm:cxnLst>
    <dgm:cxn modelId="{1132EF06-C58E-48AE-8767-3E5146635AA9}" type="presOf" srcId="{430B994D-6876-4785-9DD7-40BAE167F96B}" destId="{B5CA2CDE-D51D-499E-B8DE-DC1A5F73687C}" srcOrd="0" destOrd="0" presId="urn:microsoft.com/office/officeart/2005/8/layout/bProcess4"/>
    <dgm:cxn modelId="{BB22DF0C-7D49-43FC-A9CD-071C5A491C75}" srcId="{56AFD166-5F0D-48E1-B443-5FF00F1C1BEA}" destId="{4046F142-B79C-463B-BF93-922794AA6589}" srcOrd="3" destOrd="0" parTransId="{CB522AA9-E373-4527-B189-F617452A295F}" sibTransId="{D4CEAA06-1718-449B-BFD1-9BF214B61923}"/>
    <dgm:cxn modelId="{0830CB16-67B9-4AA0-AC4A-B095AB62CC74}" type="presOf" srcId="{CA446581-EB5B-4943-A75F-EFFDFAEFFE7F}" destId="{CFCAD2C1-A08B-4CD7-99E4-17E68536C5C4}" srcOrd="0" destOrd="0" presId="urn:microsoft.com/office/officeart/2005/8/layout/bProcess4"/>
    <dgm:cxn modelId="{753F3431-D668-43EA-9218-8A15770B8911}" type="presOf" srcId="{58162D6E-F725-4533-8F4C-2EA0BC6A4BC6}" destId="{AD1DBA3F-9B70-4B25-B453-160774D6E60B}" srcOrd="0" destOrd="0" presId="urn:microsoft.com/office/officeart/2005/8/layout/bProcess4"/>
    <dgm:cxn modelId="{6F6D4C3A-96F7-42CC-A2F3-A9922D4C0C1E}" srcId="{56AFD166-5F0D-48E1-B443-5FF00F1C1BEA}" destId="{ABC81958-CA0B-4AD7-907E-B6DC636CF0E0}" srcOrd="5" destOrd="0" parTransId="{C039A8D8-76A1-4376-9BEF-D891A6107D70}" sibTransId="{FD02B40C-D2BD-4D4C-B591-08F652B510B8}"/>
    <dgm:cxn modelId="{30E6D33C-F80F-4252-B8C7-CE24116F61A2}" srcId="{56AFD166-5F0D-48E1-B443-5FF00F1C1BEA}" destId="{6AA14AE2-F521-4D3A-AEC3-21D278738785}" srcOrd="4" destOrd="0" parTransId="{9626EF34-5AF6-4517-A6B6-369CA16AB866}" sibTransId="{231BD019-C35A-4A0C-90E2-39533C8654A0}"/>
    <dgm:cxn modelId="{B76E3368-B799-498B-833C-80189CC58486}" type="presOf" srcId="{F37172D9-2FF4-4006-B599-7F589DC1DE79}" destId="{A2966D3C-B1B2-4D49-985F-83184A068F5E}" srcOrd="0" destOrd="0" presId="urn:microsoft.com/office/officeart/2005/8/layout/bProcess4"/>
    <dgm:cxn modelId="{7255EF6C-CE64-4C68-B8C5-C4E472AA4A7D}" srcId="{56AFD166-5F0D-48E1-B443-5FF00F1C1BEA}" destId="{865C6640-0415-406E-9243-D763D3E4DEEC}" srcOrd="0" destOrd="0" parTransId="{AF6285BC-8C4A-4FC3-970E-ABDAC086A6B9}" sibTransId="{C3E16F8D-7852-4386-828D-FFD4EA46BEDA}"/>
    <dgm:cxn modelId="{274DC856-0FBA-4737-A18E-9920D1BEC9F8}" type="presOf" srcId="{ABC81958-CA0B-4AD7-907E-B6DC636CF0E0}" destId="{F807A1C9-2571-4318-B5E1-16BB34C81C7A}" srcOrd="0" destOrd="0" presId="urn:microsoft.com/office/officeart/2005/8/layout/bProcess4"/>
    <dgm:cxn modelId="{E9FB1559-1AC0-4051-B053-FEB8E7946146}" type="presOf" srcId="{AEDE0B91-4D3A-4802-A752-5E4F19FE2042}" destId="{E6791ECC-6BB6-4160-8EE8-B317CAA39375}" srcOrd="0" destOrd="0" presId="urn:microsoft.com/office/officeart/2005/8/layout/bProcess4"/>
    <dgm:cxn modelId="{AD49FF7F-9BB2-4E96-8630-C7ABDCA5E98E}" srcId="{56AFD166-5F0D-48E1-B443-5FF00F1C1BEA}" destId="{8C7F51FF-9464-4ABF-8A8D-B1934251087D}" srcOrd="8" destOrd="0" parTransId="{0EA6629D-8495-4452-8FB5-AC6926677B7E}" sibTransId="{1F2CE2A5-B324-4C20-B6F1-CD8CFF1B69EE}"/>
    <dgm:cxn modelId="{94F94689-802B-4BBE-B1C5-5A221CAF2DE7}" type="presOf" srcId="{56AFD166-5F0D-48E1-B443-5FF00F1C1BEA}" destId="{39720D8F-C306-4DCB-ADD1-A173A3A1B78D}" srcOrd="0" destOrd="0" presId="urn:microsoft.com/office/officeart/2005/8/layout/bProcess4"/>
    <dgm:cxn modelId="{DCCFBB8F-6BD6-45F2-8954-F50AFBFE55E2}" type="presOf" srcId="{6AA14AE2-F521-4D3A-AEC3-21D278738785}" destId="{1EADAA24-F833-4B32-B598-C7933D68198C}" srcOrd="0" destOrd="0" presId="urn:microsoft.com/office/officeart/2005/8/layout/bProcess4"/>
    <dgm:cxn modelId="{7DC85E91-5873-4DB2-9A27-808EC5AA5E2D}" type="presOf" srcId="{231BD019-C35A-4A0C-90E2-39533C8654A0}" destId="{B067F7D5-FAA0-40C4-B143-712994A37B7A}" srcOrd="0" destOrd="0" presId="urn:microsoft.com/office/officeart/2005/8/layout/bProcess4"/>
    <dgm:cxn modelId="{BE5AF49A-0162-4E46-AD23-4FFA5A1A49D1}" type="presOf" srcId="{F32443FE-FF9E-4B0D-9692-3CE11291EDFA}" destId="{E796C084-19EA-492D-94AB-BB19584E017C}" srcOrd="0" destOrd="0" presId="urn:microsoft.com/office/officeart/2005/8/layout/bProcess4"/>
    <dgm:cxn modelId="{E7046CA0-36A6-4458-AF88-2D2747667C5C}" type="presOf" srcId="{8C7F51FF-9464-4ABF-8A8D-B1934251087D}" destId="{5DF32897-5D62-4055-8C75-3C6BDC224699}" srcOrd="0" destOrd="0" presId="urn:microsoft.com/office/officeart/2005/8/layout/bProcess4"/>
    <dgm:cxn modelId="{28CC4CA6-645B-474E-8784-2BA1A94E8712}" srcId="{56AFD166-5F0D-48E1-B443-5FF00F1C1BEA}" destId="{F32443FE-FF9E-4B0D-9692-3CE11291EDFA}" srcOrd="6" destOrd="0" parTransId="{92713DC0-CFF9-4F55-B276-ACD44B2B1739}" sibTransId="{F0354D29-918B-43E3-982E-84CF1A0F751C}"/>
    <dgm:cxn modelId="{275223AD-2D3C-49BE-8ADB-23886BEC7C55}" srcId="{56AFD166-5F0D-48E1-B443-5FF00F1C1BEA}" destId="{1A49DF85-80DC-48A5-800A-A2D654EC873A}" srcOrd="1" destOrd="0" parTransId="{5C991520-91AF-423E-BB58-3A4F03EB3F13}" sibTransId="{430B994D-6876-4785-9DD7-40BAE167F96B}"/>
    <dgm:cxn modelId="{A6E40BB7-6C54-4FC9-A8E9-E469A81388BA}" type="presOf" srcId="{4046F142-B79C-463B-BF93-922794AA6589}" destId="{7A9D636D-1446-4867-A570-3E50246C5656}" srcOrd="0" destOrd="0" presId="urn:microsoft.com/office/officeart/2005/8/layout/bProcess4"/>
    <dgm:cxn modelId="{61797BC7-47EF-4991-8453-DE1816993D5D}" type="presOf" srcId="{D4CEAA06-1718-449B-BFD1-9BF214B61923}" destId="{64977B41-E89E-4C5A-A0E9-14A8020B762A}" srcOrd="0" destOrd="0" presId="urn:microsoft.com/office/officeart/2005/8/layout/bProcess4"/>
    <dgm:cxn modelId="{F3FAF7CD-8305-414F-AED0-45D18894351C}" srcId="{56AFD166-5F0D-48E1-B443-5FF00F1C1BEA}" destId="{F37172D9-2FF4-4006-B599-7F589DC1DE79}" srcOrd="2" destOrd="0" parTransId="{2D4942DD-614D-469A-9613-394B5BF3E392}" sibTransId="{58162D6E-F725-4533-8F4C-2EA0BC6A4BC6}"/>
    <dgm:cxn modelId="{1B68D4D0-F9AF-461E-86D7-CC6EDF5403B1}" type="presOf" srcId="{F0354D29-918B-43E3-982E-84CF1A0F751C}" destId="{7CB2253D-5342-4C6C-886F-A9231D0279E8}" srcOrd="0" destOrd="0" presId="urn:microsoft.com/office/officeart/2005/8/layout/bProcess4"/>
    <dgm:cxn modelId="{21D788D2-4BF6-4E84-921E-CED1319D8E6D}" srcId="{56AFD166-5F0D-48E1-B443-5FF00F1C1BEA}" destId="{CA446581-EB5B-4943-A75F-EFFDFAEFFE7F}" srcOrd="7" destOrd="0" parTransId="{4ED324AA-45D9-4156-B63F-10FB067F092D}" sibTransId="{AEDE0B91-4D3A-4802-A752-5E4F19FE2042}"/>
    <dgm:cxn modelId="{E6289BD3-1DFE-4572-9981-C07B3DB5454B}" type="presOf" srcId="{865C6640-0415-406E-9243-D763D3E4DEEC}" destId="{3CB89809-4FA4-4760-A2A8-E90C4D0A0FD2}" srcOrd="0" destOrd="0" presId="urn:microsoft.com/office/officeart/2005/8/layout/bProcess4"/>
    <dgm:cxn modelId="{07F7E1E7-4B54-4E04-BA32-8113C31CA23A}" type="presOf" srcId="{1A49DF85-80DC-48A5-800A-A2D654EC873A}" destId="{6A8A3FD1-0C7D-4B77-B84F-B9F61F699F6E}" srcOrd="0" destOrd="0" presId="urn:microsoft.com/office/officeart/2005/8/layout/bProcess4"/>
    <dgm:cxn modelId="{73266EE9-B263-449A-A939-F000B3CC5CA0}" type="presOf" srcId="{C3E16F8D-7852-4386-828D-FFD4EA46BEDA}" destId="{91DA7DF3-6F1B-4EDE-9592-6B11F36E42EF}" srcOrd="0" destOrd="0" presId="urn:microsoft.com/office/officeart/2005/8/layout/bProcess4"/>
    <dgm:cxn modelId="{AD69CEFD-D02D-4320-8BA5-CEE22F7F8A3F}" type="presOf" srcId="{FD02B40C-D2BD-4D4C-B591-08F652B510B8}" destId="{937F5187-2A11-4AAF-98EE-33DF4C5BA389}" srcOrd="0" destOrd="0" presId="urn:microsoft.com/office/officeart/2005/8/layout/bProcess4"/>
    <dgm:cxn modelId="{AEF8E0CA-32F7-4A01-AD91-175FED524F6E}" type="presParOf" srcId="{39720D8F-C306-4DCB-ADD1-A173A3A1B78D}" destId="{5DD3B4EE-0A5C-422A-9EB8-DDB179503D92}" srcOrd="0" destOrd="0" presId="urn:microsoft.com/office/officeart/2005/8/layout/bProcess4"/>
    <dgm:cxn modelId="{ABF44F54-AA41-4B2F-A7BC-A43F9EE479D5}" type="presParOf" srcId="{5DD3B4EE-0A5C-422A-9EB8-DDB179503D92}" destId="{8ABC5418-72A2-4709-9302-B4DC7235592E}" srcOrd="0" destOrd="0" presId="urn:microsoft.com/office/officeart/2005/8/layout/bProcess4"/>
    <dgm:cxn modelId="{4A95273D-1688-4A66-8AC4-457FA0A499CE}" type="presParOf" srcId="{5DD3B4EE-0A5C-422A-9EB8-DDB179503D92}" destId="{3CB89809-4FA4-4760-A2A8-E90C4D0A0FD2}" srcOrd="1" destOrd="0" presId="urn:microsoft.com/office/officeart/2005/8/layout/bProcess4"/>
    <dgm:cxn modelId="{D74CB617-52A2-422D-8B97-9F3C92DC366E}" type="presParOf" srcId="{39720D8F-C306-4DCB-ADD1-A173A3A1B78D}" destId="{91DA7DF3-6F1B-4EDE-9592-6B11F36E42EF}" srcOrd="1" destOrd="0" presId="urn:microsoft.com/office/officeart/2005/8/layout/bProcess4"/>
    <dgm:cxn modelId="{6F77862C-ADFD-482E-ACEA-1DFE435B5058}" type="presParOf" srcId="{39720D8F-C306-4DCB-ADD1-A173A3A1B78D}" destId="{FA641E2B-6203-40CC-B3D9-86E7DB2425F4}" srcOrd="2" destOrd="0" presId="urn:microsoft.com/office/officeart/2005/8/layout/bProcess4"/>
    <dgm:cxn modelId="{6C900014-7A57-4C1E-A2CF-36D9BCAEB113}" type="presParOf" srcId="{FA641E2B-6203-40CC-B3D9-86E7DB2425F4}" destId="{70D9AC5F-626F-4251-BC4F-96E1C6265F77}" srcOrd="0" destOrd="0" presId="urn:microsoft.com/office/officeart/2005/8/layout/bProcess4"/>
    <dgm:cxn modelId="{92511B41-AC5A-46BE-BD8F-583234289A22}" type="presParOf" srcId="{FA641E2B-6203-40CC-B3D9-86E7DB2425F4}" destId="{6A8A3FD1-0C7D-4B77-B84F-B9F61F699F6E}" srcOrd="1" destOrd="0" presId="urn:microsoft.com/office/officeart/2005/8/layout/bProcess4"/>
    <dgm:cxn modelId="{D5F2221A-4BC9-45F7-8EA0-3E0B9BA2F347}" type="presParOf" srcId="{39720D8F-C306-4DCB-ADD1-A173A3A1B78D}" destId="{B5CA2CDE-D51D-499E-B8DE-DC1A5F73687C}" srcOrd="3" destOrd="0" presId="urn:microsoft.com/office/officeart/2005/8/layout/bProcess4"/>
    <dgm:cxn modelId="{A4BF7415-02FE-4B48-816F-9CE38B5FA4A1}" type="presParOf" srcId="{39720D8F-C306-4DCB-ADD1-A173A3A1B78D}" destId="{F8400172-ECD1-468B-AD70-EED73425207E}" srcOrd="4" destOrd="0" presId="urn:microsoft.com/office/officeart/2005/8/layout/bProcess4"/>
    <dgm:cxn modelId="{E5CFBDD6-1B7F-4460-8CAF-58CC149E0EFA}" type="presParOf" srcId="{F8400172-ECD1-468B-AD70-EED73425207E}" destId="{38E3AD3A-8363-4C61-8772-941E4C211226}" srcOrd="0" destOrd="0" presId="urn:microsoft.com/office/officeart/2005/8/layout/bProcess4"/>
    <dgm:cxn modelId="{DFB34CB3-054D-46FE-AF3D-EB8E20C44095}" type="presParOf" srcId="{F8400172-ECD1-468B-AD70-EED73425207E}" destId="{A2966D3C-B1B2-4D49-985F-83184A068F5E}" srcOrd="1" destOrd="0" presId="urn:microsoft.com/office/officeart/2005/8/layout/bProcess4"/>
    <dgm:cxn modelId="{2B699523-B168-4E57-95AE-A464B48E045A}" type="presParOf" srcId="{39720D8F-C306-4DCB-ADD1-A173A3A1B78D}" destId="{AD1DBA3F-9B70-4B25-B453-160774D6E60B}" srcOrd="5" destOrd="0" presId="urn:microsoft.com/office/officeart/2005/8/layout/bProcess4"/>
    <dgm:cxn modelId="{E9BEE71A-471D-4F8C-89BA-5AED3C68832E}" type="presParOf" srcId="{39720D8F-C306-4DCB-ADD1-A173A3A1B78D}" destId="{86393E31-1528-4C4D-AF3C-2FE52C088D42}" srcOrd="6" destOrd="0" presId="urn:microsoft.com/office/officeart/2005/8/layout/bProcess4"/>
    <dgm:cxn modelId="{5C485B3A-FDCD-45A3-94C2-082AC9CBE57A}" type="presParOf" srcId="{86393E31-1528-4C4D-AF3C-2FE52C088D42}" destId="{4270E786-9FA6-4EB3-8DD9-0E169764D24D}" srcOrd="0" destOrd="0" presId="urn:microsoft.com/office/officeart/2005/8/layout/bProcess4"/>
    <dgm:cxn modelId="{668F449F-FBD5-44BB-93CA-AC0599AA2F14}" type="presParOf" srcId="{86393E31-1528-4C4D-AF3C-2FE52C088D42}" destId="{7A9D636D-1446-4867-A570-3E50246C5656}" srcOrd="1" destOrd="0" presId="urn:microsoft.com/office/officeart/2005/8/layout/bProcess4"/>
    <dgm:cxn modelId="{FE8081FE-F769-4574-BF34-5FEB6ABB95FE}" type="presParOf" srcId="{39720D8F-C306-4DCB-ADD1-A173A3A1B78D}" destId="{64977B41-E89E-4C5A-A0E9-14A8020B762A}" srcOrd="7" destOrd="0" presId="urn:microsoft.com/office/officeart/2005/8/layout/bProcess4"/>
    <dgm:cxn modelId="{CCF8128F-B684-4E3D-98A0-FF3DBAB89421}" type="presParOf" srcId="{39720D8F-C306-4DCB-ADD1-A173A3A1B78D}" destId="{40FAF8BC-E910-47A6-9BEF-7127E3591BF4}" srcOrd="8" destOrd="0" presId="urn:microsoft.com/office/officeart/2005/8/layout/bProcess4"/>
    <dgm:cxn modelId="{B6343012-E264-4E2F-99FB-F737F75FCA0E}" type="presParOf" srcId="{40FAF8BC-E910-47A6-9BEF-7127E3591BF4}" destId="{85368292-FA75-4CE3-9B95-CEFCF222F1A0}" srcOrd="0" destOrd="0" presId="urn:microsoft.com/office/officeart/2005/8/layout/bProcess4"/>
    <dgm:cxn modelId="{7EF5B8EF-5C55-42A7-BB37-066929BA0A66}" type="presParOf" srcId="{40FAF8BC-E910-47A6-9BEF-7127E3591BF4}" destId="{1EADAA24-F833-4B32-B598-C7933D68198C}" srcOrd="1" destOrd="0" presId="urn:microsoft.com/office/officeart/2005/8/layout/bProcess4"/>
    <dgm:cxn modelId="{1424D6B5-BAD0-4E50-A8F7-84CF81B8C6AB}" type="presParOf" srcId="{39720D8F-C306-4DCB-ADD1-A173A3A1B78D}" destId="{B067F7D5-FAA0-40C4-B143-712994A37B7A}" srcOrd="9" destOrd="0" presId="urn:microsoft.com/office/officeart/2005/8/layout/bProcess4"/>
    <dgm:cxn modelId="{8E101C86-22A7-4E98-A5EB-B94BD32F14BC}" type="presParOf" srcId="{39720D8F-C306-4DCB-ADD1-A173A3A1B78D}" destId="{540726D3-C9AF-476B-B170-607B0574A1C8}" srcOrd="10" destOrd="0" presId="urn:microsoft.com/office/officeart/2005/8/layout/bProcess4"/>
    <dgm:cxn modelId="{B03663A6-6C65-4226-88F8-DBFEC9C5F7D7}" type="presParOf" srcId="{540726D3-C9AF-476B-B170-607B0574A1C8}" destId="{DE1EA282-699A-4159-B326-06A47CF63FB5}" srcOrd="0" destOrd="0" presId="urn:microsoft.com/office/officeart/2005/8/layout/bProcess4"/>
    <dgm:cxn modelId="{992492CF-7648-46C8-AD42-61F2EBA15B55}" type="presParOf" srcId="{540726D3-C9AF-476B-B170-607B0574A1C8}" destId="{F807A1C9-2571-4318-B5E1-16BB34C81C7A}" srcOrd="1" destOrd="0" presId="urn:microsoft.com/office/officeart/2005/8/layout/bProcess4"/>
    <dgm:cxn modelId="{0CA2CD18-A3D9-4E89-9EC0-C80A778665B0}" type="presParOf" srcId="{39720D8F-C306-4DCB-ADD1-A173A3A1B78D}" destId="{937F5187-2A11-4AAF-98EE-33DF4C5BA389}" srcOrd="11" destOrd="0" presId="urn:microsoft.com/office/officeart/2005/8/layout/bProcess4"/>
    <dgm:cxn modelId="{65ED1C15-AC92-45C0-B38A-D867E00E6BE0}" type="presParOf" srcId="{39720D8F-C306-4DCB-ADD1-A173A3A1B78D}" destId="{E323717F-E859-4DE4-9CBB-4C86A1AF3CE1}" srcOrd="12" destOrd="0" presId="urn:microsoft.com/office/officeart/2005/8/layout/bProcess4"/>
    <dgm:cxn modelId="{3D6922D3-95C6-4249-94AE-A16491A19F72}" type="presParOf" srcId="{E323717F-E859-4DE4-9CBB-4C86A1AF3CE1}" destId="{814BB9C0-7457-4FDD-BD15-C0D986DAE090}" srcOrd="0" destOrd="0" presId="urn:microsoft.com/office/officeart/2005/8/layout/bProcess4"/>
    <dgm:cxn modelId="{1C8F8045-8F25-43CB-9EB5-A78BAE2DB56E}" type="presParOf" srcId="{E323717F-E859-4DE4-9CBB-4C86A1AF3CE1}" destId="{E796C084-19EA-492D-94AB-BB19584E017C}" srcOrd="1" destOrd="0" presId="urn:microsoft.com/office/officeart/2005/8/layout/bProcess4"/>
    <dgm:cxn modelId="{47967BB1-F698-4BE4-B53B-7D26DBF78E6F}" type="presParOf" srcId="{39720D8F-C306-4DCB-ADD1-A173A3A1B78D}" destId="{7CB2253D-5342-4C6C-886F-A9231D0279E8}" srcOrd="13" destOrd="0" presId="urn:microsoft.com/office/officeart/2005/8/layout/bProcess4"/>
    <dgm:cxn modelId="{9653B4B8-AC3C-4791-AF90-30EB69C82518}" type="presParOf" srcId="{39720D8F-C306-4DCB-ADD1-A173A3A1B78D}" destId="{BB3E423D-0F0B-467B-9AF3-CCCA6B05E361}" srcOrd="14" destOrd="0" presId="urn:microsoft.com/office/officeart/2005/8/layout/bProcess4"/>
    <dgm:cxn modelId="{90894A5E-B335-49C1-93B9-7F53D5D4714A}" type="presParOf" srcId="{BB3E423D-0F0B-467B-9AF3-CCCA6B05E361}" destId="{07D99496-DFF3-4431-91EA-5B8C69F1FCA0}" srcOrd="0" destOrd="0" presId="urn:microsoft.com/office/officeart/2005/8/layout/bProcess4"/>
    <dgm:cxn modelId="{5B8729A3-2C87-4206-A592-30A70A227BF3}" type="presParOf" srcId="{BB3E423D-0F0B-467B-9AF3-CCCA6B05E361}" destId="{CFCAD2C1-A08B-4CD7-99E4-17E68536C5C4}" srcOrd="1" destOrd="0" presId="urn:microsoft.com/office/officeart/2005/8/layout/bProcess4"/>
    <dgm:cxn modelId="{B94D7789-BE38-49F3-A86E-101974CF65C5}" type="presParOf" srcId="{39720D8F-C306-4DCB-ADD1-A173A3A1B78D}" destId="{E6791ECC-6BB6-4160-8EE8-B317CAA39375}" srcOrd="15" destOrd="0" presId="urn:microsoft.com/office/officeart/2005/8/layout/bProcess4"/>
    <dgm:cxn modelId="{7984E196-62BA-4E21-9F50-519F2A49EF18}" type="presParOf" srcId="{39720D8F-C306-4DCB-ADD1-A173A3A1B78D}" destId="{44D8161C-7E3E-4EFB-A32A-DD2EE661634F}" srcOrd="16" destOrd="0" presId="urn:microsoft.com/office/officeart/2005/8/layout/bProcess4"/>
    <dgm:cxn modelId="{8592AC73-F183-4B14-A19E-B77842B0292B}" type="presParOf" srcId="{44D8161C-7E3E-4EFB-A32A-DD2EE661634F}" destId="{661349C3-9151-4342-880E-5ECA019D16C0}" srcOrd="0" destOrd="0" presId="urn:microsoft.com/office/officeart/2005/8/layout/bProcess4"/>
    <dgm:cxn modelId="{570782D0-43DE-48D7-AEB6-EC1FF45150D6}" type="presParOf" srcId="{44D8161C-7E3E-4EFB-A32A-DD2EE661634F}" destId="{5DF32897-5D62-4055-8C75-3C6BDC224699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DA7DF3-6F1B-4EDE-9592-6B11F36E42EF}">
      <dsp:nvSpPr>
        <dsp:cNvPr id="0" name=""/>
        <dsp:cNvSpPr/>
      </dsp:nvSpPr>
      <dsp:spPr>
        <a:xfrm rot="5400000">
          <a:off x="586953" y="1320509"/>
          <a:ext cx="2068449" cy="24918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89809-4FA4-4760-A2A8-E90C4D0A0FD2}">
      <dsp:nvSpPr>
        <dsp:cNvPr id="0" name=""/>
        <dsp:cNvSpPr/>
      </dsp:nvSpPr>
      <dsp:spPr>
        <a:xfrm>
          <a:off x="1063358" y="1277"/>
          <a:ext cx="2768772" cy="1661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Nadal at the top with 22, Djokovic following him with 21 and Federer calling it a day at 20. </a:t>
          </a:r>
        </a:p>
      </dsp:txBody>
      <dsp:txXfrm>
        <a:off x="1112015" y="49934"/>
        <a:ext cx="2671458" cy="1563949"/>
      </dsp:txXfrm>
    </dsp:sp>
    <dsp:sp modelId="{B5CA2CDE-D51D-499E-B8DE-DC1A5F73687C}">
      <dsp:nvSpPr>
        <dsp:cNvPr id="0" name=""/>
        <dsp:cNvSpPr/>
      </dsp:nvSpPr>
      <dsp:spPr>
        <a:xfrm rot="5400000">
          <a:off x="586953" y="3397088"/>
          <a:ext cx="2068449" cy="24918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A3FD1-0C7D-4B77-B84F-B9F61F699F6E}">
      <dsp:nvSpPr>
        <dsp:cNvPr id="0" name=""/>
        <dsp:cNvSpPr/>
      </dsp:nvSpPr>
      <dsp:spPr>
        <a:xfrm>
          <a:off x="1063358" y="2077856"/>
          <a:ext cx="2768772" cy="1661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However, Nadal’s unreal level on clay has helped him win 14 titles at Roland Garros and arguably inflated his overall Slam count. </a:t>
          </a:r>
        </a:p>
      </dsp:txBody>
      <dsp:txXfrm>
        <a:off x="1112015" y="2126513"/>
        <a:ext cx="2671458" cy="1563949"/>
      </dsp:txXfrm>
    </dsp:sp>
    <dsp:sp modelId="{AD1DBA3F-9B70-4B25-B453-160774D6E60B}">
      <dsp:nvSpPr>
        <dsp:cNvPr id="0" name=""/>
        <dsp:cNvSpPr/>
      </dsp:nvSpPr>
      <dsp:spPr>
        <a:xfrm>
          <a:off x="1625242" y="4435378"/>
          <a:ext cx="3674337" cy="24918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66D3C-B1B2-4D49-985F-83184A068F5E}">
      <dsp:nvSpPr>
        <dsp:cNvPr id="0" name=""/>
        <dsp:cNvSpPr/>
      </dsp:nvSpPr>
      <dsp:spPr>
        <a:xfrm>
          <a:off x="1063358" y="4154436"/>
          <a:ext cx="2768772" cy="1661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While Nadal’s dominance on clay is quite unprecedented and deserves utmost credit, it drags him back somewhat in the race for the GOAT.</a:t>
          </a:r>
        </a:p>
      </dsp:txBody>
      <dsp:txXfrm>
        <a:off x="1112015" y="4203093"/>
        <a:ext cx="2671458" cy="1563949"/>
      </dsp:txXfrm>
    </dsp:sp>
    <dsp:sp modelId="{64977B41-E89E-4C5A-A0E9-14A8020B762A}">
      <dsp:nvSpPr>
        <dsp:cNvPr id="0" name=""/>
        <dsp:cNvSpPr/>
      </dsp:nvSpPr>
      <dsp:spPr>
        <a:xfrm rot="16200000">
          <a:off x="4269420" y="3397088"/>
          <a:ext cx="2068449" cy="24918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9D636D-1446-4867-A570-3E50246C5656}">
      <dsp:nvSpPr>
        <dsp:cNvPr id="0" name=""/>
        <dsp:cNvSpPr/>
      </dsp:nvSpPr>
      <dsp:spPr>
        <a:xfrm>
          <a:off x="4745825" y="4154436"/>
          <a:ext cx="2768772" cy="1661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Now, Nadal has won eight slams off clay. This points out Nadal’s brilliance on hard courts quite well; the only thing is that it still fades in comparison to that of Federer and Djokovic.</a:t>
          </a:r>
        </a:p>
      </dsp:txBody>
      <dsp:txXfrm>
        <a:off x="4794482" y="4203093"/>
        <a:ext cx="2671458" cy="1563949"/>
      </dsp:txXfrm>
    </dsp:sp>
    <dsp:sp modelId="{B067F7D5-FAA0-40C4-B143-712994A37B7A}">
      <dsp:nvSpPr>
        <dsp:cNvPr id="0" name=""/>
        <dsp:cNvSpPr/>
      </dsp:nvSpPr>
      <dsp:spPr>
        <a:xfrm rot="16200000">
          <a:off x="4269420" y="1320509"/>
          <a:ext cx="2068449" cy="24918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DAA24-F833-4B32-B598-C7933D68198C}">
      <dsp:nvSpPr>
        <dsp:cNvPr id="0" name=""/>
        <dsp:cNvSpPr/>
      </dsp:nvSpPr>
      <dsp:spPr>
        <a:xfrm>
          <a:off x="4745825" y="2077856"/>
          <a:ext cx="2768772" cy="1661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Djokovic leads the list with 38 Masters 1000 titles followed by Nadal with 36 and Federer with 28. </a:t>
          </a:r>
          <a:br>
            <a:rPr lang="en-US" sz="1400" kern="1200"/>
          </a:br>
          <a:endParaRPr lang="en-US" sz="1400" kern="1200"/>
        </a:p>
      </dsp:txBody>
      <dsp:txXfrm>
        <a:off x="4794482" y="2126513"/>
        <a:ext cx="2671458" cy="1563949"/>
      </dsp:txXfrm>
    </dsp:sp>
    <dsp:sp modelId="{937F5187-2A11-4AAF-98EE-33DF4C5BA389}">
      <dsp:nvSpPr>
        <dsp:cNvPr id="0" name=""/>
        <dsp:cNvSpPr/>
      </dsp:nvSpPr>
      <dsp:spPr>
        <a:xfrm>
          <a:off x="5307710" y="282219"/>
          <a:ext cx="3674337" cy="24918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7A1C9-2571-4318-B5E1-16BB34C81C7A}">
      <dsp:nvSpPr>
        <dsp:cNvPr id="0" name=""/>
        <dsp:cNvSpPr/>
      </dsp:nvSpPr>
      <dsp:spPr>
        <a:xfrm>
          <a:off x="4745825" y="1277"/>
          <a:ext cx="2768772" cy="1661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Djokovic and Federer have won 12 and 11 Grand Slams on hard courts, respectively, but Djokovic is comfortably ahead in terms Masters titles won on the surface. </a:t>
          </a:r>
          <a:br>
            <a:rPr lang="en-US" sz="1400" kern="1200"/>
          </a:br>
          <a:endParaRPr lang="en-US" sz="1400" kern="1200"/>
        </a:p>
      </dsp:txBody>
      <dsp:txXfrm>
        <a:off x="4794482" y="49934"/>
        <a:ext cx="2671458" cy="1563949"/>
      </dsp:txXfrm>
    </dsp:sp>
    <dsp:sp modelId="{7CB2253D-5342-4C6C-886F-A9231D0279E8}">
      <dsp:nvSpPr>
        <dsp:cNvPr id="0" name=""/>
        <dsp:cNvSpPr/>
      </dsp:nvSpPr>
      <dsp:spPr>
        <a:xfrm rot="5400000">
          <a:off x="7951887" y="1320509"/>
          <a:ext cx="2068449" cy="24918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6C084-19EA-492D-94AB-BB19584E017C}">
      <dsp:nvSpPr>
        <dsp:cNvPr id="0" name=""/>
        <dsp:cNvSpPr/>
      </dsp:nvSpPr>
      <dsp:spPr>
        <a:xfrm>
          <a:off x="8428293" y="1277"/>
          <a:ext cx="2768772" cy="1661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Federer noses ahead in terms of Wimbledon counts (eight against seven*), but Djokovic might very catch-up next year, given the apparent inability of the younger players to play on grass. </a:t>
          </a:r>
          <a:br>
            <a:rPr lang="en-US" sz="1400" kern="1200"/>
          </a:br>
          <a:endParaRPr lang="en-US" sz="1400" kern="1200"/>
        </a:p>
      </dsp:txBody>
      <dsp:txXfrm>
        <a:off x="8476950" y="49934"/>
        <a:ext cx="2671458" cy="1563949"/>
      </dsp:txXfrm>
    </dsp:sp>
    <dsp:sp modelId="{E6791ECC-6BB6-4160-8EE8-B317CAA39375}">
      <dsp:nvSpPr>
        <dsp:cNvPr id="0" name=""/>
        <dsp:cNvSpPr/>
      </dsp:nvSpPr>
      <dsp:spPr>
        <a:xfrm rot="5400000">
          <a:off x="7951887" y="3397088"/>
          <a:ext cx="2068449" cy="24918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AD2C1-A08B-4CD7-99E4-17E68536C5C4}">
      <dsp:nvSpPr>
        <dsp:cNvPr id="0" name=""/>
        <dsp:cNvSpPr/>
      </dsp:nvSpPr>
      <dsp:spPr>
        <a:xfrm>
          <a:off x="8428293" y="2077856"/>
          <a:ext cx="2768772" cy="1661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Overall, Djokovic has the most accomplished resume of the three and is likely to add more as he is relatively injury-free and can play more tournaments on hard courts, his favorite surface.</a:t>
          </a:r>
        </a:p>
      </dsp:txBody>
      <dsp:txXfrm>
        <a:off x="8476950" y="2126513"/>
        <a:ext cx="2671458" cy="1563949"/>
      </dsp:txXfrm>
    </dsp:sp>
    <dsp:sp modelId="{5DF32897-5D62-4055-8C75-3C6BDC224699}">
      <dsp:nvSpPr>
        <dsp:cNvPr id="0" name=""/>
        <dsp:cNvSpPr/>
      </dsp:nvSpPr>
      <dsp:spPr>
        <a:xfrm>
          <a:off x="8428293" y="4154436"/>
          <a:ext cx="2768772" cy="1661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 Conclusion, based on my analysis I’d say the </a:t>
          </a:r>
          <a:r>
            <a:rPr lang="en-US" sz="1400" b="1" i="1" u="sng" kern="1200"/>
            <a:t>Current G.O.A.T is Roger Federer</a:t>
          </a:r>
          <a:r>
            <a:rPr lang="en-US" sz="1400" b="1" i="1" kern="1200"/>
            <a:t> and </a:t>
          </a:r>
          <a:r>
            <a:rPr lang="en-US" sz="1400" b="1" i="1" u="sng" kern="1200"/>
            <a:t>Projected G.O.A.T is Djokovic</a:t>
          </a:r>
          <a:endParaRPr lang="en-US" sz="1400" kern="1200"/>
        </a:p>
      </dsp:txBody>
      <dsp:txXfrm>
        <a:off x="8476950" y="4203093"/>
        <a:ext cx="2671458" cy="1563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7BDC-75B4-3D83-DD99-771A396DD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9C374-5A9C-F925-670E-C5C784EB9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7DC7F-9B24-4B0F-A9A1-19882C2E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4D62-B1DB-4418-8779-EBB9B3D7A607}" type="datetimeFigureOut">
              <a:rPr lang="en-US" smtClean="0"/>
              <a:t>26-Oct-22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18C80-411E-5E2B-0B7E-7DD6FF829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938FB-EF76-5400-9EE4-517C3F5E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97A4-0FB6-432E-94B6-0673DB4B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0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8890-F96A-ACDC-3C8D-7525DAA6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3F8A2-5FCD-D72A-0042-480165356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B22F9-39DB-8AFD-0B6C-4F495ACB5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4D62-B1DB-4418-8779-EBB9B3D7A607}" type="datetimeFigureOut">
              <a:rPr lang="en-US" smtClean="0"/>
              <a:t>26-Oct-22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8AB8B-02C6-2EA4-A4FE-09D4F959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A6911-7733-44C2-3085-F5B0D85B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97A4-0FB6-432E-94B6-0673DB4B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180352-9F70-4F03-7CA1-0C4DDA272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F7D30-4A42-B6CA-2D2A-06E73B192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C3049-3FBC-5851-47E1-5B7983C6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4D62-B1DB-4418-8779-EBB9B3D7A607}" type="datetimeFigureOut">
              <a:rPr lang="en-US" smtClean="0"/>
              <a:t>26-Oct-22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04433-D66A-9C03-F25D-13CA8373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8F1AE-5F9F-E7B0-27D9-4309BF10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97A4-0FB6-432E-94B6-0673DB4B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6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5E0A-F2C7-9A87-64E1-FD3FE003B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86965-0F44-6317-A2DD-8496D9DE7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9ACC-DDA6-DD71-DCDC-51BABC13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4D62-B1DB-4418-8779-EBB9B3D7A607}" type="datetimeFigureOut">
              <a:rPr lang="en-US" smtClean="0"/>
              <a:t>26-Oct-22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F8284-F101-4D75-CD54-BCFA6515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1694F-CF8A-A2DB-5EBD-D008B10A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97A4-0FB6-432E-94B6-0673DB4B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6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15578-3401-EB09-43ED-9C87776A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A748A-EA3A-C058-6A20-FEE6BE019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37B3E-B672-CB16-8D6E-19EA8DC2E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4D62-B1DB-4418-8779-EBB9B3D7A607}" type="datetimeFigureOut">
              <a:rPr lang="en-US" smtClean="0"/>
              <a:t>26-Oct-22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691BD-6AE3-4BAB-12E5-9DEC384D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87FE0-36C2-0420-302E-D607871E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97A4-0FB6-432E-94B6-0673DB4B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1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116C-9FCA-CC4B-CCFC-A8449534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72274-E7DA-68B9-5778-A3371FBF5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F0E5C-9202-CCF7-C44D-9F92DFE04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A5A57-46EE-F09D-5DE8-711ABCB26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4D62-B1DB-4418-8779-EBB9B3D7A607}" type="datetimeFigureOut">
              <a:rPr lang="en-US" smtClean="0"/>
              <a:t>26-Oct-22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65FBD-B7DF-AB96-B77F-49079F2B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20758-FD7F-EFE5-3A2F-C4E466C1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97A4-0FB6-432E-94B6-0673DB4B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4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3643-C0D5-8D4C-ED89-20EDFE463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D1794-6A18-DC04-3D0F-F7613C3FB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AFB95-5405-5802-2E2C-DC4B190F8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DE6CE4-CCD0-F14B-DBDC-092B30D3A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51064-2E97-C16D-3FE6-2572C2241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D8518-FD3D-D12B-4A70-89EFE8D4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4D62-B1DB-4418-8779-EBB9B3D7A607}" type="datetimeFigureOut">
              <a:rPr lang="en-US" smtClean="0"/>
              <a:t>26-Oct-22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58C99-55F1-4E36-D7CA-12C29A6F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B679E1-901D-17C4-C2D8-B2394E65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97A4-0FB6-432E-94B6-0673DB4B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7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4CB29-844A-7953-1A94-9F391BAD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E4E8F-7043-DA39-DE76-9B3A7233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4D62-B1DB-4418-8779-EBB9B3D7A607}" type="datetimeFigureOut">
              <a:rPr lang="en-US" smtClean="0"/>
              <a:t>26-Oct-22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3DE06-6BA8-489E-5DDD-6305F83F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E7FDB-CD66-D018-423A-2BEB19CE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97A4-0FB6-432E-94B6-0673DB4B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0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D2AC23-A2A4-B596-B7C3-7ED23DB6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4D62-B1DB-4418-8779-EBB9B3D7A607}" type="datetimeFigureOut">
              <a:rPr lang="en-US" smtClean="0"/>
              <a:t>26-Oct-22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D56171-4797-BF7E-3957-83DE045F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2E250-E22A-B6F3-EDC8-9904865F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97A4-0FB6-432E-94B6-0673DB4B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1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5109-442F-1A76-3516-C5DA2D2A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3AFAA-EFA0-2CBC-CD39-AB6B5AC45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09881-86F4-2B6C-324E-CF0CCE0F6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1F23B-1806-A3FF-01D9-4062F238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4D62-B1DB-4418-8779-EBB9B3D7A607}" type="datetimeFigureOut">
              <a:rPr lang="en-US" smtClean="0"/>
              <a:t>26-Oct-22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C8339-6F86-B089-9642-46D67BF0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11916-0F0E-8263-DBB1-84B10381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97A4-0FB6-432E-94B6-0673DB4B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5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4552-248C-23C1-0FB4-9BDE2DCB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694B06-4071-1DB8-CD1A-B69CD302F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A6018-C66E-A226-39F9-8A74A4162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057BE-5107-8F3F-56D1-8131B3D98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4D62-B1DB-4418-8779-EBB9B3D7A607}" type="datetimeFigureOut">
              <a:rPr lang="en-US" smtClean="0"/>
              <a:t>26-Oct-22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180A9-31E6-AD66-9B3A-DEE732A5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41D22-DD12-0C79-BC04-D3D53C82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97A4-0FB6-432E-94B6-0673DB4B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3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47371-597A-CCEA-9123-B8515CEF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A41C2-E98D-0090-B0BA-6DF81623C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BFFCA-30B6-3F76-EC55-61BE73742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D4D62-B1DB-4418-8779-EBB9B3D7A607}" type="datetimeFigureOut">
              <a:rPr lang="en-US" smtClean="0"/>
              <a:t>26-Oct-22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2C375-7EB7-4382-6C3F-58D6983E1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822A0-1A6F-A5FB-B6F8-3FF6A1329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097A4-0FB6-432E-94B6-0673DB4B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6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microsoft.com/office/2011/relationships/webextension" Target="../webextensions/webextension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1/relationships/webextension" Target="../webextensions/webextension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unt.co/report/j0OYDOaWDmn?frame=3R3BdGZv1Gm" TargetMode="External"/><Relationship Id="rId5" Type="http://schemas.openxmlformats.org/officeDocument/2006/relationships/hyperlink" Target="https://www.atptour.com/" TargetMode="External"/><Relationship Id="rId4" Type="http://schemas.openxmlformats.org/officeDocument/2006/relationships/hyperlink" Target="https://github.com/JeffSackmann/tennis_at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-up of a tennis player hitting a ball with a racket&#10;&#10;Description automatically generated with medium confidence">
            <a:extLst>
              <a:ext uri="{FF2B5EF4-FFF2-40B4-BE49-F238E27FC236}">
                <a16:creationId xmlns:a16="http://schemas.microsoft.com/office/drawing/2014/main" id="{47451A76-0D29-26F7-6CF1-738CFC3F80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r="11744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1BC7E-6E91-2B04-044B-733640E001FB}"/>
              </a:ext>
            </a:extLst>
          </p:cNvPr>
          <p:cNvSpPr txBox="1"/>
          <p:nvPr/>
        </p:nvSpPr>
        <p:spPr>
          <a:xfrm>
            <a:off x="481029" y="3120790"/>
            <a:ext cx="6375421" cy="2367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dirty="0">
                <a:latin typeface="Bahnschrift SemiBold SemiConden" panose="020B0502040204020203" pitchFamily="34" charset="0"/>
                <a:ea typeface="+mj-ea"/>
                <a:cs typeface="+mj-cs"/>
              </a:rPr>
              <a:t>SUBJECT : DATA VISUALIZATIONS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dirty="0">
                <a:latin typeface="Bahnschrift SemiBold SemiConden" panose="020B0502040204020203" pitchFamily="34" charset="0"/>
                <a:ea typeface="+mj-ea"/>
                <a:cs typeface="+mj-cs"/>
              </a:rPr>
              <a:t>TITLE</a:t>
            </a:r>
            <a:r>
              <a:rPr lang="en-US" sz="3700" dirty="0">
                <a:latin typeface="Bahnschrift SemiBold SemiConden" panose="020B0502040204020203" pitchFamily="34" charset="0"/>
                <a:ea typeface="+mj-ea"/>
                <a:cs typeface="+mj-cs"/>
              </a:rPr>
              <a:t> : TENNIS ANALYSIS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latin typeface="Bahnschrift SemiBold SemiConden" panose="020B0502040204020203" pitchFamily="34" charset="0"/>
                <a:ea typeface="+mj-ea"/>
                <a:cs typeface="+mj-cs"/>
              </a:rPr>
              <a:t>~Vishwa Prasad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738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2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46" name="Rectangle 14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8" name="Picture 7" descr="A group of men holding trophies&#10;&#10;Description automatically generated with medium confidence">
            <a:extLst>
              <a:ext uri="{FF2B5EF4-FFF2-40B4-BE49-F238E27FC236}">
                <a16:creationId xmlns:a16="http://schemas.microsoft.com/office/drawing/2014/main" id="{E3B797E5-3D6A-7468-9AAC-00781ACD09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4586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25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21EE9C63-758C-F4DA-2F93-8D6504DA15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3843698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21EE9C63-758C-F4DA-2F93-8D6504DA15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7974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D26056-6320-F27E-83A6-99C5FBC76ED1}"/>
              </a:ext>
            </a:extLst>
          </p:cNvPr>
          <p:cNvSpPr txBox="1"/>
          <p:nvPr/>
        </p:nvSpPr>
        <p:spPr>
          <a:xfrm>
            <a:off x="0" y="105013"/>
            <a:ext cx="121920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Bahnschrift Light SemiCondensed" panose="020B0502040204020203" pitchFamily="34" charset="0"/>
              </a:rPr>
              <a:t>The trio of Roger Federer, Rafael Nadal and Novak Djokovic dominated throughout the last two decades that no other tennis player managed to make their way into the discussion.</a:t>
            </a:r>
          </a:p>
          <a:p>
            <a:endParaRPr lang="en-US" sz="2400" dirty="0">
              <a:latin typeface="Bahnschrift Light SemiCondensed" panose="020B0502040204020203" pitchFamily="34" charset="0"/>
            </a:endParaRPr>
          </a:p>
          <a:p>
            <a:r>
              <a:rPr lang="en-US" sz="2400" dirty="0">
                <a:latin typeface="Bahnschrift Light SemiCondensed" panose="020B0502040204020203" pitchFamily="34" charset="0"/>
              </a:rPr>
              <a:t>The three won 62 of the last 76 Grand Slams in men's tennis with Nadal (22) leading the Slam list followed by Djokovic (21) and Federer (20).</a:t>
            </a:r>
          </a:p>
          <a:p>
            <a:endParaRPr lang="en-US" sz="2400" dirty="0">
              <a:latin typeface="Bahnschrift Light SemiCondensed" panose="020B0502040204020203" pitchFamily="34" charset="0"/>
            </a:endParaRPr>
          </a:p>
          <a:p>
            <a:r>
              <a:rPr lang="en-US" sz="2400" b="0" i="0" dirty="0">
                <a:solidFill>
                  <a:srgbClr val="424242"/>
                </a:solidFill>
                <a:effectLst/>
                <a:latin typeface="Bahnschrift Light SemiCondensed" panose="020B0502040204020203" pitchFamily="34" charset="0"/>
              </a:rPr>
              <a:t>The greatest grass court player of all time is Roger [Federer], the greatest hard-court player is Novak [Djokovic] and the greatest clay court player is Rafa [Nadal].</a:t>
            </a:r>
            <a:endParaRPr lang="en-US" sz="2400" dirty="0">
              <a:latin typeface="Bahnschrift Light SemiCondensed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6" name="Picture 5" descr="A group of men&#10;&#10;Description automatically generated with medium confidence">
            <a:extLst>
              <a:ext uri="{FF2B5EF4-FFF2-40B4-BE49-F238E27FC236}">
                <a16:creationId xmlns:a16="http://schemas.microsoft.com/office/drawing/2014/main" id="{24C8E835-EC04-5D37-CD4A-71E063C32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1200"/>
            <a:ext cx="121920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93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F1CAEE01-B85E-2779-AB64-13650C97AC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2586705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F1CAEE01-B85E-2779-AB64-13650C97AC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7989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3F7F844E-2C11-5D7D-10C4-307DB597FA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6434140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3F7F844E-2C11-5D7D-10C4-307DB597FA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7772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DF264DE3-939E-FB99-9C70-BCCEAD5E44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2493109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DF264DE3-939E-FB99-9C70-BCCEAD5E44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7678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5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5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EAB7D-30A7-A344-B917-092CF3A1DD42}"/>
              </a:ext>
            </a:extLst>
          </p:cNvPr>
          <p:cNvSpPr txBox="1"/>
          <p:nvPr/>
        </p:nvSpPr>
        <p:spPr>
          <a:xfrm>
            <a:off x="4319296" y="134733"/>
            <a:ext cx="3484983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600" b="1" dirty="0">
                <a:effectLst/>
                <a:latin typeface="Bahnschrift SemiBold SemiConden" panose="020B0502040204020203" pitchFamily="34" charset="0"/>
              </a:rPr>
              <a:t>CONCLUSION</a:t>
            </a:r>
          </a:p>
          <a:p>
            <a:pPr marL="285750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Bahnschrift Light SemiCondensed" panose="020B0502040204020203" pitchFamily="34" charset="0"/>
            </a:endParaRPr>
          </a:p>
        </p:txBody>
      </p:sp>
      <p:graphicFrame>
        <p:nvGraphicFramePr>
          <p:cNvPr id="45" name="TextBox 2">
            <a:extLst>
              <a:ext uri="{FF2B5EF4-FFF2-40B4-BE49-F238E27FC236}">
                <a16:creationId xmlns:a16="http://schemas.microsoft.com/office/drawing/2014/main" id="{73B33839-ACBE-FDC6-C19B-C5C587890A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1511402"/>
              </p:ext>
            </p:extLst>
          </p:nvPr>
        </p:nvGraphicFramePr>
        <p:xfrm>
          <a:off x="-68424" y="889681"/>
          <a:ext cx="12260424" cy="5816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3480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24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E4870241-0579-A6E1-E9B3-68CF80265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82" name="Freeform: Shape 26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83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DF9BBC-F9ED-014C-52ED-74291EB996E3}"/>
              </a:ext>
            </a:extLst>
          </p:cNvPr>
          <p:cNvSpPr txBox="1"/>
          <p:nvPr/>
        </p:nvSpPr>
        <p:spPr>
          <a:xfrm>
            <a:off x="6852023" y="2073911"/>
            <a:ext cx="3458304" cy="9738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FFFFFF"/>
                </a:solidFill>
                <a:latin typeface="Bahnschrift SemiBold SemiConden" panose="020B0502040204020203" pitchFamily="34" charset="0"/>
              </a:rPr>
              <a:t>ACKNOWLEDGEMENT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C0016-7C1D-FACE-DBE0-80ECF7AF850E}"/>
              </a:ext>
            </a:extLst>
          </p:cNvPr>
          <p:cNvSpPr txBox="1"/>
          <p:nvPr/>
        </p:nvSpPr>
        <p:spPr>
          <a:xfrm>
            <a:off x="5643588" y="3289970"/>
            <a:ext cx="6355579" cy="30052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Avenir Next LT Pro Light" panose="020B03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https://github.com/JeffSackmann/tennis_atp</a:t>
            </a:r>
            <a:endParaRPr lang="en-US" sz="24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Avenir Next LT Pro Light" panose="020B03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https://www.atptour.com/</a:t>
            </a:r>
            <a:endParaRPr lang="en-US" sz="24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Avenir Next LT Pro Light" panose="020B03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https://count.co/report/j0OYDOaWDmn?frame=3R3BdGZv1Gm</a:t>
            </a:r>
            <a:endParaRPr lang="en-US" sz="20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rgbClr val="FFFFFF"/>
              </a:solidFill>
              <a:latin typeface="Avenir Next LT Pro Light" panose="020B03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rgbClr val="FFFFFF"/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20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Rectangle 37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87" name="Group 373">
            <a:extLst>
              <a:ext uri="{FF2B5EF4-FFF2-40B4-BE49-F238E27FC236}">
                <a16:creationId xmlns:a16="http://schemas.microsoft.com/office/drawing/2014/main" id="{698DC1B4-9C49-491A-B0C4-CF9ABED0C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88" name="Freeform: Shape 37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E331994B-2498-49AE-9427-06F1B86965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22" r="-4" b="9325"/>
          <a:stretch/>
        </p:blipFill>
        <p:spPr>
          <a:xfrm>
            <a:off x="477541" y="269354"/>
            <a:ext cx="3296556" cy="3296556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589" name="Group 377">
            <a:extLst>
              <a:ext uri="{FF2B5EF4-FFF2-40B4-BE49-F238E27FC236}">
                <a16:creationId xmlns:a16="http://schemas.microsoft.com/office/drawing/2014/main" id="{E5C89038-920A-4C2C-96CF-80507027B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0064" y="2828266"/>
            <a:ext cx="805908" cy="805908"/>
            <a:chOff x="817371" y="4276255"/>
            <a:chExt cx="413564" cy="413564"/>
          </a:xfrm>
          <a:solidFill>
            <a:srgbClr val="FFFFFF"/>
          </a:solidFill>
        </p:grpSpPr>
        <p:sp>
          <p:nvSpPr>
            <p:cNvPr id="379" name="Graphic 212">
              <a:extLst>
                <a:ext uri="{FF2B5EF4-FFF2-40B4-BE49-F238E27FC236}">
                  <a16:creationId xmlns:a16="http://schemas.microsoft.com/office/drawing/2014/main" id="{8D8F13C5-4B99-432F-A339-372E57EB6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371" y="4276255"/>
              <a:ext cx="413564" cy="413564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90" name="Graphic 212">
              <a:extLst>
                <a:ext uri="{FF2B5EF4-FFF2-40B4-BE49-F238E27FC236}">
                  <a16:creationId xmlns:a16="http://schemas.microsoft.com/office/drawing/2014/main" id="{413EEA21-9A3A-47C8-A94C-D6EFE2EF5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371" y="4276255"/>
              <a:ext cx="413564" cy="413564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591" name="Group 381">
            <a:extLst>
              <a:ext uri="{FF2B5EF4-FFF2-40B4-BE49-F238E27FC236}">
                <a16:creationId xmlns:a16="http://schemas.microsoft.com/office/drawing/2014/main" id="{9A15111C-2752-4649-B55B-B93FF93F9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0064" y="2823516"/>
            <a:ext cx="805908" cy="805908"/>
            <a:chOff x="817371" y="4276255"/>
            <a:chExt cx="413564" cy="413564"/>
          </a:xfrm>
          <a:solidFill>
            <a:schemeClr val="accent2">
              <a:alpha val="30000"/>
            </a:schemeClr>
          </a:solidFill>
        </p:grpSpPr>
        <p:sp>
          <p:nvSpPr>
            <p:cNvPr id="383" name="Graphic 212">
              <a:extLst>
                <a:ext uri="{FF2B5EF4-FFF2-40B4-BE49-F238E27FC236}">
                  <a16:creationId xmlns:a16="http://schemas.microsoft.com/office/drawing/2014/main" id="{877E3FF1-E4B8-49CB-9DD6-7D2067808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371" y="4276255"/>
              <a:ext cx="413564" cy="413564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92" name="Graphic 212">
              <a:extLst>
                <a:ext uri="{FF2B5EF4-FFF2-40B4-BE49-F238E27FC236}">
                  <a16:creationId xmlns:a16="http://schemas.microsoft.com/office/drawing/2014/main" id="{945D9A4A-CCDB-40CE-BD57-15BE15B87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371" y="4276255"/>
              <a:ext cx="413564" cy="413564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361" name="TextBox 1">
            <a:extLst>
              <a:ext uri="{FF2B5EF4-FFF2-40B4-BE49-F238E27FC236}">
                <a16:creationId xmlns:a16="http://schemas.microsoft.com/office/drawing/2014/main" id="{7F1D0875-CC34-E195-5634-C1338551F559}"/>
              </a:ext>
            </a:extLst>
          </p:cNvPr>
          <p:cNvSpPr txBox="1"/>
          <p:nvPr/>
        </p:nvSpPr>
        <p:spPr>
          <a:xfrm>
            <a:off x="6832838" y="199327"/>
            <a:ext cx="5324476" cy="58051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b="1" u="sng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CONTENTS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2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pPr marL="8001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Features / Glossary</a:t>
            </a:r>
          </a:p>
          <a:p>
            <a:pPr marL="8001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Player Report/Profile</a:t>
            </a:r>
          </a:p>
          <a:p>
            <a:pPr marL="8001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Detailed Analysis</a:t>
            </a:r>
          </a:p>
          <a:p>
            <a:pPr marL="8001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Player Comparison</a:t>
            </a:r>
          </a:p>
          <a:p>
            <a:pPr marL="8001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Current Rankings</a:t>
            </a:r>
          </a:p>
          <a:p>
            <a:pPr marL="8001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G.O.A.T conversation</a:t>
            </a:r>
          </a:p>
          <a:p>
            <a:pPr marL="8001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G.O.A.T Analysis </a:t>
            </a:r>
          </a:p>
          <a:p>
            <a:pPr marL="8001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Conclusion</a:t>
            </a:r>
          </a:p>
          <a:p>
            <a:pPr marL="8001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Acknowledgements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EF55E72D-A16D-D40D-3DEB-69AEFBBF88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4"/>
          <a:stretch/>
        </p:blipFill>
        <p:spPr>
          <a:xfrm>
            <a:off x="1828492" y="3481328"/>
            <a:ext cx="2965878" cy="2965878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pic>
        <p:nvPicPr>
          <p:cNvPr id="17" name="Picture 16" descr="A picture containing athletic game, sport, tennis&#10;&#10;Description automatically generated">
            <a:extLst>
              <a:ext uri="{FF2B5EF4-FFF2-40B4-BE49-F238E27FC236}">
                <a16:creationId xmlns:a16="http://schemas.microsoft.com/office/drawing/2014/main" id="{D0A5439B-A4C2-FCA4-0909-15F687C5AB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4"/>
          <a:stretch/>
        </p:blipFill>
        <p:spPr>
          <a:xfrm>
            <a:off x="3692749" y="1449375"/>
            <a:ext cx="3665550" cy="3665550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593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94" name="Freeform: Shape 386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5" name="Freeform: Shape 387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6" name="Freeform: Shape 388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7" name="Freeform: Shape 389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8" name="Freeform: Shape 390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343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5FE472-B68A-9A7B-60B8-8128DD24A2B5}"/>
              </a:ext>
            </a:extLst>
          </p:cNvPr>
          <p:cNvSpPr txBox="1"/>
          <p:nvPr/>
        </p:nvSpPr>
        <p:spPr>
          <a:xfrm>
            <a:off x="5363762" y="220511"/>
            <a:ext cx="6097554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Bahnschrift SemiLight SemiConde" panose="020B0502040204020203" pitchFamily="34" charset="0"/>
              </a:rPr>
              <a:t>ATP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SemiLight SemiConde" panose="020B0502040204020203" pitchFamily="34" charset="0"/>
              </a:rPr>
              <a:t> - stand for the Association of Tennis Professionals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Bahnschrift SemiLight SemiConde" panose="020B0502040204020203" pitchFamily="34" charset="0"/>
              </a:rPr>
              <a:t>Ace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SemiLight SemiConde" panose="020B0502040204020203" pitchFamily="34" charset="0"/>
              </a:rPr>
              <a:t> - a serve that is a winner without the receiving tennis player able to return the ball.</a:t>
            </a:r>
            <a:endParaRPr lang="en-US" sz="2000" dirty="0">
              <a:solidFill>
                <a:srgbClr val="000000"/>
              </a:solidFill>
              <a:latin typeface="Bahnschrift SemiLight SemiConde" panose="020B0502040204020203" pitchFamily="34" charset="0"/>
            </a:endParaRP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Bahnschrift SemiLight SemiConde" panose="020B0502040204020203" pitchFamily="34" charset="0"/>
              </a:rPr>
              <a:t>Break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SemiLight SemiConde" panose="020B0502040204020203" pitchFamily="34" charset="0"/>
              </a:rPr>
              <a:t> - when the server loses the game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Bahnschrift SemiLight SemiConde" panose="020B0502040204020203" pitchFamily="34" charset="0"/>
              </a:rPr>
              <a:t>Break point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SemiLight SemiConde" panose="020B0502040204020203" pitchFamily="34" charset="0"/>
              </a:rPr>
              <a:t> - one point away from breaking serve</a:t>
            </a:r>
            <a:endParaRPr lang="en-US" sz="2000" dirty="0">
              <a:solidFill>
                <a:srgbClr val="000000"/>
              </a:solidFill>
              <a:latin typeface="Bahnschrift SemiLight SemiConde" panose="020B0502040204020203" pitchFamily="34" charset="0"/>
            </a:endParaRP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Bahnschrift SemiLight SemiConde" panose="020B0502040204020203" pitchFamily="34" charset="0"/>
              </a:rPr>
              <a:t>Court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SemiLight SemiConde" panose="020B0502040204020203" pitchFamily="34" charset="0"/>
              </a:rPr>
              <a:t> - Clay, Carpet, Grass, Hard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Bahnschrift SemiLight SemiConde" panose="020B0502040204020203" pitchFamily="34" charset="0"/>
              </a:rPr>
              <a:t>Deuce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SemiLight SemiConde" panose="020B0502040204020203" pitchFamily="34" charset="0"/>
              </a:rPr>
              <a:t> - when the score in a game is 40 to 40.</a:t>
            </a:r>
            <a:endParaRPr lang="en-US" sz="2000" dirty="0">
              <a:solidFill>
                <a:srgbClr val="000000"/>
              </a:solidFill>
              <a:latin typeface="Bahnschrift SemiLight SemiConde" panose="020B0502040204020203" pitchFamily="34" charset="0"/>
            </a:endParaRP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Bahnschrift SemiLight SemiConde" panose="020B0502040204020203" pitchFamily="34" charset="0"/>
              </a:rPr>
              <a:t>Double Fault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SemiLight SemiConde" panose="020B0502040204020203" pitchFamily="34" charset="0"/>
              </a:rPr>
              <a:t> - two missed serves in a row. The server will lose the point.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Bahnschrift SemiLight SemiConde" panose="020B0502040204020203" pitchFamily="34" charset="0"/>
              </a:rPr>
              <a:t>Fault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SemiLight SemiConde" panose="020B0502040204020203" pitchFamily="34" charset="0"/>
              </a:rPr>
              <a:t> - a service that is not in play.</a:t>
            </a:r>
            <a:endParaRPr lang="en-US" sz="2000" dirty="0">
              <a:solidFill>
                <a:srgbClr val="000000"/>
              </a:solidFill>
              <a:latin typeface="Bahnschrift SemiLight SemiConde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21022-86A2-8763-9847-E5182078AECB}"/>
              </a:ext>
            </a:extLst>
          </p:cNvPr>
          <p:cNvSpPr txBox="1"/>
          <p:nvPr/>
        </p:nvSpPr>
        <p:spPr>
          <a:xfrm>
            <a:off x="5363762" y="3470176"/>
            <a:ext cx="609755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Bahnschrift SemiLight SemiConde" panose="020B0502040204020203" pitchFamily="34" charset="0"/>
              </a:rPr>
              <a:t>First Service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hnschrift SemiLight SemiConde" panose="020B0502040204020203" pitchFamily="34" charset="0"/>
              </a:rPr>
              <a:t> - the first of the two serves of a tennis ball a player is allowed. </a:t>
            </a:r>
          </a:p>
          <a:p>
            <a:r>
              <a:rPr lang="en-US" sz="1800" b="1" i="0" dirty="0">
                <a:solidFill>
                  <a:srgbClr val="000000"/>
                </a:solidFill>
                <a:effectLst/>
                <a:latin typeface="Bahnschrift SemiLight SemiConde" panose="020B0502040204020203" pitchFamily="34" charset="0"/>
              </a:rPr>
              <a:t>Game point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hnschrift SemiLight SemiConde" panose="020B0502040204020203" pitchFamily="34" charset="0"/>
              </a:rPr>
              <a:t> - one point away to win the tennis game.</a:t>
            </a:r>
            <a:endParaRPr lang="en-US" sz="1800" dirty="0">
              <a:solidFill>
                <a:srgbClr val="000000"/>
              </a:solidFill>
              <a:latin typeface="Bahnschrift SemiLight SemiConde" panose="020B0502040204020203" pitchFamily="34" charset="0"/>
            </a:endParaRPr>
          </a:p>
          <a:p>
            <a:r>
              <a:rPr lang="en-US" sz="1800" b="1" i="0" dirty="0">
                <a:solidFill>
                  <a:srgbClr val="000000"/>
                </a:solidFill>
                <a:effectLst/>
                <a:latin typeface="Bahnschrift SemiLight SemiConde" panose="020B0502040204020203" pitchFamily="34" charset="0"/>
              </a:rPr>
              <a:t>Grand Slam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hnschrift SemiLight SemiConde" panose="020B0502040204020203" pitchFamily="34" charset="0"/>
              </a:rPr>
              <a:t> - any one of the four most prestigious tennis tournaments including the Australian Open, the French Open, Wimbledon and the U.S. Open.</a:t>
            </a:r>
          </a:p>
          <a:p>
            <a:r>
              <a:rPr lang="en-US" sz="1800" b="1" i="0" dirty="0">
                <a:solidFill>
                  <a:srgbClr val="000000"/>
                </a:solidFill>
                <a:effectLst/>
                <a:latin typeface="Bahnschrift SemiLight SemiConde" panose="020B0502040204020203" pitchFamily="34" charset="0"/>
              </a:rPr>
              <a:t>Match point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hnschrift SemiLight SemiConde" panose="020B0502040204020203" pitchFamily="34" charset="0"/>
              </a:rPr>
              <a:t> - when one tennis player only needs one more point to win the entire match</a:t>
            </a:r>
          </a:p>
          <a:p>
            <a:r>
              <a:rPr lang="en-US" sz="1800" b="1" i="0" dirty="0">
                <a:solidFill>
                  <a:srgbClr val="000000"/>
                </a:solidFill>
                <a:effectLst/>
                <a:latin typeface="Bahnschrift SemiLight SemiConde" panose="020B0502040204020203" pitchFamily="34" charset="0"/>
              </a:rPr>
              <a:t>Second Service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ahnschrift SemiLight SemiConde" panose="020B0502040204020203" pitchFamily="34" charset="0"/>
              </a:rPr>
              <a:t> - the second serve that the server is allowed after missing the first serve. This serve must be successful, or the server will lose the point (called a double fault).</a:t>
            </a:r>
          </a:p>
        </p:txBody>
      </p:sp>
      <p:pic>
        <p:nvPicPr>
          <p:cNvPr id="10" name="Picture 9" descr="A picture containing athletic game, sport, tennis&#10;&#10;Description automatically generated">
            <a:extLst>
              <a:ext uri="{FF2B5EF4-FFF2-40B4-BE49-F238E27FC236}">
                <a16:creationId xmlns:a16="http://schemas.microsoft.com/office/drawing/2014/main" id="{BC0B0889-AE92-9DE0-BFDE-2ABDF7C28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1965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66E1B4-B7AE-CA79-8C91-BF2F3072AA36}"/>
              </a:ext>
            </a:extLst>
          </p:cNvPr>
          <p:cNvSpPr txBox="1"/>
          <p:nvPr/>
        </p:nvSpPr>
        <p:spPr>
          <a:xfrm>
            <a:off x="697658" y="4514624"/>
            <a:ext cx="3424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GLOSSARY</a:t>
            </a:r>
          </a:p>
        </p:txBody>
      </p:sp>
    </p:spTree>
    <p:extLst>
      <p:ext uri="{BB962C8B-B14F-4D97-AF65-F5344CB8AC3E}">
        <p14:creationId xmlns:p14="http://schemas.microsoft.com/office/powerpoint/2010/main" val="236556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4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Tennis">
            <a:extLst>
              <a:ext uri="{FF2B5EF4-FFF2-40B4-BE49-F238E27FC236}">
                <a16:creationId xmlns:a16="http://schemas.microsoft.com/office/drawing/2014/main" id="{9C00845A-2874-BC91-C30D-39D8E9898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1FEB82-2BC8-3727-D17B-3C9DE0CFFE8F}"/>
              </a:ext>
            </a:extLst>
          </p:cNvPr>
          <p:cNvSpPr txBox="1"/>
          <p:nvPr/>
        </p:nvSpPr>
        <p:spPr>
          <a:xfrm>
            <a:off x="506155" y="1481235"/>
            <a:ext cx="9869374" cy="27525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500" kern="1200" dirty="0">
                <a:solidFill>
                  <a:schemeClr val="tx1"/>
                </a:solidFill>
                <a:latin typeface="Bahnschrift Light SemiCondensed" panose="020B0502040204020203" pitchFamily="34" charset="0"/>
                <a:ea typeface="+mj-ea"/>
                <a:cs typeface="+mj-cs"/>
              </a:rPr>
              <a:t>OBJECTIVE 1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Bahnschrift Light SemiCondensed" panose="020B0502040204020203" pitchFamily="34" charset="0"/>
                <a:ea typeface="+mj-ea"/>
                <a:cs typeface="+mj-cs"/>
              </a:rPr>
              <a:t>Analyze a player’s stats throughout his career</a:t>
            </a:r>
            <a:endParaRPr lang="en-US" sz="2400" kern="1200" dirty="0">
              <a:solidFill>
                <a:schemeClr val="tx1"/>
              </a:solidFill>
              <a:latin typeface="Bahnschrift Light SemiCondense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08378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274B6268-B3E6-DFCD-7C4B-780A8F8EE0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0759041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274B6268-B3E6-DFCD-7C4B-780A8F8EE0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158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4E6A7C47-F682-3BA2-D3B7-FF92BD804B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4692999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4E6A7C47-F682-3BA2-D3B7-FF92BD804B7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6767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3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56A08-0EEB-E6FE-90CE-485141D1B597}"/>
              </a:ext>
            </a:extLst>
          </p:cNvPr>
          <p:cNvSpPr txBox="1"/>
          <p:nvPr/>
        </p:nvSpPr>
        <p:spPr>
          <a:xfrm>
            <a:off x="496824" y="3737973"/>
            <a:ext cx="9869374" cy="27525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500" kern="1200" dirty="0">
                <a:solidFill>
                  <a:schemeClr val="tx1"/>
                </a:solidFill>
                <a:latin typeface="Bahnschrift Light SemiCondensed" panose="020B0502040204020203" pitchFamily="34" charset="0"/>
                <a:ea typeface="+mj-ea"/>
                <a:cs typeface="+mj-cs"/>
              </a:rPr>
              <a:t>OBJECTIVE 2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Bahnschrift Light SemiCondensed" panose="020B0502040204020203" pitchFamily="34" charset="0"/>
                <a:ea typeface="+mj-ea"/>
                <a:cs typeface="+mj-cs"/>
              </a:rPr>
              <a:t>Compare 2 Players and analyze the number of titles and matches won in their </a:t>
            </a:r>
            <a:r>
              <a:rPr lang="en-US" sz="3600" kern="1200" dirty="0" err="1">
                <a:solidFill>
                  <a:schemeClr val="tx1"/>
                </a:solidFill>
                <a:latin typeface="Bahnschrift Light SemiCondensed" panose="020B0502040204020203" pitchFamily="34" charset="0"/>
                <a:ea typeface="+mj-ea"/>
                <a:cs typeface="+mj-cs"/>
              </a:rPr>
              <a:t>carrer</a:t>
            </a:r>
            <a:endParaRPr lang="en-US" sz="2400" kern="1200" dirty="0">
              <a:solidFill>
                <a:schemeClr val="tx1"/>
              </a:solidFill>
              <a:latin typeface="Bahnschrift Light SemiCondensed" panose="020B0502040204020203" pitchFamily="34" charset="0"/>
              <a:ea typeface="+mj-ea"/>
              <a:cs typeface="+mj-cs"/>
            </a:endParaRPr>
          </a:p>
        </p:txBody>
      </p:sp>
      <p:sp>
        <p:nvSpPr>
          <p:cNvPr id="32" name="Freeform: Shape 25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6" descr="Target Audience">
            <a:extLst>
              <a:ext uri="{FF2B5EF4-FFF2-40B4-BE49-F238E27FC236}">
                <a16:creationId xmlns:a16="http://schemas.microsoft.com/office/drawing/2014/main" id="{690F8C42-D09B-8301-0796-202A6806D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2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5173CD54-14F3-1906-AB2B-01B2D747C8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5304452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5173CD54-14F3-1906-AB2B-01B2D747C8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85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7A979DDD-1810-10AA-0B3B-F113BEDB3A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264933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7A979DDD-1810-10AA-0B3B-F113BEDB3A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180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webextensions/webextension1.xml><?xml version="1.0" encoding="utf-8"?>
<we:webextension xmlns:we="http://schemas.microsoft.com/office/webextensions/webextension/2010/11" id="{2EDEB888-5FFB-434F-8C7B-C2419F036C06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rgb(255,255,255)&quot;"/>
    <we:property name="bookmark" value="&quot;H4sIAAAAAAAAA+1c/0/buhb/V6pI9+1eqXuyHeeL+W2wcXd12YaAt+npCiHHPikZaVIlLtA39X9/tpNC6RcaSjsYREKisZ3j8/Vzjh0nPxyZlIOUjz7zPjg7zm6eX/R5cdHBTtfJ7rYFnku5YFQIN44piiJMpB6VD1SSZ6Wz88NRvOiB+pqUQ54agrrxn9Ouw9P0kPfMVczTErrOAIoyz3ia/A+qwbpLFUMYdx24HqR5wQ3JY8UVGLKXeri+1qzgf7t6Ri5UcgnHIFTVegSDvFD1taSxwF7AfIJ8jARoNg2XZdVr2Vw93kxqGdvLM8WTTDNg2jwXYfAIEIkD10WSQsBMe5ykqh4SjT5cDwott9bGaGDU905e8kyAYUILV0BZyfLDedfrFdDjqr78cKdzL0+H/QXtx/mwEHAEse3KVKJGZo6TwzNjRSjOkizOnbHW5GGRaz3b7o+Q9M6Vbd0fZrXaXHN5nl/tFaD1rGVG41PdUiZZL63NcquHk0oWwQtr8ui7Vp6Rd2yIEEqk4ATxiEcYBZHPwuBXUMu7HszohG5EJ/qikFDsjqy875Ni4qmkO8P2E8uqhTPmIx5QzhhiIkKRNqZA+Fcw3/u8n2Q8Ux95Jrfm24gCjSKqtcIC6iMReRH5JZTzZXcrOlnq2/jpfHuhrJVvi5jI2AWOkMsEki5FIX0W5ttPee/sP0cH5awwe/kwU8Voaw4dY43TSDszCUNKJQcRrnboPT1pLy8SoaeZVcqG5E76ukQ4Gxaps4aoikcpfLheF4a3IELlfiymwGREPMID4ZMA6dphubLremvfdoIbCu7GmIYUeYyC9ImpfRYapCJnqH2dlEpaxv0i71u6dW3H9cg7ISWGRQGZOit4dqG1W+r+Sp9a413n27lmwt6viyCZTJz+rxk9lfWQBhqsLiwnM5qrOTiTpuIbm9m/8nRo60dN/CDR0lVWt836BjNQJX14QxAhbxF7i8kJQjv2742hcGpN8DhfXaij+zm/67l43F0NKtvhaZ0o6g9TlRzpe55PRdNY1FuoRJPg40zqGPJBV+xC1zQcidBvGHy+54Uo4J5EzAsCxjwZytvgmzLlmpE3ncyaBN1e3h/wIilnr/5OdOmz43adA4hVYw0vj8NJlXhk1ws7C0PPQwcG3zYTXg0q1mUBtbmctIKR/WFqV7PrhFSZJkL7x3QwOX3Qq2TzowdZpVxt7kE1XwLlrYve/bVVB9sKqk8pbjWiv3n/Pb/ILxPR+Zxf8ospEB/b2zXA8gWa6ufS6hJsHC+hrO+Q+VX2pvZbsxuQThBsjmKptE+pY2vVYztuBX2zczGJiPFkd0Kr4fvUlsON8NvzzVNb3gnXZ4xKzF2GQhwKQpi7fsH7MdHCFuJ8dACXkM7zfNM/3zVh8qtGqmo7p/aTZnKf6FYDyRr7/5rIXTv7DUXnjiqUuQNGt5l4ijnnvW7s3DaY7lok57/Ai42H9iO8dRfUFcCNs44fsOR6ReYyUbwq0l6ROqrgBxcBZySIXORRLj0UykdsVnwCXg6LxjK/S9NOfUvZ+efQYlZ5OgtYn7gS53rAN01qPugalMtb5eogL9U6WCDzbKj2znmh1q2bf4KyKyxBjPAY+5IxLBmNAu0p9+z23amKuR8GQALJJKEyYgI8jje8JMUs9DpvO2ZV16hu+ZyreZVtpZiZBKjRSOf3XpEPB+UfzSqbE+D9zodLjQalLWu6yyogiM0qpnOS1+BRdv7V+aK05OVNObSo7P7TMDPxkIY1xbSiG0naraYBWelx3Vqm4bxO7a0PXk1vNY5sv3yGuPW80PRbknV+u5ef+9ZuD/XmRbl2+tmX7i436sZNJlzkvw3yyCC5zNWJ2cyczSMLa52j/KoS4AXprKpkotCjIuaxBMmEK4QXwT17N+0yZuky5nki0+pnF9a7HlJRtYuhBQBR4+zodS6HAsIFJm6IfF2rRj6WQjYtdbHERODAp1j6InTNARHSlrptqfuTSt2nw+2TRKXrw/Yggee3Cr4jUjOofLFuVgFjGNuza7qsQpxxFrmC3HOOrd0DaIGxBcZ2D2AjewDPZgn8ywRABdkoiMOYBgIhV4aRH/BgwWGGClF/TE4QicDzmYtQgAQDX2Ak7C13jxktGvQoPL+axnPtBvbw9M96Bn01d0AkH9rToQ0gen9jB4cmUi/hZW5bs7YFRRASjwtJJAIQ3HeZmDPYwkEbPJry0Oz73BLtl3TUHySivMeYLxYqZsHWbKQ98fO+x60n1jiRNrcP9GKtXVncDxhjFMcUh5QiJEMI5p/5tonhtSeGJ1mZPbfcoGXofOKlml5MtemhTQ8v0tqVxb0IYzdyA9/DQgOCkB7jbXpo00ObHhanB+/e90deLFi0qeH1pQYGCGPPFx7yOcVCgk/a1NCmhjY1LEkNxGtTQ5saXri1K4tHEXWjOPaAe27EJfcBQZsa2tTQpoZ5Q/5Z8Ex2jlPebzeV2vTwwq1dbyoBcOEKFErEJOcQoOr80L165VZZu0Ol7GHPmc+SRFEESAZh4JpX7z3OaAgrSSq4VlF+PU/Ni4lwMcEMeZSaL/gg4q+kZj/fMUtLE5v5EphVuk2BTMQeQm5IXJfp/wHB2J4vTcqPiZSQ3XzvTJwnqSzAGoKHEaUiIJ4bIqLvEgixBTfZYz7jxS+X5kNVDriAQ57BgpdMdYRpRAJZ/172oqmdxpm8ZDoe/x8EjhFvC04AAA==&quot;"/>
    <we:property name="creatorSessionId" value="&quot;5aff958b-8ddb-426b-80dc-50e70f8fe82a&quot;"/>
    <we:property name="creatorTenantId" value="&quot;5beb351c-3fb8-418f-b612-fe36ace96ef3&quot;"/>
    <we:property name="creatorUserId" value="&quot;100320020D86D63F&quot;"/>
    <we:property name="datasetId" value="&quot;f045b0cb-825e-4c05-9901-2f04e88013a7&quot;"/>
    <we:property name="embedUrl" value="&quot;/reportEmbed?reportId=c6ad55c9-0490-4c02-b67a-54b313ab0d87&amp;config=eyJjbHVzdGVyVXJsIjoiaHR0cHM6Ly9XQUJJLUlORElBLVdFU1QtcmVkaXJlY3QuYW5hbHlzaXMud2luZG93cy5uZXQiLCJlbWJlZEZlYXR1cmVzIjp7Im1vZGVybkVtYmVkIjp0cnVlLCJ1c2FnZU1ldHJpY3NWTmV4dCI6dHJ1ZSwic2tpcFF1ZXJ5RGF0YVNhYVNFbWJlZCI6dHJ1ZSwic2tpcFF1ZXJ5RGF0YVBhYVNFbWJlZCI6dHJ1ZSwic2tpcFF1ZXJ5RGF0YUV4cG9ydFRvIjp0cnVlfX0%3D&amp;disableSensitivityBanner=true&quot;"/>
    <we:property name="initialStateBookmark" value="&quot;H4sIAAAAAAAAA+1cbW/bOBL+K4aAu94B7oGkXplved0umjRBkm2xWAQBRY4cbWXJkOgk3sL//UhKThxbsRXHbtJEQIFGfJ9nZp4ZUpR/WCIuBgkbfWF9sLasnSz73mf59w62ulZalR0ffz7aPv18+WX7aF8VZwMZZ2lhbf2wJMt7IL/GxZAlegRV+NdF12JJcsJ6+iliSQFdawB5kaUsif+BsrGqkvkQxl0LbgdJljM95JlkEvSw16q5elZz4//ZakbGZXwNZ8BlWXoKgyyX1bNwIo5dn3oEeRhxCEMsVJ+irDXLXN5eT2oWtpulksWpWoAuc22EwSVABPZtGwkHfKrLoziRVZNwtH87yJXcCo3RQOO1La5ZykEvQgmXQ1HK8sPa7vVy6DFZPe4/qNzNkmG/pvwsG+YcTiEyVamM5UjPcX5yqdUG+WWcRpk1Vkie5JnC2VR/grh3JU3pwTCtYLP141V2s5uDwlnJjMYXqqSI015SqeUeh/NSFs5yLUcW/q3A0/KO9SDEIYIzgljIQoz80KOB/yvAst2DGUyctWCiHnIB+c7IyLsX5xNLJd2ZZb+wrEo4rT7igsMoRZSHKFTK5Aj/Curby/pxylL5iaViY7aNHHDC0FGoUN/xEA/dkPwS4BzvbASTR20bv5xt18pa2jaPiIhsYAjZlCNhOyhwXoX6DhLWu/zj9LCYFWY3G6YyH23MoCOseBopYyZB4DiCAQ+WG/SumrSX5TFX08yCsia5475KES6HeWKtIKpkYQL7t6vS8AZEKM2PRg5QERKXMJ97xEcqd3gc7CrBOjCVYAec2RF2Age51AHhEZ371CqkHE6P9nWSKikZD/Ksb8atkjmmWj5wKT7Mc0jlZc7S7wrdQtWXeCrEu9a3K7UI018lQSKeGP3vMzgVVZMGCJYPZiUzyFUruBQ64xvr2b+yZGjyRzX4YaykK7VuilUH3VDGffhAECEfEf2IyTlCW+bfBz3ChVHB82y1FqPFK39ouXjcXU4qm1nTKl7UHyYyPlV9Xk9G01jUe6pEE+djVCgf8kBl7FzlNAzxwGvofJ7rBshnrkDU9X1KXRGIe+ebUuWKnjcdzJo43W7WH7A8LmafPscq9dmyu9YhRLIxwo/74SRLPDX7ha1a13PRoea39bhXg4z1MYdaX0xaspCDYWJ2s6u4VJHEXNnHtDNZfVC7ZP1HD9ISXKXuQTlfDMW9iT78a6MGthFWnwJuOaN/OADFMJB3TrMe5FMcPja9Fb+yGqD6mTBQgnHj+oH3VA+R3aQfKrPVhwHJhMDmRiykMil5ZpR6ZtotGV8fXEwcYjw5nFAo/D114nAn++ZM88Jkd9z2KHUEZjZFAQ44IdRePd/9FCthc341OoRrSObXfFc/XzVZ5FdFVOVpTmUmzeQ+V6WakRX1/z6Ru7L1uxGtB1BI3QNG94F4anHWnirs3Bfo6kok609g+do9+xnWugPyBuDOWMdP2HG9I3VpL17mae8IjtL5wUbAKPFDG7kOEy4KxDPOKo6AFcO8sczbSdKpuhSdv04MZxUXs4R1xCS/Ug2+qaHmna5BtrzRVR1mhVyFC0SWDuXuFcvlqmnzTwC75BJECYuwJyjFgjqhryxlwWHfg6SYeYEPxBdUEEeElIPL8Jp3pJgGbudjR2/qGqUtXzI5D9lGcpmJg2pEOv/p5dlwUPy3WWJzDqzf2b9WbFCYtKb7SLs9iPQmpnOeVeRRdP7dOZZK8uIuHarLun/Ti5lYSMOcYhroRpJ2y2lAlDiumss0nNeqrPXJm+mN+pGpF6+Qt14Xm36L086/Fq5n0dbtqdZcF2unX32p6mKtZtxkwjr7bRBHBvF1Js/1WeZsHKnNdU6zm1KAN4RZmcmEgevwiEUCBOU2524IC45u2m3Mo9uY18lMy19dGOt6SkbVboZqCKLi2dH73A75hHFM7AB5KlcNPSy4aJrqYoEJx77nYOHxwNb3Q0ib6rap7k9KdV+Ot89jmaxO24MYXt8u+IFIzajyzZpZSYxBZK6uqbQKMcpoaHOy4BpbewbQEmNLjO0ZwFrOAF7NFviXcYCSspEfBZHjc4RsEYSez/yauwwlo/6YXCDivutRGyEfcQoex4ibLg9vGdU1ehaf30zzuTIDc3f6Z72Cvpm7H5INzeXQJu+f13ZvaCL1I2uZO9asdOEgCIjLuCACAXDm2ZTPKay20Rpvpjw1+r62QHucjPqDmBcLlPlmqWKWbPVB2gu/73vefmKFC2lz50BvVtulxj2fUurgyMGB4yAkAvDn3/m2geG9B4YX2Zm9ttigZOgcsUJOb6ba8NCGhzep7VLjboixHdq+52KuCIELl7I2PLThoQ0P9eHBXfj5yJslizY0vL/QQAFh7HrcRR5zMBfgkTY0tKGhDQ2PhAbitqGhDQ1vXNulxsPQscMocoG5dsgE8wBBGxra0NCGhnlF/pazVHTOEtZvD5Xa8PDGtV0dKgEwbnMUCEQFY+Cj8v7QQlyZAWtnKKW57DnzqyRhGAISfuDb+st7l1EngKVDSriVYXY7P5obEW5jgilyHUf/gA8i3tLRzK93zI6lBpv5ITADugmBlEcuQnZAbJuq/32CsblfGhefYiEgvfu5M34VJyIHowgWhI7DfeLaASKqF0eI1nQy13zG9R+XZkNZDBiHE5ZCzUemysMUI4Go/n7sQ1MzjTWRMNYXLhZ3ePCd83j8fxjZrZErTgAA&quot;"/>
    <we:property name="isFiltersActionButtonVisible" value="true"/>
    <we:property name="pageDisplayName" value="&quot;Profile&quot;"/>
    <we:property name="reportEmbeddedTime" value="&quot;2022-10-20T07:42:09.170Z&quot;"/>
    <we:property name="reportName" value="&quot;ATP_Project&quot;"/>
    <we:property name="reportState" value="&quot;CONNECTED&quot;"/>
    <we:property name="reportUrl" value="&quot;/links/kh3WoTzYnc?ctid=5beb351c-3fb8-418f-b612-fe36ace96ef3&amp;pbi_source=linkShare&amp;bookmarkGuid=b86ce3d5-7e40-45c1-b473-e295ddbc32e0&amp;fromEntryPoint=share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7A3FE859-620D-47CA-98DF-C51060646600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rgb(255,255,255)&quot;"/>
    <we:property name="bookmark" value="&quot;H4sIAAAAAAAAA+1abU/bSBD+K5alqndSdGcnfuUbL01bHZwQQaBThdB4d5JscWxrvQ7NIf77za4dCCFpUnq0ruATeGd2/ewzLzuzzo3NRVmkMPsbJmjv2Ht5fjUBeWW5dsfOHo75oTsMecKSoItO4MdehAlp5YUSeVbaOze2AjlCdSbKClK9IA1+uujYkKbHMNJPQ0hL7NgFyjLPIBX/Yq1MIiUrvO3Y+KVIcwl6yYEChXrZKanTM0Fx/+jRG4EpMcUBMlWPnmCRS9U8DzEJAnB74EZ+txfE4HJGc8paamBu1tcvNcD280yByAiAHnN932PAEid2HeYlbtJ1DcChSFWjkszefSkk7ZvYmBWavl0+hYwht83mJJb1Xm7sI4SykmaBdw8Eg7ySDE9waESZEmqm10lTq5lSWp+OyWb0ygv7lkg7ljlRarSOQLExKZzTUlo0zq/3JRKR3N5xbjs/GZWR8xXALmikFNkobRzi3gKnNd4RVCPU3pZ8JrtpqmlGLjnKvZlh+0DIuUN0O0vQfwDTtAMS+0N0I6fn+Ry72HM4Z8xrmYOci8x60yLXeDccvrGmpXXSQkyHX8W0T0OjXApG7roMaz9Pq0m2LapTGtXJNlOXH7NhvgyH0A6B4VPCRknECRTLgVNnUHrF54W0+F7mVWEc85nQU4iQKEjApRyK3SDxYh89DIJkY4z8ClyXqWAoH1BtT5BORP0PBwVmQ0X9LoG1POdGjGa/N/ahIA7qtc8grfSyb/egFOytzjFNlllpPaNePr/5GEQ8HoIDTkzWAydwul85A5sSom+Ege9HTgg+d2I/DGk6j3RAPw7xei2zq/nRTzm9L/OJWbSpVYA07wP79PiyMOF8KfQuOnZtFbJbxz4fo04RhpqMC3XnOJMCpCiXn/4SGVm817EPcai29rD6weBaonB3VPvTiRiN1Ror+87h3MLf59/LRKzBsujb7rMktQ1A+lVqasT/PdJGmNXkPgq2e7f6QQ72cYmsbwjP9d60QBy9+S7sP61OHn2kEgmldZKPUOokcnFRpxEz+zuy0gHN4Pl1Nk9MusRO5xXYoxVLRS6lBsaoA6O3YX3dDjxbytveNeucx7uOm0Su53uOz3jkszjkW+a8ME5C8LoRcCd0IfToL97nvIfRtp1XqkWvXE7eP8or1TJnVDtkfEuXXHDDZz3L55jWZ7u1ZeUHQbAlG88OcYrpYzx38seiOYAzOkzqPrYh7el7aix/t6L9YJtKz8DZJdftslZfAGcf0KB1P6DFzZbsfxBki4ruU6HStY3rxiMBSHd/DFJt2SO6yz3iC7K4DtKVCbVJRzVZL4iQpjHpxW7seCFP0HHo2GRBN25Z877L0NqnrKZaFLcHfetPy1yGtAgUEVW2ENZBXiUpWn2oUspP7cF1mitIrT0CcmUVuchUSRjZypu6FkEcwLSFEPtClsoaoJyS7hHwVR1OixA2XLbrvrjGOUBGdWsNtN045ZQaUuvYQGwRvL1Clb+d7/R/bxGmBeez2nYXPTfkeyo2NLhV2DZWohPK7eKE5oDkrfpgsVg81F212xu6vZB5fpBAkMQxcoc9veLZHY0kjmDeZj4E/m2NHXFvvrkt7eDaDF9KyK6MqF9lDYP+Uy/qX0KVe5Rn6utV0C9x68fSqiS3RF4jWtntvbY1iwav+5okAIpsBl3d3PQwdJzEfXqUvwT+1tyM/LwvQKiuEbPFb0Cv1xrbX2ss3BO/IDqaz3VhwgOf+YnnRE4EvSgGeA3+X+hadF2N/Hoj+noj+rzJg0aXfgRnfiFieOnFw8jrMs/tOq4HXR8TP9DjbCxSLtFsJUbPd7gTxh7ETs8NIIzMj6FE+UFwrnXMzwHNmXa7+szMK1UWwPAYMlxxdlL4QcaRbzg/zWvuzs7b2/8A0g0gCPUoAAA=&quot;"/>
    <we:property name="creatorSessionId" value="&quot;ec9a982f-8ae9-4556-8d81-e634eb8a0298&quot;"/>
    <we:property name="creatorTenantId" value="&quot;5beb351c-3fb8-418f-b612-fe36ace96ef3&quot;"/>
    <we:property name="creatorUserId" value="&quot;100320020D86D63F&quot;"/>
    <we:property name="datasetId" value="&quot;f045b0cb-825e-4c05-9901-2f04e88013a7&quot;"/>
    <we:property name="embedUrl" value="&quot;/reportEmbed?reportId=c6ad55c9-0490-4c02-b67a-54b313ab0d87&amp;config=eyJjbHVzdGVyVXJsIjoiaHR0cHM6Ly9XQUJJLUlORElBLVdFU1QtcmVkaXJlY3QuYW5hbHlzaXMud2luZG93cy5uZXQiLCJlbWJlZEZlYXR1cmVzIjp7Im1vZGVybkVtYmVkIjp0cnVlLCJ1c2FnZU1ldHJpY3NWTmV4dCI6dHJ1ZSwic2tpcFF1ZXJ5RGF0YVNhYVNFbWJlZCI6dHJ1ZSwic2tpcFF1ZXJ5RGF0YVBhYVNFbWJlZCI6dHJ1ZSwic2tpcFF1ZXJ5RGF0YUV4cG9ydFRvIjp0cnVlfX0%3D&amp;disableSensitivityBanner=true&quot;"/>
    <we:property name="initialStateBookmark" value="&quot;H4sIAAAAAAAAA+1abU/bSBD+K5alqndSdGcnfon5xlvaqtCiBBWdKoTGu5Nki2Nb63VoDvHfb3btQAhJk3KldQWfwDvr3WeeedmZda5tLoo8gdkHmKC9Y+9l2eUE5KXl2i07rcc+fnx/vNt/f/Fh9/iQhrNciSwt7J1rW4EcofokihISvQINfj5v2ZAkJzDST0NICmzZOcoiSyER/2I1mURKlnjTsvFrnmQS9JIDBQr1slOaTs+0t/tXh3YEpsQUB8hUNdrHPJOqfh5iHATgdsDt+u1OEIHLGb1TVFIDc/N8vakBtp+lCkRKAPSY6/seAxY7keswL3bjtmsADkWi6inx7PBrLklvYmOWa752+RRShtw2ykksKl2u7WOEopRmgcN7gkFWSoZ9HBpRqoSa6XWSxKpfKazPJ2Qk2vLcviHSTmRGlJpZx6DYmCac0VJaNM6u9iUSkdzecW5avxiVkfMVwM5ppBDpKKkd4s4CpxXeEZQj1N4WfyG7aarpjUxylHszw/aBkHOHaLeWoP8EpkkDEvtDdLtOx/M5trHjcM6Y1zAHOROp9apBrnE4HL6ypoXVbyCmo29i2qehUSYFI3ddhrWfJeUk3RbVKY3q7Jqqi3fpMFuGQ2iHwPAxYaMk4gTy5cCpMiht8WUhLb6RWZkbx3wi9BQiJApicCmHYjuIvchHD4Mg3hgjvwPXRSIYyntU2xOkE1H/w0GBUSiv9hJYyTNuxGj0vbaPBHFQrf0JklIv+3oPCsFe6xxTZ5mV1jPTi6c3H4Muj4bggBOR9cAJnPY3zsC6ZugZYeD7XScEnzuRH4b0Ou/qgH4Y4tVaRqv50U85vSeziVm0Lk6AZt4F9unJRW7C+UJoLVp2ZRWyW8s+G6NOEYaalAt16ziTHKQolp/ei5Qs3mnZRzhUW3tY9WBwLVG4O6r8qS9GY7XGyr5zNLfw//PvZSLWYFn0bfdJktoGIL0yMTXiD4+0EaYVuQ+C7c6tfpKDvVsi6zvCc703LRBHO9+G/efVyaOHVCKhtPrZCKVOIufnVRoxb/+orKTr62Refj1YrlDkT2pgLDow8zYsrnuBJ8t32/tllfB423Hjruv5nuMz3vVZFPItE14YxSF47S5wJ3Qh9Ogv3iW8+6G2nUuqRZdcztw/yyXVMmdUOKR8S39c8MEnPcjnmNanurU15VtBsCUbz45wislDPLfyh6I5gE90klRNbE3a43WqLX+7on1PTaXfwNkF172ynr4Azj6gQetuQItrlex/EGSDKu5ToZK1XevG8wBo7v4YpNqyQXSXG8RnZHEdpCsTap2OKrKeESF1V9KJ3MjxQh6j49CZyYJ21LDOfZehtU9ZTTUobg961t+WuQlpECgiqmggrIOsjBO0elAmlJ+ag+s0U5BYewTk0sozkaqCMLKV13QNgjiAaQMh9oQslDVAOaW5x8BXtTcNQlhz2azL4grnABnVrRXQZuOUU+pGrRMDsUHw9nJV/HG20/uzQZgWnM9q2kX03JBvqNjQ4FZh21iJTii3iz69A5I36mvFYvFQddVuZ+h2Qub5QQxBHEXIHfb4imd3NJI4gnmbeR/49zV2xL354LakwZUZvpCQXhpRr0xrBv3H3tI/hyr3OEvVt6ug3+LKjyVlQW6JvEK0stt7aWsWDV71NXEAFNkM2rq56WDoOLH7+Ch/DvytuRn5dZ9/UF0hposfgF6uNba/1li4J35GdNTf6sKYBz7zY8/pOl3odCOAl+D/ja5F19XILzeiLzeiT5s8aHTpF3Dm5yGGl0407Hpt5rltx/Wg7WPsB3qcjUXCJRpVIvR8hzth5EHkdNwAwq75JZQo3grO9RzzW0Bzpt2sPjOzUhU5MDyBFFecnRR+kHLkG85Ps409V0jEyaYD997Hx5ub/wA/WoSJEykAAA==&quot;"/>
    <we:property name="isFiltersActionButtonVisible" value="true"/>
    <we:property name="pageDisplayName" value="&quot;Detailed Analysis&quot;"/>
    <we:property name="reportEmbeddedTime" value="&quot;2022-10-20T07:40:20.367Z&quot;"/>
    <we:property name="reportName" value="&quot;ATP_Project&quot;"/>
    <we:property name="reportState" value="&quot;CONNECTED&quot;"/>
    <we:property name="reportUrl" value="&quot;/links/kh3WoTzYnc?ctid=5beb351c-3fb8-418f-b612-fe36ace96ef3&amp;pbi_source=linkShare&amp;fromEntryPoint=share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64143381-CFCF-4779-92EE-50929349535B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rgb(255,255,255)&quot;"/>
    <we:property name="bookmark" value="&quot;H4sIAAAAAAAAA+1c62/bOBL/VwwBi70DfHd8imS/5bndQ9sLkmyLRVEEQ3LkqJElQ5LTZoP870dJTjaxnUedTeJ13HyR+BjOiz/OjMWeRz6tRhmcfYAhRm+izaI4GUJ50qNRP8pvtmltRSypZZZ5zQlnlMgwqhjVaZFX0ZvzqIZygPXHtBpD1hAMjZ+/9CPIsj0YNG8JZBX2oxGWVZFDlv6B3eDQVZdjvOhH+H2UFSU0JA9qqLEhexqGh/fACv03DyuCq9NTPEBXd637OCrK+vK9H1XdU8vSzb7QkKRZHeg1j3Yi9Xm02zZqC9IrbohisdFUSupo0zvRwx2D+lF9NmrGbAWWB0WZOsiiVpgSq2qy8i9lMR7tY9I879zoOSjGpcPLrrxO67NAa+Nw74gaLXv/6jHCWHQR1LNXFkF5bXcdJuV4dtRw1/vHoCFe/TMs2i6DfqvIxsNGB5/Po+75CdYNfV+a7uPi21aJQXYfvaEXTctpa9etIq8hzSf6TgjQRBhk3jFOKAgUOGOShsOW6Qdo9Mflalwdy6M0T4ppuXbHWeu00bRAJMgYnCrNB9nEXVunbJ8OOyarLHVYNpvBfg2u1ooyxLAZmocBBgU0k4JQo269FKs/Bb/59PHS2Vk/2i2LYTttsjshrHCrOP2oYyaw248+HWOJE9vnPr10/l+nlPUD7tG9tEzcrriw8kfIxu3GD4TfpXUn+XnXHAb/vFum9R+9QzgL2/znZkpwoMaJ2skeapijp2HhW01i6xvz6W6HGb74ljc0LyZu2QFFYPXrNUS4YvDp/OdLuwUSpZWmhqMUjEovY3TqGd19N4PB0W/776ppRtNhAOOjcZkt4uk12Ax3vt9w9TCnKD2Wm2etJNtpeQm3tD/F6hOI0Jk6VkZ4yZyzRMWEA/Ger6ayGzoIjHHpnFdSE+oJGmBrJH1lSHqQ5kEdvf9Cnqcnqw2lTMROCQ5UOW6UltJRea+/b/hTyF3wuyd19o3BPD/vP/+ue4vp4LheDl62i2GaQ16/hdw/E0e3IvBWMc7r8mwRMBqOszrdD3Og9HNAOAEv0EgnDQoSwlpJyNop1075ok5JmFdEWySWBO8kGh0Xizvle4RqXOKDDZBlvcmUqvd5rzVF9WVa9vdQu+MwoO2fZ4l7VWCh3DqGsn5gFMqmo9DnEas7OKn2htpwXhmnlXPagndLapBPgdSqWaOTqTOFVQGyTZwIS2wce6aB6SU1xbuimoeaf29bTITqjBHyFoWOIiXhQRsCTs4Wg6bqcz5WNmbEWmscYRK0hKb3Zn1u3qBb6nMPyxXq67nCYVP9Cu15ffTrc+YK9bRSy3CC+AeWXK4lB487z6alv4WnmYJg/8U31mFaZysGcTdEmmRpxJOYOaK0AAtEeP6YkPRJuP6U5r2fVsYGl9J06ncOuONaExWsEBOUViyb+neS5KfeacDilTHBdYk6MzAETjTlhhFGpOPKCVhSM+yvnBn2r8zgHciEcueojpX31hC9bKnIhgu9/+m1AcrKWGJKqM4YPDZWgmEuxEcclHYG2/r43fVn/F7bYk79OWZGK5swFoI3IqRH4WFxagRjyZUGLoKbCGIYdtW9xahxmXhCk5AGG2e81DFIuji1RICgVhkGSirqhdCxfgQ1zsFqSykVaAVjMvwtTg0CQ0FIb5hodleQVT7CpiS2LKYGiQGvnRWGkEdQ87GMkVlETy3RAATJsqa9r6MOgaCZlBoNp0C1Vsbb+3+NXNch/lqZJmEiV0QZw8GZkP/a2FFql9QUq1+HYOitNVwhj7n0MvyD2WBxXYdY1yHWdYiH1yEoAaO8oqQJcowwlLNlS4RXuQ4BJqbO8ESY5ks7xwnTj/i5fJ0AL5gAA0N0TINy0oMLCU6wxpKaYaXLQTwc6t45HlI3yrQ1nt//2em6DvE0dYhEE24txp4r7owUzPH788L1l2ur9eXaB/CQ9fYhAczamLB/y8Dtr8VJcZq63ofiFFb8GzcvwzlBY+lAoCWMWUGWDabuTtBf4JOeO/brU3BzT9oRtJeAWwg89sGnkG1OYHybM71ldqniW5qLTSE3dyXdJXyDbysmdoxZKpyfW+JwAdmlkcwTYxHDyatmP8e+mVVLYg1BZSyxTsfGgMHZ2zdzBz0qq57B0+tXX14MT+df7nkQuAYZekySO3G1GSPJ/WPeQ9WY685xv5SQ+95BBsO7x/0vOxuOUlfdUQR4JTekyFQh4oaHE0DGY9eVjYgBwtd1o5euG/WXsVi0XMftvSfcKD0t6sPmQsv04TU37NovvnVutrKYEBz/cav90F00D1RK5pjnAlxspFR+HVz+BcHlrTp6mwYcK93x2Ts8xWyWpav+2a5LHj5CmXY3oScoujjITY6CK4rRXOf0zYXrZvg15qLt0Nj7s6HpnogU/Y5QLoIFWZrjj9QrZq4RviLlNjgxFyEn+6BT1itSSAdo6JXiCTdWIBFSMy/Jc16ufVLo2BgMShzAZfi18wg+QxxXFVnaqNr39iE/qXpNtL5XpHk9cyklBPInbdvuOJ/sPPE3w7775b3bNxsVBORaI+HSq3rZcfGF1TO5N+s0JKgJkT4Wza9RWi/8TVdLcF5tuxjX1Qgc7kGOc6qxARqC4Ognz7dVZNv/GuaqGHtx8X+Myr5/mkYAAA==&quot;"/>
    <we:property name="creatorSessionId" value="&quot;356d31d3-1424-443f-bfae-c6843e09f978&quot;"/>
    <we:property name="creatorTenantId" value="&quot;5beb351c-3fb8-418f-b612-fe36ace96ef3&quot;"/>
    <we:property name="creatorUserId" value="&quot;100320020D86D63F&quot;"/>
    <we:property name="datasetId" value="&quot;f045b0cb-825e-4c05-9901-2f04e88013a7&quot;"/>
    <we:property name="embedUrl" value="&quot;/reportEmbed?reportId=c6ad55c9-0490-4c02-b67a-54b313ab0d87&amp;config=eyJjbHVzdGVyVXJsIjoiaHR0cHM6Ly9XQUJJLUlORElBLVdFU1QtcmVkaXJlY3QuYW5hbHlzaXMud2luZG93cy5uZXQiLCJlbWJlZEZlYXR1cmVzIjp7Im1vZGVybkVtYmVkIjp0cnVlLCJ1c2FnZU1ldHJpY3NWTmV4dCI6dHJ1ZSwic2tpcFF1ZXJ5RGF0YVNhYVNFbWJlZCI6dHJ1ZSwic2tpcFF1ZXJ5RGF0YVBhYVNFbWJlZCI6dHJ1ZSwic2tpcFF1ZXJ5RGF0YUV4cG9ydFRvIjp0cnVlfX0%3D&amp;disableSensitivityBanner=true&quot;"/>
    <we:property name="initialStateBookmark" value="&quot;H4sIAAAAAAAAA+1c62/bOBL/VwwBi70DvHd8iCLZb3lu97ZpAyfX4lAUwZAcOWpkyZBkt9mg//tRj3QT23nU2SRex8kXmY/hvPjjzFj0ReCScpzC+VsYYfAq2M7zsxEUZz0a9IOsa3v37veDrcHvJ2+3DvZ8cz6ukjwrg1cXQQXFEKv3STmBtKbgGz9+6geQpocwrD/FkJbYD8ZYlHkGafIHtoN9V1VM8Fs/wK/jNC+gJnlUQYU12akf7j/7tem/uF8RbJVM8Qht1bYOcJwX1eXnflC2Tw1L1/t8Q5ykladXP5pOzItgv2lUBoSTXBPJIq2oENTSurcT/JZB/aA6H9djdjzLw7xILKRBI0yBZdmt/GuRT8YDjOvnvWs9R/mksHjZlVVJde5pbR0fnlCtRO+XHiOMBd+8eg6L3Cuv6a78pAzPT2ruev8Y1sTLf/pFm2XQ7eTpZFTr4ONF0D4/wrq+71PdfZp/2SnQy+6CV/Rb3TJt7LqTZxUkWafvmACNQ43MWcYJhRBDnDNJzWHD9D00+uNy1b6NxUmSxfmsXPuTtHHaYFYg4mX0TpVkw7Rz18Ypm6fjlskyTSwW9WYwn72rNaKM0G+G+mGIXgH1JC/UuF0vwfJPwa8/vb90dtYP9ot81EzrtiP4FW4Upx+0zHh2+8GHUyyws33mkkvn/21GWT/gHu2HhombFedXfg/ppNn4nvCbpGolv2ib/eCf94uk+qN3DOd+m/9cT/EOVDtRM9lBBQv0NMpdo0lsfGMx3V0/w+Vfsprmt84tW6DwrH6+ggjfGXw8//nUbIFYKqmo5ihCRoUTEVr5hO6+n8Lw5L+DN+Uso8nIg/HJpEiX8fQKTIp7X6+5up+TFw6L7fNGkt2kuIRb2p9h9RFEaE0dSR06waw1REaEA3GOr6eyazoIjHFhrZNCEeoIamAbJH1hSHqUZF4dvf9AliVn6w2lLIysDDlQabmWSghLxZ3+vuWmkFnvd4/q7FvDRX7ef/pd9xqT4Wm1Grzs5qMkg6x6DZl7Io5uROCdfJJVxfkyYDSapFUy8HOgcAtAOAYXohZWaAyJD2sFIRun3DjlszolYU4SZZAY4r2TKLQ8XN4pDxDKSYH3NkCa9ropZe/jYWOK8tOs7AdQ2VM/oOlfZIk7VWCg2DmForpnFMpmo9CnEas9OKlymhp/XmmrpLXKgLMrapAPntS6WaOVqTWFkR6ydRSHhpgockwBUytqijd5uQg1/9626IRqjeHzFomWIiX+QWkCVswXg2bqcy6SJmLEGKMtYQKUgLr3en1u0aAb6nP3yxWqq7nCcV398u1ZdfLbU+YK1axSC3+CuHuWXK4kBw87z2alv4GnuYJg/9k31nFSpWsGcddE6rI04kjELJEqBAMkdPwhIemjcP0hyXo/rY0NLqVp1W8tcMuVItJbISIoTLhq6t+L4596U4/Fa2OCqxK1ZmAInCjKNSOMCMulDWFFzTBYOzMMvpvBWRAx5dZSFUnnjCZq1VKRLet7/91rApS1scSMUK0xeKSNAM2sj484SGU1NvXx2+vP+LUy+YL6c8S0kiZmzAdvJBQOQwfLUyMYCS4V8NC7SUg0w7a6txw1LmJHaOzTYG21EyoCQZenFocQUiM1AykkdWGoIvUAapyDUYZSGqIJGRP+f3lq4BnyQjrNwnp3eVnFA2xKIsMiqpFocMqaUBPyAGouEhEyg+ioIQqAIFnVtPdl1CEQFBNCoeYUqFJSO3P3t5GbOsRfK1MXJnJJpNYcrPb5r4kspWZFTbH+dQiGzhjNJfKICyf8H8wHi5s6xKYOsalD3L8OQQlo6SQldZCjQ005W7VEeJ3rEKAjajWPQ12/aWc5YeoBX5dvEuAlE2BgiJYpkFY4sD7B8dZYUTOsdTmI+0PdWct96kaZMtrxu1873dQhHqcOESvCjcHIccmtFiGz/O68cPPm2nq9ufYWHKS9AcSAaRMT9m8YuPs5P8unie29zaew5u+4OeHPCRoJCyEawpgJyarB1O0J+jO80nPLfn0Mbu5IO7z2YrBLgccAXALpdgfju5ypHb1PJd9RPNwOxfa+oPuEb/FdycI9rVcK5xeWOKxHdqEFc0QbRH/yyvnXsa9n1YIYTVBqQ4xVkdagcf72zcJBD8qq5/D06tWXZ8PTxZd77gWuXoYeE+RWXK3HCHL3mAMoa3PdOu7XAjLXO0phdPu4d+n5aJzY8pYiwAu5IUVmChHXPJwAMh7ZtmxENBC+qRs9d92ov4rFotU6bu884cbJNK+O6wsts4fXwrBrkH9p3WxtMcE7/sNW+6G7aA6oEMwyx0OwkRZCuk1w+RcElzfq6HXicaywp+dvcIrpPEvf++e7Lnl4D0XS3oTuUHR5kOuOgu8Ug4XO6eoL1/XwK8wFu76x92dD3d2JFPwPoVgGC9Ikwx+pV8xdI3xByq1xYiFCdvugVdYLUkgLaOik5DHXJkQSCsWcIE95ufZRoWNrOCxwCJfh194D+PRxXJmnSa1q1xtAdlb26mj9ME+yau5Sig/kz5q2/UnW7bzwb4Z9d8t7u2/WKvDItUHClVf1quPiM6unuzdrFcSoCBEuCutvo5Ra+p2uhuCi2nY+qcoxWDyEDBdUYz00eMHRdc83VWTr338JLn86JKnThPuN76rB/wf26hAOukYAAA==&quot;"/>
    <we:property name="isFiltersActionButtonVisible" value="true"/>
    <we:property name="pageDisplayName" value="&quot;Stats Comparison &quot;"/>
    <we:property name="pageName" value="&quot;ReportSection&quot;"/>
    <we:property name="reportEmbeddedTime" value="&quot;2022-10-20T16:32:32.907Z&quot;"/>
    <we:property name="reportName" value="&quot;ATP_Project&quot;"/>
    <we:property name="reportState" value="&quot;CONNECTED&quot;"/>
    <we:property name="reportUrl" value="&quot;/groups/me/reports/c6ad55c9-0490-4c02-b67a-54b313ab0d87/ReportSection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78FBCE7E-0D9F-4A6A-9CE7-160BDE0FF759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rgb(255,255,255)&quot;"/>
    <we:property name="bookmark" value="&quot;H4sIAAAAAAAAA+1aWW/bOBD+K4Je8uIuSJ1U3tIc2GLbRZAEKXaLIKDIkcNWlgyKdpIa+e87lJTEseVjkzp10QB+kMjhcM5vhpQnrlTVMOe3f/MBuLvu+7L8NuD6m0Pdnls8HZNR5AsSU0ZTKWWQhpTHSFUOjSqLyt2duIbrPphzVY14bhni4JeLnsvz/Jj37VvG8wp67hB0VRY8V9+hIcYpo0dw13PhZpiXmluWp4YbsGzHSI7vKAr9w8cduTBqDKcgTDN6AsNSm/ZdBEApEB6hlIJKkSTEwzVVM1uLuZoeiTKVG9zXPqa3hzdDjbpM7k1yVE/64KEVkixghDA0TMJIgFuZ26Gl2Ufp+6VWgudurZeGqlFj4u6X+WhQPx0+GT8tR1rACWT1VGGUuUVOe2fHl9ZHoC9VkZXuHdrpWJdoxXr6aJTX1q7Hr8rrfQ24tXR36d0FjoxrC++XheGqaDXyYxLGEQuJSAmJOQgvFHNKNyExaZVF9TKfiyglPo+IT2JCuJ19YpFOogUWafayLM7v/ev13CNdDmpLtwFplz8xhBhpDYW51Lz4pop+hfNnNXtyh6H2+Qo01OtRYalMa9cPM7auWpI1vNC81JLM2L2V4FLaML2zu5/zfFQHPTL/qFA7VNTqZ4dxgSU0agA7HvG8dyR5R70zQnbr347lcHF3V7vspcEyZ6Plks9GTa/1ZpR5mc/8KKEgWZB6lCZ0zuWdRA8u35NjXghk+zpKzSlDHpQBEcos4bH0ZcxZBJJQf06ZTqItyuhHdRCIfZHJJCBpFJMkiJiEOXU6iX6Gb45LVZiqQx07UuGKvC0ENdzXT01SY0lJczi8sXUm/YqIbbEJ15Ragn5/W6fxgdL3pYD2ZkTeWJhhnuI48SIiZQpJnBAmSSgTSFbgaOBlXhgHLPVC6pMw8H0yH4edRBuKwxeCBQ4sqo+U0wwok0lEiORYYxJga4TfJ+DVSMPaOuS50y6pnC/HdVZVF7Na7Jejwjhl5lyrAqvgpRXUMaXhuZOV2tE4LbugcLJVyT/ZQO5i2xI67xxbk2ZFaW2FvVuHMBfPSl3LBxsu7BMEJ7EQSZAkKU2DNVsulvEsJSlmGueph12MSBYmxnoNhpluMM7QSnY/TIcP1jWv1VuYuaRr43F1U7Fz9MNah1ntF8j0y+fIRgDmTJkc5z8jpx+VKwvLnDdb5javUVPvfAlBiOVOBjLxg5gxj6WLM3dresCV5q9yJRAqpq3vDgAPs/ahD0WTdKjSsNlLQfWo9tOnzR9m9svBkGtVzb79pTA9d4Oe+xEys7Z9l59v6rET1b+qGXbADyXkwIZHHSA1XmGfwDtsVYzQoEocWhkndSCs4NhzB2XT0y4h3nkP5hqg2HmQ4f56ABX5OnXmf0DRDYbdRS11mrJUeJFgURpHXiAJhyXVbYuQ82VZssDt6/jwAFfI8nrDTlzPKNYI7ZXYo/julZISiiYqCYsTD7sWDwLKUxYxQskv4d81KuNev6+hz++R5iVnKYSsqsyVPTVI5wQTpHJ4IZ2pk2AX1ByNirbG+c9S4E+F0aXF1e1HGEM+L+vD/PzUvTjniKbN/WOLjD9K37YIPPB3lx+zpkR1D3DQeRyw062C7j/A9XOSOVcF7F9xbZ57tP5tTW2LXCc8tUnemO63NU9TBROWSikiIlkSexFQxtLwDSVfhpJTo484Sd9w8g0nt9LUbzi5Bk4CpZnn+QIEgwhIEIfLPj9uEU5u7Zl6Wp2f9m1w+kSx+gpvLxdc8+/OPtd5WdX3eb0FpCejkUS6CjdaSvc3lzzHqM445EsJP4Ecg4Sxc8ALpZbT/jtGC46dvRxuMFNaCS5Wn/1/vUOgnYuByNgPAUIgeMpLuUhWp+YWVtyuS/7lyGbsRTDcvlqN/VlQMW2Vl9+8eY83b6/u7Bkk2rB7l14IJiz+XzeCp8Y2V8vR4YHpsy8Ft79be/U0XdifTSHsb2SOFvRFTFPBaAABcN+XCaP1P6OWf72BG5OWHV86QwFBkDImgQgvliSSEVvJTQ3sB9cZXjW7LngsR6YacgHHvICOJMM0saV61aV7/ce8qaz9D3mjuaQYKAAA&quot;"/>
    <we:property name="creatorSessionId" value="&quot;146058a7-8e33-420f-a830-7e2eeacff8f6&quot;"/>
    <we:property name="creatorTenantId" value="&quot;5beb351c-3fb8-418f-b612-fe36ace96ef3&quot;"/>
    <we:property name="creatorUserId" value="&quot;100320020D86D63F&quot;"/>
    <we:property name="datasetId" value="&quot;f045b0cb-825e-4c05-9901-2f04e88013a7&quot;"/>
    <we:property name="embedUrl" value="&quot;/reportEmbed?reportId=c6ad55c9-0490-4c02-b67a-54b313ab0d87&amp;config=eyJjbHVzdGVyVXJsIjoiaHR0cHM6Ly9XQUJJLUlORElBLVdFU1QtcmVkaXJlY3QuYW5hbHlzaXMud2luZG93cy5uZXQiLCJlbWJlZEZlYXR1cmVzIjp7Im1vZGVybkVtYmVkIjp0cnVlLCJ1c2FnZU1ldHJpY3NWTmV4dCI6dHJ1ZSwic2tpcFF1ZXJ5RGF0YVNhYVNFbWJlZCI6dHJ1ZSwic2tpcFF1ZXJ5RGF0YVBhYVNFbWJlZCI6dHJ1ZSwic2tpcFF1ZXJ5RGF0YUV4cG9ydFRvIjp0cnVlfX0%3D&amp;disableSensitivityBanner=true&quot;"/>
    <we:property name="initialStateBookmark" value="&quot;H4sIAAAAAAAAA+1a3W/bOAz/Vwy/9CU7yN9y39q0xQ1bt6ItOtwNRSFLdKrNsQNZSZsF/d+Pst02TZyPa5cuwwrkwaYoiqTIHyk5E1vIcpCx8SfWB3vX3i+K732mvluO3bHzhvb584fjvdMPV5/2jg+RXAy0LPLS3p3Ymqke6AtZDllmJCDx62XHZll2wnrmLWVZCR17AKoscpbJH1Az45BWQ7jr2HA7yArFjMgzzTQYsSNkx3dc2/nLwxUZ13IEZ8B1TT2FQaF08859cBwgLHQSwR3B45i4OKesRys1V/MjUyozjeuax2R8eDtQaMvk3gdH1aAHrp8EcepTQiiJnJgSH5fS44Hh6aL2vUJJzjK7sktBWZsxsbtFNuxXT4dP6GfFUHE4hbQayrXUY5S0d35yZTYF1JXM08K+Qz+dqAK9WA0fDbPK2xX9urjpKsClhb3r3F0iZVR5uFvkmsm8sciLSBCFNCA8ISRiwN2Azxldx8CkMRbNSz3Gw4R4LCQeiQhhZvSJR1qZFnikXsuIuLjfX7djH6miX3m6iUAz/Ykj+FApyPWVYvl3mfdKHD+vxJM7DLUv16Cgmo8GC6kbv76f8XXZsKyxC/VLpcmM3xsNroQJ0zuz+gXLhlXQo/CPEq1DQ419howTDKOWfdhxieu+I/E7xz0nZLf67RgJl3d31Za9NFjmfLRc89mo6TS7GaZu6lEvjB0Q1E9cx4mduS1vZXrY8j0xYjlHsa9j1Jwx5MEY4IFIYxYJT0SMhiCI480Z08q0RRn9aA4nkcdTEfskCSMS+yEVMGdOK9Ov2JuTQua6bDHHUEqckTWFoIL76qlOaiwpSQaHt6bOJN8QsQ024ZxCCVD74yqND6S6LwVOZ0bljYUZ5inSiRsSIRKIo5hQQQIRQ7wCR303dYPIp4kbOB4JfM8j83HYyrShOHwhWCBhUX10mJOCQ0UcEiIY1pgY6BrhdwysHCpY24Yss5oppfX1pMqq8nLWim4xzLVVpNaNzLEKXhlFLV1olllpoSyFw6INCidblfyTDeQuti2B9c4yNWlWlcZX2Lu1KHP5rNQ1crDhwj6BMxJxHvtxnDiJv2bLRVOWJiTBTGMscbGL4fHCxFivwdDTDcY5esmsh+nw3mzNa/UWei7pmnhc3VTsHP201mHW+gU6/fY5shGAOZc6w/EvKOln5comy9x6zq2rnCfAD7DICV/Enh9R6tJkcb5uTee30ullJjkCxLTP7T7gEdY89CCvUw1NGtRrSSgfzX76tPkjTLfoD5iS5ezbB4lJuet37I+Q6rX9u/xUU9FOZe+6EtgCOg4hByY8qgCpUAq7A9biq3yIDpX80Og4qQJhhcSO3S/qTnYJ884+6BuAfOdBh/tLATTk29RJ/wE7Nxh2l5XWSUIT7oachkkUur4gDJbUtC3Cy5dlyYJtX2cPD3CGKG42vInrOcU4obn5elTfvpZCQF5HJaFR7GKv4oLvsISGlDjkt9jfNerhXq+noMfukeYlpQUhqywyac4KwjrFBCktlgtr6vzXBjVHw7ypbN6zDPhbYnQpfj3+CCPI5nV9GJ8fulfnAtG0vnVskPFn2dsUgQf59vLD1ZSq9gESrUeCGW4MtP8Bpp6TzJnMoXvNlH5up/HHutoUuVZ4apK8dt0f6566CsY0EYKHRNA4ckM8+9MkeEPJl6HkFPURJ/03nHzDya109RtOroGT4Dip63ocOIUQiB8Fyz46bhFObu2ZetqcX/ZFcPpEsfribi/jTLEfVpeprCirW7zOAtbT4VAgX4kLLeX7xATLMKpTBtlSxmMQIxAwsg5YLuVy3n9H6MGRtZfBLWZKo8Hl6rP/73cINGMREBF5AUAABE95CePx6tTcworbdrW/HNm0uf6F8avV2F8FFdNeefnNm/t48/bqmz2DRBve3qUXgjGN/teN4Jk2zdVydHgQ+uxLwe3v1l49TRf2Z1MI+we5owF9HjkJp44PPjDPEzF1qv9DLf9mA7c6KVq+bwYcfD+hVADhbiRIKEK6Uprsm8+sM7IqcW3wWAx1OWAcTlgOLUmGaWJK9apL9+rveHWCoS4yyVblmPmT3lSW/wc4P2oFLygAAA==&quot;"/>
    <we:property name="isFiltersActionButtonVisible" value="true"/>
    <we:property name="pageDisplayName" value="&quot;Current Rankings&quot;"/>
    <we:property name="pageName" value="&quot;ReportSectionc4e11e0a61bdc1dc9902&quot;"/>
    <we:property name="reportEmbeddedTime" value="&quot;2022-10-20T07:43:25.108Z&quot;"/>
    <we:property name="reportName" value="&quot;ATP_Project&quot;"/>
    <we:property name="reportState" value="&quot;CONNECTED&quot;"/>
    <we:property name="reportUrl" value="&quot;/groups/me/reports/c6ad55c9-0490-4c02-b67a-54b313ab0d87/ReportSectionc4e11e0a61bdc1dc9902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97D8C671-ED45-42FC-86BD-A9F726BCB221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rgb(255,255,255)&quot;"/>
    <we:property name="bookmark" value="&quot;H4sIAAAAAAAAA+2cX2/bNhDAv4qhl22AN/CvSPatTZOuQFEESZFiGIqAIilHjSIZspzWC/Ldd6TsxrGdRG3cxmiZh8AiT9Qd73j3E0PnKrHFZFzq2Vt94ZJnyYu6Pr/QzfkAJ8Okut0mlFLMCs44w4hzxDElIFWP26KuJsmzq6TVzci1J8Vkqks/IDT++2GY6LI81CN/lety4obJ2DWTutJl8Z/rhKGrbabuepi4z+OybrQf8rjVrfPDXoI4XIMq+C8KT9SmLS7dsTNt13rkxnXTzq9lRgjmRBCEpDSCcW1SuGfS9QY1H5YHobwoW3iu/5jN9j+PG7DlajElB6FTp046mWJknbIig2nBXr12NvYye6D9qG4Ko0to7Ibzo50srCHD5KCpL8K48+nXILlftUU7g4vn7w5PvWtcc1pUeQ1d78LI6Brm9P2Za1y4da+ubNHNxFXyOvz26rrJpLM3iJTTi5Uef3VcTxvjjlx+cxGUuAZHHDY1uCkocjAtgzuhHZ58ostp8CwM/Kbw01AGs3wzCP/2VltdDo50rl35W7jlDsEDZ8GGZnBUj1xzr+TLj/V5fVmYwdv6Up8H0Q/X8KuLlyWDehl65wTfbfYwOas/7TUOXGqTZ/h6uBIJ0qRcZBQJhVIpICC0wFuOBKwkH/w5IIiQp4uEFnoqNzv1xg9+HzX1dDz5o19YvGp0ZQfHpb6Y3OPAV37IhZ96unB5ZnrpO+we42w3G18xM9/yXG/segR50y9D7gOvtbqo5rkm5UZqySHBaoQhoJDkrGc6EpJozHLJVeqwUU5Rxm+C8Lm91JWBh8cIjBE4z2Eb89NTZFS0pM1SoN5W5flo1LiRXoTX/iP0fF9UYcGt6PcpNC/mDJbEtJozBr9P4+3OX3+nrmrkg3lSVKNyTlWBncKnbrEmJiizd6ab1oNb9hEQyKcUuK9uoBi/mIVAfFk0C7aCvLC/S07w67zDP7jj4xLTzX0w+8aV1C9ofcYYJszojCihsDGGwYVlnK+l6C6JXs1Ts82cMKlJhdJWCGM54dr33srfG4UeBRHtcgpfTPePSt3t/Y7tkbA7hhwEoNwa9PWMupVcOXcRSin1lZlSrhxDJEMsW/PjRqEIg7EU312K55GT5RbZPKeKAv8J7OC1lK+F10ahO8LrO9ai+xYM8g1LmPpQZf+7gAhpzNnsjbt05bqCX/rXuxYaneim6HYN5vH69dlgvti+jJRs9KL1mxJefEmp5CU0Dm4afPfclOQfp5ufgncepIsSXmK+hi3wKlv8AmHQj19+gYnoUAoRI5zEQhop4J1XpYStv+1GlNoCSvk9tsF8xy2yVGSpn56lkJEkxwylxkIEIU25TNfDa5NQZKkdrx2RpSJLRZZaZSmZUcuwwYBTghqOOKUmstR3YKnwR8jB4m+SEaYiTP30MKWR5YwTzYiWzEEa4GwdpjYKRZja8eIRYSrCVISpVZiigqQAO8wRzV2qeYZ431NhhuUWI2upARbjmVQOqy3y0jtvHrRX7enrH3kqbI2boDhVtl9VPdgaJK1af4dOD53XYkwq7b3DU4sFUhJREUkoklA8LfNkRTqeTdnG2RQuheXSKkJQapEiyiHUs24xZRRVOdwmoeIZIixl8TTz+iHl3Tp5rDVG2mTCZZw6mSqpUDx5HCvZ/ZVsZd0TwhjTPDUOESWNRTby6pPzatya2E3quXHZDz8d/A07xHF3JO6ObH93hBOsHcsIygAxiVCIaRUp8xGUufNfcMtNrkSegtOF5JhrgTmKmBkxsz9mUk6RxNJmGZeGc3g9TSNmRszcgZoWMTNi5m5EYsTM25hpLFapQwhgQ1CXKqLWv2gXMfMR/5phtyCT4ExTK5FlBgmpSIa0i5AZIbM/ZFplpKRUSZlyrlGWYXLnd+MiZEbIjJAZIfNXi8QImbe/giiZTKl0NGOKGK6dpQEy742z1n1us/rz7SgLP8styYVrRsHuetpOxtq4Q111JWLcWVG4IAcLCcq6j/HwORSlDbk8/Pe0JDzG6379P8HQciy9TQAA&quot;"/>
    <we:property name="creatorSessionId" value="&quot;821aa1b2-0fc0-4a38-b0e5-1f7b7476c937&quot;"/>
    <we:property name="creatorTenantId" value="&quot;5beb351c-3fb8-418f-b612-fe36ace96ef3&quot;"/>
    <we:property name="creatorUserId" value="&quot;100320020D86D63F&quot;"/>
    <we:property name="datasetId" value="&quot;f045b0cb-825e-4c05-9901-2f04e88013a7&quot;"/>
    <we:property name="embedUrl" value="&quot;/reportEmbed?reportId=c6ad55c9-0490-4c02-b67a-54b313ab0d87&amp;config=eyJjbHVzdGVyVXJsIjoiaHR0cHM6Ly9XQUJJLUlORElBLVdFU1QtcmVkaXJlY3QuYW5hbHlzaXMud2luZG93cy5uZXQiLCJlbWJlZEZlYXR1cmVzIjp7Im1vZGVybkVtYmVkIjp0cnVlLCJ1c2FnZU1ldHJpY3NWTmV4dCI6dHJ1ZSwic2tpcFF1ZXJ5RGF0YVNhYVNFbWJlZCI6dHJ1ZSwic2tpcFF1ZXJ5RGF0YVBhYVNFbWJlZCI6dHJ1ZSwic2tpcFF1ZXJ5RGF0YUV4cG9ydFRvIjp0cnVlfX0%3D&amp;disableSensitivityBanner=true&quot;"/>
    <we:property name="initialStateBookmark" value="&quot;H4sIAAAAAAAAA+2c4U/bOBTA/5UqX3Yn9U62Y8f2vjEGu2kbQzAxnU4TcmynZISkSlNGh/jf79lJR2kLlNGNavMX1Ngv9vN7L+/94ppeRiYfDQs12VNnNnoevaiq0zNVn/Zw1I/Kru39+zfvtg7eHO9tvduB5mrY5FU5ip5fRo2qB7Y5ykdjVbgRoPG/T/1IFcW+GrirTBUj24+Gth5VpSryr7YVhq6mHturfmQvhkVVKzfkYaMa64Y9B3G4hrnx3zHMqHSTn9tDq5u29cAOq7rprkVKCGaEE4SE0JwypRO4Z9T2ejXvlwehLC8amNd9TCc7F8Ma1nI5tcGu71SJFVYkGBkrDU8Zxdip10yGTmYbtB9Uda5VAY3tcG60o+lqSD/araszP25nbwWSO2WTNxO42Pqwf+x8YevjvMwq6PrgR0ZXYNOPJ7a2/tbtqjR5a4nL6LX/69S1o1G7Xi9SjM/metzVYTWutT2w2fWFV+IKHLFfV+Amr8juuPDuhHaY+UgVY+9ZGPht7sxQ+GW5ZhB+tqeMKnoHKlO2eOZvuUVw1xpYQ907qAa2vlPy5efqtDrPdW+vOlenXvTTFfxp42VmQSst9FYD377sfnRSfdmuLbjURM/xVX8uEoROGE9jxCVKBIeAUByvORKwFKz3V48gQp4uEhroKe3k2C2+98egrsbD0Z+rhcWrWpWmd1ios9EdDnzlhpz6aUUXzlpmJX377TTWtNZ4gGW+Z1632MUIcks/97kPvNaovOxyTcK0UIJhxBTCEFBIMLpiOuKCKEwzwWRisZZWxpRdB+GWOVelhslDBIYI7HLY0vz0FBkVzWgzE6g3VdkaDGo7UNPw2nmEnh/z0j9wc/p98c1Tm8EjMS47xmB3abxe+63u1HmNXDCP8nJQdFTl2cl/ah/WSHtltk9U3ThwSz8DArmUAvdVNRTjFxMfiC/zespWkBd2NskJ7jlv8Q/u+DzDdJ0PJt/5JK0WtC5j9COqVUokl1hrTeHCUMYWUnSbRC+71GxSy3WiEy6V4VwbRphyvTfy91KhR0FEM5vCp+b+Wam7uduxKyTsliF7HijXBn0rRt1cruxchJI4dpU5jpm0FJEU0XTBj0uFAgyGUnx7Ke4iJ80MMlkWyxj4j2MLr6VsIbyWCt0SXj+wFt31wCDXMIOp91X2f3KIkFqfTN7ac1ssKvitf7FrqtGRqvN216CL14dng+5h+zZStNSLxm1KOPEZpaKX0Ni7bnDd3VKif62qfwneuZcuCniJeQhb4Hm2+A3CYDV++Q0M0aIUIppbgbnQgsM7r0wIXXzbDSi1BpRye2y9bsctsFRgqV+epZAWJMMUJdpABCEVM5EshtcyocBSG147AksFlgosNc9SIo0NxRoDTvFYM8TiWAeW+gEs5b+E7E2/kwwwFWDql4cphQyjjChKlKAW0gCjizC1VCjA1IYXjwBTAaYCTM3DVMxJArBDLVHMJoqliK16KkzTzGBkTKyBxVgqpMVyjbz0wS0P2svm+PXPPBW2wE1QnEqzWlXdXRskza/+Fp3uO69FqZDKeYclBnMkBYp5IKFAQuG0zJMV6XA2ZR1nU5CgIomFjVMqiWbKmth/g3yn6Rt70aTVxU2zu9EYwcrSlKAUSUK4RFTJFasglVrGMksMElA/NeEmpuFs9MYfZM50JnmWgNO5YJgpjhkKhTEUxjsL440IilmMBBYmTZnQjKHEJCbg75Pjb9jp2EyIunbZTz9s/B0bzmGzJWy2rH+zhWmDZWIRAtjgsU0kkYsHqgNmPuJf8DYLMglOVWwEMlQjLiRJkbIBMgNkrg6ZRmoh4lgKkTCmUJpicusZ6ACZATIDZAbI/N0iMUDmTcgU3DBhJCEIaBEQE3gzQOYjIHPx5xs2izKVwkjplNuUxVYkUkgUfpMhUOYDKJNCsqCUKpZoi4gU2qCwlRkocwNKWqDMQJmbEYmBMmco04PmdaREZ7YeeE2rcTMaKm33Vdkm9WE7b269HIQ+FGIXlf6zLyNLsq//9bTITwJxmqeFvecG95tqkVfLa/c/1YgwVt5NAAA=&quot;"/>
    <we:property name="isFiltersActionButtonVisible" value="true"/>
    <we:property name="pageDisplayName" value="&quot;Grand Slam Comparison&quot;"/>
    <we:property name="pageName" value="&quot;ReportSection8b22152720088c745ac6&quot;"/>
    <we:property name="reportEmbeddedTime" value="&quot;2022-10-20T07:44:13.915Z&quot;"/>
    <we:property name="reportName" value="&quot;ATP_Project&quot;"/>
    <we:property name="reportState" value="&quot;CONNECTED&quot;"/>
    <we:property name="reportUrl" value="&quot;/groups/me/reports/c6ad55c9-0490-4c02-b67a-54b313ab0d87/ReportSection8b22152720088c745ac6&quot;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51E23334-FCF0-47CC-ACF9-538E0E4242E9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rgb(255,255,255)&quot;"/>
    <we:property name="bookmark" value="&quot;H4sIAAAAAAAAA+2cbU/bSBCA/0rkL72Tcqd98b71W0vhrlKvQrSiOp0qNPvi4GLsyHEoOcR/v107KZCEECAcUdkvId4dr2d2ZmceO2suEpuPhgVMPsKpS14nb6vq5BTqkx5O+kl5sw1RzE2mFTBkASFOBVVeqho2eVWOktcXSQP1wDWH+WgMRRjQN/7ztZ9AUezDIBxlUIxcPxm6elSVUOT/uk7YdzX12F32E3c+LKoawpCfGmhcGPbMi/tjrwr+nforgmnyM/fJmaZrPXDDqm6mx4QRgxWAoIIZSZElFPlzRl1vq+bd8l4oy4vGXzd81ZPd82HtbbmYTcle20mcxVgI4IhSgwiQ1HJ/qWYyDDI7XvtBVecGCt/YDRdGO5xZQ/rJXl2dtuNOpx+85G7Z5M3EH7z5vH8UXOPqo7zMKt/1uR0ZXfo5/XLsateeulOVNu9m4iJ5334Gdd1o1NnbihTj07mecPSpGtfGHbjs6qBV4tI7Yr+uvJtaRfbGRetO3+6vfAjFuPWsH/hD7o3y9gWzQrMXfvURLBS9A8jAFa/aU24RfPetOqnOctP7WJ3ByUrRPWe9uXXvoBq4upX8euk/uni5ZtBaht46wbeb3U+Oq+87tfMutclrfNmfi4Q0kykmVltmlUDUakLUhiMBK8l6v/UIIuT5IqHxPaWbHAXje78M6mo8HP26Xlh4G3qEoZVuDjIM3S3zF4zC2lwRCH8E1Wb+XjMUrs/wWnb3u8s4283qPWb4IdcNxi5GYjD9rM2h3vsN5OU0ZynktM4AGS4ACWuw0eumNSEJYB/RTHGHjXKKpiwGcwzmpw9mn1aXRtlzJHl0TZs39gxK41vnVXkzGNRuALMw3X2Enl/ysl27c/p9b5tnc+aX1ricYg9b1DiEzigvB8UUq1p4ar91SywxrUo7x1A3gdz0N89AIRf486ral9i3k9bt7/J6Bld+Ne9uk8lhdXb858/4dg3qphEzeWDcrhciYX32k1RmXFlMBGjPjoZxKvGaudWkmcXIWmoMlkxL5fAjQaG5nls/hyXm28vm6P3/iYzN/Jz5VFLa9XLp3sZ4bt76W3S6C+aoVkoIgXAqHDNWaUtQrH+x/sX6F+vfs5u8DfWPcZwihJglimupsbRWLdS/LvVdTHOq1U4Y7m9GFFghjGWEQei9kXiXCm2uOM6m+9mK4k3HrpFmu4covfaJysaq5JpRN5eZpi5CnFLEAFHKlEsR0SjVC35cKhQLaCygT19ApxGoM4tsllFFMWICO0YEWwjTpUK3hOljK/AKq1YtPBQart1L3FWP/8x9hNTmePLBnbliUcEf/YtdM40Ooc67x+/TuL9/Vpku2h8jJUu9aMPT/SB+TanknW/sXTWE7qkpyd8O6pdBKUVeuvswCp5nlBcQButx0AuYiOkjCV9sQVORYmUNEMI9lEUkewokC79A9aa/R0Um+9mY7L68tUpuxneRyboINJJk/saRG+sjEQFlki+G6TKhyGRbXoMik0Umi0w2z2SOeCKjnHo2k9w6hYRd/JkoMtnjmazdP9SbbSeKUPazQVl8UPZkUAbIspQRSAnI1Pl0wtJFKFsqFKFsy4tQhLIIZRHK5qGMUEx15hC3GhBixhG07t6dVBlFVcYtko6DIcLSNG733vat2QwR7EBBqpQkSFljYZO0HHdcbWDHVcY0s0JLTaTgTEtO0aZfpIgcHDl45Y6riIpbhopXyWMlJD7FnrkH3PlHWo20unlazRiVKVcEeVZVzvqb8O43k0irD6TVJe8cbheuOswFy5BwmHIlcMpByYir24Wr0hiZYeDGYI6USlOEcMTViKsRVyOuRlx9SZEYcfXmLkRJsNUm0wQhqRmm2pmIq5v8XxrbBatMGeACZZxR5G9SkJIQ32bdMlh1fkUJG95wkNRwiyVC8W3WCKsRViOsRlh9UZEYYfUGrHILFium/V8ukebCMhL0WRlnjTtvdHV+M8rCaJjbTGhfW3GqkWGSom4j1crR8lMYuMWxEJYWDEgkFACDFKQxDx1Li5QQ4pQmjCGpqKEKHjZWO9xVS3Lq6kHr22rcjIZg3D6UXbEfdp7KXSvnkwWU1tnp9xYvllTP9l8DJu1lgn8u/wOLbR9amlAAAA==&quot;"/>
    <we:property name="creatorSessionId" value="&quot;1de0da70-62f8-42f1-b562-b2417dfe4086&quot;"/>
    <we:property name="creatorTenantId" value="&quot;5beb351c-3fb8-418f-b612-fe36ace96ef3&quot;"/>
    <we:property name="creatorUserId" value="&quot;100320020D86D63F&quot;"/>
    <we:property name="datasetId" value="&quot;f045b0cb-825e-4c05-9901-2f04e88013a7&quot;"/>
    <we:property name="embedUrl" value="&quot;/reportEmbed?reportId=c6ad55c9-0490-4c02-b67a-54b313ab0d87&amp;config=eyJjbHVzdGVyVXJsIjoiaHR0cHM6Ly9XQUJJLUlORElBLVdFU1QtcmVkaXJlY3QuYW5hbHlzaXMud2luZG93cy5uZXQiLCJlbWJlZEZlYXR1cmVzIjp7Im1vZGVybkVtYmVkIjp0cnVlLCJ1c2FnZU1ldHJpY3NWTmV4dCI6dHJ1ZSwic2tpcFF1ZXJ5RGF0YVNhYVNFbWJlZCI6dHJ1ZSwic2tpcFF1ZXJ5RGF0YVBhYVNFbWJlZCI6dHJ1ZSwic2tpcFF1ZXJ5RGF0YUV4cG9ydFRvIjp0cnVlfX0%3D&amp;disableSensitivityBanner=true&quot;"/>
    <we:property name="initialStateBookmark" value="&quot;H4sIAAAAAAAAA+1cW08bORT+K9G8dFfKrnwZ2+O+UQq7VVuKoKJarSp0fJkwZZiJJhMKi/jva3uSckkIoYQStX5JYvuMfW4+5/NJnIvEFKNhCec7cGKTl8mruj4+gea4h5N+Uk36Pnx4+35j7+3hzsb7LdddD9uirkbJy4ukhWZg24NiNIbSz+A6//3cT6Asd2HgWzmUI9tPhrYZ1RWUxX+2I3ZDbTO2l/3Eng3LugE/5X4LrfXTnjpy13Zr4z+pWxF0W5zafavbrnfPDuumnbQJIxpLAEEF0xlFhlDknhl1o4HN++kdUV6UrVvXf1TnW2fDxslyMdXBdhgk1mAsBHBEqUYESGq4W6o9H3qaTcf9oG4KDaXr7Kbzsx1MpSH9ZLupT8K8E32Do9yq2qI9d42Nj7uH3ha2OSyqvHZDH8PM6NLp9NORbWx4dLOuTNFp4iJ5E149u3Y06uQNJOX45NaIb+3X40bbPZtfNQITl84Qu03tzBQY2R6XwZyu3618AOU4WNZN/K5wQjn5vFi+2xG/2AEDZW8PcrDli/DIHYSvv9TH9Wmhezv1KRwvJN22xonb9PbqgW0C5edL99L5yzWBlhL0TgXfLXY/Oaq/bjbWmdQkL/Fl/5YnpHmWYmKUYUYKRI0iRK7YE7DMWO+PHkGEPJ8ntG6ksueHXvjeb4OmHg9Hvy/nFk6GHmFooZk9DUP307yHkd+bCxzhL8/a1N5LusJ1DS8ld79bxppOqw/Q8Pes64Wd9UQv+mmIoc76LRTVJGZxAwZLptw7z5DiwjDi+0dFNSgnUTfE1vCpc6ektWetqs98UFdfXHj0M136NS0BRSmnKaIZN1YiYfBMkOw892KyJYyyQnPNhQQjhHbLM/CjN/bNXKJH7Zv2+r75VFRBHz9qv7S37fc1MPDNfEsETx8Ke9PIuLJIN1XEQvZmgtzESIhTihi4JMekTRFRKFUzlpxLFCNgjIBPHgGnbgrIsJQRSAlkqXXhhKV8xk3nEt3hpo+FFgukWrTxkO+4BjknvG2YU6i0I7jN2N+FE6vRR+fv7KktZxn8Nj47NOXoAJqig9wTv394VJls2m8zJXOtaDyi9+TXmEpeu87eVYcfnoiS/GOhmaOg/v1a2RgMGjuAaSzYevrguT2uJgcSNsux358LU2/pMvfmETTtzeTrGo2Dvq/Ogyu8LprpoQf37zLzz+sGPsh2Zz8355drB7rJvu2U9Aso4nMAZYRiqnKLuFGAENOWoFlQNv/kmkotqcy5QZnloIkwNI0n13U/ZTJEsAUJqZQZQdJoA6tEyx+9U7r+qj188yOtNoOaHaSozJImW5mZbkt/B0/32ShnihmhMkUywZnKOEWrrglFHBxx8DwcHKHiukLFq+CxECRe8bq6g8h3nPwjWo1odfVoNc1yLg0mAhTRWDNOs2XRqk5zg5ExVGucuZwqLX5kdT3inlXjHqqkFEIgnArLtJHKEBRxT8Q9PxL3rLZ89z1ntjXBG6stTenA0kPSPbmd7p9Z5OVS8VO5yDT/EWyUzhVBKFMMU2V1rNas8ncGa1askRq4QDlnFElnc5lBBC1rBlqs21HCQUsmMqq5wRlCEbRE0BKLNbFYE4s1v5QnxmLNjWKNRFapHJDmApAwGmu17I9iRUYAp3nGJLdYSytpymJOjTk1FgJiIeDZRV6HQkDOaJZydyQEdyi0JmUk47EQ8IhCwJx7BOtVCrCYC5YjYTHlUuCUg8xiKWC9SgGZ1lmOgWuNOZIyTRHCEbZE2BJLAbEUEEsBv5InxlLAjVIA49jlQsQMkVxlCmfGyBm4Gq9+Pf7qV/dNVi98rRUvfkXgFIHTkhe/VG6QyXMqqf8mD1tGBJtx07lE8eLXmqegtUSF8eJXhGTP+1Nal2xBUZFiaTQQwh0oi5DsKSCZvwjWm1wLi5jsZ8NkD8Vbi+im+C5iss4DdUZyd3Dk2jhPREBZNnsZfy5RxGRrnoMiJouYLGKym5gswLIrT0lObDMInNbjdjQEbXeh6pLisFu3sIHObROojDWTzyENz8kw4W/zkrCI89NClfaeB/yf6SWBrcDd/xLz2EnXTwAA&quot;"/>
    <we:property name="isFiltersActionButtonVisible" value="true"/>
    <we:property name="pageDisplayName" value="&quot;ATP Comparison&quot;"/>
    <we:property name="pageName" value="&quot;ReportSection252c19aa7375c830d230&quot;"/>
    <we:property name="reportEmbeddedTime" value="&quot;2022-10-20T07:44:37.116Z&quot;"/>
    <we:property name="reportName" value="&quot;ATP_Project&quot;"/>
    <we:property name="reportState" value="&quot;CONNECTED&quot;"/>
    <we:property name="reportUrl" value="&quot;/groups/me/reports/c6ad55c9-0490-4c02-b67a-54b313ab0d87/ReportSection252c19aa7375c830d230&quot;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289E3F6B-4C29-4265-8A81-17164AD76B29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rgb(255,255,255)&quot;"/>
    <we:property name="bookmark" value="&quot;H4sIAAAAAAAAA+1bW2/bNhT+K4Ie1g3whiNS1KVvbS5dga4NkiDFMBTBEXnkqJUlQ5bdekH++0jKTuJLHDdJFwPliyGRR+S58XwfRfnSV8VoWOL0PQ7If+m/rusvA2y+eIHf86vFtjiENOQkVSABCCAGkWipetgWdTXyX176LTZ9as+K0RhLM6Bu/OdTz8eyPMK+ucuxHFHPH1Izqissi3+pE9ZdbTOmq55P34Zl3aAZ8qTFlsywEy2u77UqwR9cz4iyLSZ0QrLtWo9pWDft7D4iFvEQUDKhQoyziFKj5ajrtWreL6+F8qJs9bzmMpt559I/tI0EElVMIYuiLA6UECyTpnfmrw1CPb+dDo3MnjatXzeFxFI3dnOZIc7mprKef9jUA+3AS38WG9SSB1VbtFN98+r06NzEjZrzospr3XVqR4Yr7fCPF3p+++heXamic9Ol/9b+HnwbNjQadc6wIuV4sNRj7k7qcSPpmPKbG6vElY7SUVPrGFpFDseljbVu1zOfYTm2YdcDvyu0Udo+Y5Zp1sIv9j/XX+pJIb339QS/vLAP3SH6HhWW3jHmSOVGwUNS2tzGO6771FjJT1f6p0umWwZtZeidDr7b7J5/UX/da0iHVPkvA9OQTc0U1r0LSZGlKohAJjEx4FmiCIP0iZMiSBPh/e4xYOz5kqLVPRVNz43x3q/9ph4PR79tlyHaBo8J2BhxIyPgfpm/cGTW8Ea5Nw1WyjspcbBZ7kM5HQwLuVnolHDgHUyoajfL7VM+rmTrndaNcZEW937xPrQXc2XXJ/Ab48d5nm6ZwrfTYasg9bppSHUp8B3p8JB5jbGrK8iYPrHAoFO1xaKaFeKIgGIJIkWZQaZXT8RgpVZfr7y1q+o5SgJc9a61eaUmWEnduqzKq36/oT7Ol+XBI/T8WFTWY0v6fbXNc7frUmJS0A4kVjU2IRgVVb+cIbTFYXvVlRRfWpX2LrBpDQnIPms4NRHQz9WNLsivpzYI+0Uzx2ldvQ52yWRTjToqoZ/4fIsfzDJm+sDU3y5FzBLv+SnwHJgmVoIFIqYgVmJDRi9giQxzFYBSXMogEVmS0mOxpL2NJadmldradP72/yQY7bLPdDWq1HbYcfhk6L9s/R06LReunqs6rursftXhPI8znqQpC8KAC0ogiu7Z86hMI28kozjVu5pYKsEErux51go9XUmau/vZStFiYLcoSN3uxbNbmSerTVtm3VJlmu9AcgUqz3nKAxBxQILFYiWOa4XuiONjS9sGorjJIljaZt1X6P4sdHAaeTF9RxMqVxW87l/tmmt0hk3RvZiYJcj3h2uW1dcj+WuJsTLvPYz4LaX8fd3o3TSY7pkp/t+Ezc9R/ku9Ffie4h8sF/+fIA22A5ifwBEd1uUCRJjHiCwL4xgSSCPusO5HYJ15/ebNXsbtBtiBTFgehBBJxUEAcpFEK4FcK+TAbscXtwM7B3YO7JbBLgauEY5pnCOiTCGkTDqw+wFgZ4+vvPlp1m6gHYISoWAYMkxC0nES4SrarRVyaLfjq9uhnUM7h3bLaCdYmORRHESRoBRZkNCm48CFMhimMuVpHilIKELJYsVD93XGrn1J0VuKWhQwxTklYRQLBIglxcodee3KkZcD6B0D6JuQbYTmH3Fo+QAi6ziC4whPzxGIKRllud4WI0NUElSyetTpOMKjvuDcLZKgsiBKA9D8IEizTAohgTuS4EjC81ckRxIcSdiNTHQkYYEkhEECESjGY8AESCUZKkcSHkESVv67sVsUAWIRp8CBiDPKYimzNHMUwVGE569HjiI4irAbmegowgJFQA5hksoMWMIz0HAvlT1Z35hnxQD7tJhjZizIeECBpJBApSlLIgDx4LFSHvFIINNjMcwAA2QPG8sOd9PiD6jp22jU43Y0RElHWHXANex8W5CV08sbK0Vqdm2hcg3C2L/++nYa49Gr/wAr2Av5ejwAAA==&quot;"/>
    <we:property name="creatorSessionId" value="&quot;71ad38e0-6de9-4f69-b732-3ee501150fd4&quot;"/>
    <we:property name="creatorTenantId" value="&quot;5beb351c-3fb8-418f-b612-fe36ace96ef3&quot;"/>
    <we:property name="creatorUserId" value="&quot;100320020D86D63F&quot;"/>
    <we:property name="datasetId" value="&quot;f045b0cb-825e-4c05-9901-2f04e88013a7&quot;"/>
    <we:property name="embedUrl" value="&quot;/reportEmbed?reportId=c6ad55c9-0490-4c02-b67a-54b313ab0d87&amp;config=eyJjbHVzdGVyVXJsIjoiaHR0cHM6Ly9XQUJJLUlORElBLVdFU1QtcmVkaXJlY3QuYW5hbHlzaXMud2luZG93cy5uZXQiLCJlbWJlZEZlYXR1cmVzIjp7Im1vZGVybkVtYmVkIjp0cnVlLCJ1c2FnZU1ldHJpY3NWTmV4dCI6dHJ1ZSwic2tpcFF1ZXJ5RGF0YVNhYVNFbWJlZCI6dHJ1ZSwic2tpcFF1ZXJ5RGF0YVBhYVNFbWJlZCI6dHJ1ZSwic2tpcFF1ZXJ5RGF0YUV4cG9ydFRvIjp0cnVlfX0%3D&amp;disableSensitivityBanner=true&quot;"/>
    <we:property name="initialStateBookmark" value="&quot;H4sIAAAAAAAAA+1bbU8bORD+K9FKp34JyN737TdKi64qUASI6lShaHY9gS3OOufdhOYQ//3G3k0JaaGBQkupv6DYnp15xvPiJ95w4YmyHkuY7cIIvZfeK6XORqDPetzre1U39/79u52N/XeD3Y2dNzStxk2pqtp7eeE1oE+wOSrrCUijgSY/Hvc9kHIPTsxoCLLGvjdGXasKZPkftsK01OgJXvY9/DyWSoNRedBAg0btlMRpTLb5ekAWoWjKKR5g0bSz+zhWuunGGPEgSdlQ5DzP/IQxnhrwdbtqYX5fnoSGpWzIrvmYz958Hmvy5WK+B1t2MYhCBkEO6LO8iPIImRBkqpmNjcwmoT9RuixA0mSrzmg7mnvj970trUZWb7ffQJJvqqZsZjTYONwbmFigHpTVUNHSodXMLmlPP5yiRvvopqpE2e7EhffW/jVwsa5bf62InIyWVszoQE10gfs4vBpYEJcUiD2tKEwWyNZE2nDSPFk+AjmxkSXF2yU5Rf4Zt8w0Cb/YQkHQdG9fnaB+YZ+5QfL1J3WmpmXR21VTOLtVdBcEyN4+DAGlFTy+pD9tviw4tJKjN27wzW73vVN1vqmRQiq8l9xantrMpd1voKy6TEljPxr6kAoMGPcZz4M4MvN1WZ3ILtdtRttPbTi9ckTFYQop/0QpafRcGouQQcYFRjFjWRpEPOYY3FdX6ossM5iAcZ4lYZxCcV9dIcQizYHncSr8CMKI5bBiwfBwiIg5RglnAkUYizD7sYI5XyyYD2VlA/GzCuV8OWPOLYBBtXKttAnds9n9YGk934ZbwS1ndH8pVKkfRYzCzNKMepzIEwbsx0IlF0O1reqfGSm5vBnS2L9DoGyH6s0b1q2tyva9XtcFHyyo3Ybd5sb1kDIT0i5cG2IKVYHmcLqOYQehnmhcuWFK2eseqXsf92zrrI+XQe1AU5ySwAdS9fRQ2XVxP2B/lxRtXZzOtnGK8mt8X9a/XpojOQJdtuymy83VfDykWRPmqhm8nR9VXV190ehd87cxT+BsIAyJMuIL4LzXNNm7mjDLnUvePwj6G7tj8vfW06KQk5qKAUWb15unoJvrhwcNNBXFq5kt4NelnhM43l/agwcvDRPc2wz+QYE13a4l0KTz0wIr7nr6bPX2epcIHFvuEGOe8njIUCR5kWAWhlnhuMM9ucOjnDOOPPxa8vAYhNBxB8cdHHdw3OH35g4Fi8I0EhlPGEuQpWmRRo47uHsHRx1+v3uHP6hnPicO8yjAqG30/roPaxBYqNFY1bZiDzXO5Z4McbjptCT9Esrq1aMdlzZuUNXzl2ht69JK2k8L9gmhNOnaCvw7QT0jg1aoNbS+oJmEy5rQShjXJkTmjR1NCbTY3uHsDh3yTv4Yu3vmFLkyWm+r4mw+Nql7DftSka8vlvD6lzJfv16867Zgv+WkQaCVagzwubvzxl1NpLQMpe9FOYRh7ouA5TxMQsExXvVNoiMo3z/3HEV5mhTla97xDC43HEFxVz+r0SZ3ufFM6uCXXm6kMYvDJPJR5IggMMwL33EHxx0cd3Dc4Qn3zKdySrs7hN/7DuGXfr1/gDsMatjG2iHkEgdxlGGW8GAtTUK+FuY+rKXU9Nf8dAhhMAwCDv7y5nf1dLziVYPIfY6JH0e5SHiS+UnhM0cX3O8onjdbeJ6/o3B04el9qXc8xvEY9y7k3u9C7JXGVeJ5I9QntlLUpKnHUOAeVO0hM279LNHK2UgJY8p+tqfZN7q7/S8ye3lliqAkzvWdBwxwz8Ky4P4HsDaJMuY2AAA=&quot;"/>
    <we:property name="isFiltersActionButtonVisible" value="true"/>
    <we:property name="pageDisplayName" value="&quot;Overall&quot;"/>
    <we:property name="pageName" value="&quot;ReportSectione513780fdb1b92700181&quot;"/>
    <we:property name="reportEmbeddedTime" value="&quot;2022-10-20T07:45:20.863Z&quot;"/>
    <we:property name="reportName" value="&quot;ATP_Project&quot;"/>
    <we:property name="reportState" value="&quot;CONNECTED&quot;"/>
    <we:property name="reportUrl" value="&quot;/groups/me/reports/c6ad55c9-0490-4c02-b67a-54b313ab0d87/ReportSectione513780fdb1b92700181&quot;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DA78818B-3F9E-436D-B9CF-2735DC6276C4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rgb(255,255,255)&quot;"/>
    <we:property name="bookmark" value="&quot;H4sIAAAAAAAAA+1ZbU/jOBD+K5XvA1+qU5y3tnyjpb1dHUIIEKvTCVVOPGlNU6dynLJd1P9+YyeFUvp2C7tl7/iC4vHEmXlm5hl3eCBc5JOUzc7ZGMgxaWfZaMzUqEZJncjnsobnOQnQBg2Z23TiyAcA1MomWmQyJ8cPRDM1AH0j8oKl5kAU/n1bJyxNL9jArBKW5lAnE1B5JlkqvkGpjFtaFTCvE/g6STPFzJFXmmkwx05RHddoCv3dwy+yWIspXEGsS+klTDKlq3WjETohp0EQA/cjHgP1QnwnL3etmbv1USkRqcbvmseoQueB9KwwiaNWGLSc2GNBi3qxx6ljdiu8tijViZ5NjE4HXRtkSsQsRWH5LXPEzcJVt056KhsjgA+kig1Dza7UQs9wcXJ90TdxA9UXMslw69qe7MwR8C9DUGBf7WSSixKmB/LZ/u1+nSjI8xIMq5IW45Uds7rKChXDJSRPC2vEHKN0oTKMoTWkV6Q21ijHL9+wtLBhx4PPBDqF/hm3jBiVj07vslE2FXHtPJuy0ZF9aYPqOeMsrV2yhEG6VbEHHN1VtctsAMpq3s7xT5lMSw7t5ehGgDe7XSfD7L6jAEPKyTGdG8nUpjWir5mQVRp5LT+GyGlB6PoMq8hxHPoi04xpNixVopzwKZOYmmTVm08CgVDxcHYGU0hfevW4/3Jr4cYNU6KstCq6+yFzjVKT6lL3Py+QqVL08UTyDCxt3oBZn5uCNupLxpFTFNaeBGa7con8BUy9ANixoc2FHKQVe1iOsE9lDZA8FTHWE3JTdIdVbqEdA3KTeRiALFMIQZ6UNgrInwLx/GlbQerlglxFZZ+C7GTjCSKWr67+FJLbL55Bog8S7Md61z8jvJdiMLR+rilv13Eap6hlS3puSQa/w9aETxYYYxFj21D2MLCltP3QOhlnHHZoH7VB3wPIo0czMLMUkk57Zs04FWrRi2h9U2T++2VqQlO2ZjzzbqnfPjaF/xUchqWqy5XlH5tnZCg4B1mmXuL7YRTToBE2ARIWes3ol2wIyGl5lgqDE8eGLUd5jUleu8iERO7dDbTCV5DO36o91HdjdTIYKBiwBQ93X3FP2O38iqdW1itkxRjeNgeeXxMPcZ3Zo9umeMPpDA3pLjfcX4IjD5y5GxmzivvswJx5YHhuLUsGEfX9CJrcb3qsETYCxj5Y8i1Z8j2QzDvm7CXpE2vT7+DJYSG5An4BaJHUeE2NR8BLwz/o84M+fxB9esiYHvccRkMaJ44DNHE20+ezEVbc8KGZ8FYc84bbcjl1Q/d1I6xX/2J+ixGWXq3wvFAJi/ecYHWQ37aOo/5QLM+3anxiir/ZnGrd75q1vh2Wcr8IaedgK+bdW3FfLrrCE8MG771l7eR7xThTltm7zdapS3te1++GvuvSdqNFqdcOHBp0T5q0vSfzu6vMf+D4lJOQ0Gm1ItaIksDxkiBxPYi8nfez9xDAn1wAAKO8z/RvdNXETlZIvYKu8x35lhQYq/Q95NK/dXW/Rv6j8sKOFe1Mb820OCt0PkECvWAS1swcMV2wpZsAbZ0g2v97LQ0x/wFhd01qdxsAAA==&quot;"/>
    <we:property name="creatorSessionId" value="&quot;da54f842-fbf3-4382-ba25-f7427575bf2e&quot;"/>
    <we:property name="creatorTenantId" value="&quot;5beb351c-3fb8-418f-b612-fe36ace96ef3&quot;"/>
    <we:property name="creatorUserId" value="&quot;100320020D86D63F&quot;"/>
    <we:property name="datasetId" value="&quot;f045b0cb-825e-4c05-9901-2f04e88013a7&quot;"/>
    <we:property name="embedUrl" value="&quot;/reportEmbed?reportId=c6ad55c9-0490-4c02-b67a-54b313ab0d87&amp;config=eyJjbHVzdGVyVXJsIjoiaHR0cHM6Ly9XQUJJLUlORElBLVdFU1QtcmVkaXJlY3QuYW5hbHlzaXMud2luZG93cy5uZXQiLCJlbWJlZEZlYXR1cmVzIjp7Im1vZGVybkVtYmVkIjp0cnVlLCJ1c2FnZU1ldHJpY3NWTmV4dCI6dHJ1ZSwic2tpcFF1ZXJ5RGF0YVNhYVNFbWJlZCI6dHJ1ZSwic2tpcFF1ZXJ5RGF0YVBhYVNFbWJlZCI6dHJ1ZSwic2tpcFF1ZXJ5RGF0YUV4cG9ydFRvIjp0cnVlfX0%3D&amp;disableSensitivityBanner=true&quot;"/>
    <we:property name="initialStateBookmark" value="&quot;H4sIAAAAAAAAA+1Z32/iOBD+V5DvoS/oFBMSoG9A4XbVbhfRqqvTqUJOPAGX4CDHYZer+N9v7ISWUn7dtrt07/qC4vHE9nwz842Z3BMu0mnM5pdsAuSUtJJkPGFqXKKkTGQh+/z5/FOzfz64bH7qoDiZapHIlJzeE83UEPSNSDMWmxVQ+NdtmbA47rGhGUUsTqFMpqDSRLJY/A25Mk5plcGiTODbNE4UM0teaabBLDtDdRzj3vR3F3dkoRYzuIJQ59I+TBOli3Gt5js+p54XAq8GPATq+vhOms/aY+7XR6VIxBr3NY9BAcc96VphFAYN32s4ocu8BnVDl1PHzBYA7VAqEz2fGp02mjZMlAhZjMJ8L7PEzdLUSpl0VTJBAO9J4QyGmh2phZ7joHndGxhHgRoIGSU4dW1XdhYI+JcRKLCvthPJRQ7TPflofzvfpgrSNAfDqsTZZG3GjK6STIXQh+hxYA+xQC/1VII+tAfpZrH1Ncpx5xsWZ9btuPCFQKPQPmOWEaPyydldMk5mIixdJjM2PrEvbVG9ZJzFpT6LGMQ7FbvA0VxV6idDUFbzdoE/eTCtGHSQoVsB3m52mYySr20F6FJOTunCSGY2rBF9zYQswshtVEMInAb4lSqrUd9xHPos0szRrFuKQGnyGZMYmmTdmg8CgVDhaH4BM4ifW/Uw/3xqacYNUyLPtMK7hyFzjVIT6lIPPi6RKUL0YUXyBCxt3oD5gJuENuorhyNnKCw9Csx0YRL5E5h6BrBjXZsKOYwL9rAcYZ/yHCBpLELMJ+Sm4A6z3EI7AeQm8zAEmYcQgjzNzyggfXTE06ddCalXE3IdlUMSsp1MpohYuj46F5LbHS8g0kdx9kO+65/h3r4YjqydG9K74ji1M9SyKb2wJIP7sA3ukxn6WIRYNpRdDGwq7V60TCYJhz3aJy3QXwHkycMxMLIUkk5rbo9xJtSyFtHyNs/899PUuCYvzbjm3Uq9fSgK/ys4DEsVtynLPzbOyEhwDjIPvaha9YOQejW/DhAx360Hv2RBQE5Lk1gYnDgWbDlOS0zyUi8RErl3P9AKX0E6f63yUN6PVXM4VDBkSx7uvOCesN/4NUutrJvJgjHcXQY8vSYe4zpzQLWN8YbTHhnSXS24vwRHHjlytzJm4ff5kTnzyPDcWpb0AlqtBlDn1brLan7NY+ydJV+TJd8Cybxhzl6RPrI2/Q6eHGWSK+A9wBNJjdfUcAw8P/g7fb7T5w+iTxcZ0+Wuw6hPw8hxgEbOdvp80sIKa1WoR7wRhrxWaVQ4rfiVl7WwXvyP+TVaWHo9w9NMRSw8sIPVRn7b2Y76Q7E03anxgSn+an2qTf9rNtp2XMr9IqTtg60d76sVD+SyKjwyrPfWS9ZevleMM2WZvVNvnFVo1+1UO361UqGtWoNSt+U51Os067R1IPNX1pn/yP7JOyG+02gErBZEnuNGXlRxIXD33s/eggN/cgIAjNMB07/R9SO2k0zqNXSd74i3KENfxW8hlv6tqYcV8h8VF7ataHt6G7rFSabTKRJoj0nY0HPEcMGSbhy0s4Nov3uR5ZcBEcT7Wo7ma9hK0/MfarOdwJgbAAA=&quot;"/>
    <we:property name="isFiltersActionButtonVisible" value="true"/>
    <we:property name="pageDisplayName" value="&quot;Based on Rank, Points &amp; Surface&quot;"/>
    <we:property name="pageName" value="&quot;ReportSection77606d155ced4bdce136&quot;"/>
    <we:property name="reportEmbeddedTime" value="&quot;2022-10-25T08:55:28.440Z&quot;"/>
    <we:property name="reportName" value="&quot;ATP_Project&quot;"/>
    <we:property name="reportState" value="&quot;CONNECTED&quot;"/>
    <we:property name="reportUrl" value="&quot;/groups/me/reports/c6ad55c9-0490-4c02-b67a-54b313ab0d87/ReportSection77606d155ced4bdce136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669</Words>
  <Application>Microsoft Office PowerPoint</Application>
  <PresentationFormat>Widescreen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Avenir Next LT Pro Light</vt:lpstr>
      <vt:lpstr>Bahnschrift Light SemiCondensed</vt:lpstr>
      <vt:lpstr>Bahnschrift SemiBold SemiConden</vt:lpstr>
      <vt:lpstr>Bahnschrift SemiLight SemiConde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Vishwa P.R</dc:creator>
  <cp:lastModifiedBy>Vishwa P.R</cp:lastModifiedBy>
  <cp:revision>1</cp:revision>
  <dcterms:created xsi:type="dcterms:W3CDTF">2022-10-20T07:38:19Z</dcterms:created>
  <dcterms:modified xsi:type="dcterms:W3CDTF">2022-10-26T13:17:14Z</dcterms:modified>
</cp:coreProperties>
</file>