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63" d="100"/>
          <a:sy n="63" d="100"/>
        </p:scale>
        <p:origin x="1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Abugel" userId="840aee6e057b1c72" providerId="LiveId" clId="{FD69A8FB-C1CB-43C8-B2D6-DE14DB9B2083}"/>
    <pc:docChg chg="custSel modSld">
      <pc:chgData name="Robert Abugel" userId="840aee6e057b1c72" providerId="LiveId" clId="{FD69A8FB-C1CB-43C8-B2D6-DE14DB9B2083}" dt="2019-05-16T17:38:40.144" v="488" actId="20577"/>
      <pc:docMkLst>
        <pc:docMk/>
      </pc:docMkLst>
      <pc:sldChg chg="modSp">
        <pc:chgData name="Robert Abugel" userId="840aee6e057b1c72" providerId="LiveId" clId="{FD69A8FB-C1CB-43C8-B2D6-DE14DB9B2083}" dt="2019-05-16T17:35:37.883" v="57" actId="20577"/>
        <pc:sldMkLst>
          <pc:docMk/>
          <pc:sldMk cId="2334654760" sldId="258"/>
        </pc:sldMkLst>
        <pc:spChg chg="mod">
          <ac:chgData name="Robert Abugel" userId="840aee6e057b1c72" providerId="LiveId" clId="{FD69A8FB-C1CB-43C8-B2D6-DE14DB9B2083}" dt="2019-05-16T17:35:37.883" v="57" actId="20577"/>
          <ac:spMkLst>
            <pc:docMk/>
            <pc:sldMk cId="2334654760" sldId="258"/>
            <ac:spMk id="3" creationId="{F9B53529-8A26-4FEB-8B53-584BA3548A39}"/>
          </ac:spMkLst>
        </pc:spChg>
      </pc:sldChg>
      <pc:sldChg chg="modSp">
        <pc:chgData name="Robert Abugel" userId="840aee6e057b1c72" providerId="LiveId" clId="{FD69A8FB-C1CB-43C8-B2D6-DE14DB9B2083}" dt="2019-05-16T17:35:50.485" v="58" actId="313"/>
        <pc:sldMkLst>
          <pc:docMk/>
          <pc:sldMk cId="2231762378" sldId="259"/>
        </pc:sldMkLst>
        <pc:spChg chg="mod">
          <ac:chgData name="Robert Abugel" userId="840aee6e057b1c72" providerId="LiveId" clId="{FD69A8FB-C1CB-43C8-B2D6-DE14DB9B2083}" dt="2019-05-16T17:35:50.485" v="58" actId="313"/>
          <ac:spMkLst>
            <pc:docMk/>
            <pc:sldMk cId="2231762378" sldId="259"/>
            <ac:spMk id="3" creationId="{D493BEC6-20FC-48AC-9B1C-C94AED27D4AA}"/>
          </ac:spMkLst>
        </pc:spChg>
      </pc:sldChg>
      <pc:sldChg chg="modSp">
        <pc:chgData name="Robert Abugel" userId="840aee6e057b1c72" providerId="LiveId" clId="{FD69A8FB-C1CB-43C8-B2D6-DE14DB9B2083}" dt="2019-05-16T17:36:54.139" v="248" actId="20577"/>
        <pc:sldMkLst>
          <pc:docMk/>
          <pc:sldMk cId="652803664" sldId="260"/>
        </pc:sldMkLst>
        <pc:spChg chg="mod">
          <ac:chgData name="Robert Abugel" userId="840aee6e057b1c72" providerId="LiveId" clId="{FD69A8FB-C1CB-43C8-B2D6-DE14DB9B2083}" dt="2019-05-16T17:36:54.139" v="248" actId="20577"/>
          <ac:spMkLst>
            <pc:docMk/>
            <pc:sldMk cId="652803664" sldId="260"/>
            <ac:spMk id="3" creationId="{180230C9-47E2-4DF1-99E0-486E07489E50}"/>
          </ac:spMkLst>
        </pc:spChg>
      </pc:sldChg>
      <pc:sldChg chg="modSp">
        <pc:chgData name="Robert Abugel" userId="840aee6e057b1c72" providerId="LiveId" clId="{FD69A8FB-C1CB-43C8-B2D6-DE14DB9B2083}" dt="2019-05-16T17:37:48.200" v="361" actId="20577"/>
        <pc:sldMkLst>
          <pc:docMk/>
          <pc:sldMk cId="3005908120" sldId="261"/>
        </pc:sldMkLst>
        <pc:spChg chg="mod">
          <ac:chgData name="Robert Abugel" userId="840aee6e057b1c72" providerId="LiveId" clId="{FD69A8FB-C1CB-43C8-B2D6-DE14DB9B2083}" dt="2019-05-16T17:37:48.200" v="361" actId="20577"/>
          <ac:spMkLst>
            <pc:docMk/>
            <pc:sldMk cId="3005908120" sldId="261"/>
            <ac:spMk id="3" creationId="{BDDC3B1B-DBD3-4EB4-8DF0-CBE87FB15F6D}"/>
          </ac:spMkLst>
        </pc:spChg>
      </pc:sldChg>
      <pc:sldChg chg="modSp">
        <pc:chgData name="Robert Abugel" userId="840aee6e057b1c72" providerId="LiveId" clId="{FD69A8FB-C1CB-43C8-B2D6-DE14DB9B2083}" dt="2019-05-16T17:38:40.144" v="488" actId="20577"/>
        <pc:sldMkLst>
          <pc:docMk/>
          <pc:sldMk cId="880349515" sldId="262"/>
        </pc:sldMkLst>
        <pc:spChg chg="mod">
          <ac:chgData name="Robert Abugel" userId="840aee6e057b1c72" providerId="LiveId" clId="{FD69A8FB-C1CB-43C8-B2D6-DE14DB9B2083}" dt="2019-05-16T17:38:40.144" v="488" actId="20577"/>
          <ac:spMkLst>
            <pc:docMk/>
            <pc:sldMk cId="880349515" sldId="262"/>
            <ac:spMk id="3" creationId="{284C407C-D25F-44C3-9D39-87103605003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5B08-AE5E-4499-9DA3-64AE7E26EA4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2DDE-08C4-4C3A-81BF-C2810D847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9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5B08-AE5E-4499-9DA3-64AE7E26EA4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2DDE-08C4-4C3A-81BF-C2810D847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8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5B08-AE5E-4499-9DA3-64AE7E26EA4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2DDE-08C4-4C3A-81BF-C2810D847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39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5B08-AE5E-4499-9DA3-64AE7E26EA4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2DDE-08C4-4C3A-81BF-C2810D84726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119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5B08-AE5E-4499-9DA3-64AE7E26EA4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2DDE-08C4-4C3A-81BF-C2810D847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86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5B08-AE5E-4499-9DA3-64AE7E26EA4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2DDE-08C4-4C3A-81BF-C2810D847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41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5B08-AE5E-4499-9DA3-64AE7E26EA4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2DDE-08C4-4C3A-81BF-C2810D847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32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5B08-AE5E-4499-9DA3-64AE7E26EA4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2DDE-08C4-4C3A-81BF-C2810D847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49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5B08-AE5E-4499-9DA3-64AE7E26EA4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2DDE-08C4-4C3A-81BF-C2810D847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5B08-AE5E-4499-9DA3-64AE7E26EA4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2DDE-08C4-4C3A-81BF-C2810D847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2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5B08-AE5E-4499-9DA3-64AE7E26EA4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2DDE-08C4-4C3A-81BF-C2810D847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8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5B08-AE5E-4499-9DA3-64AE7E26EA4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2DDE-08C4-4C3A-81BF-C2810D847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5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5B08-AE5E-4499-9DA3-64AE7E26EA4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2DDE-08C4-4C3A-81BF-C2810D847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5B08-AE5E-4499-9DA3-64AE7E26EA4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2DDE-08C4-4C3A-81BF-C2810D847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5B08-AE5E-4499-9DA3-64AE7E26EA4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2DDE-08C4-4C3A-81BF-C2810D847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0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5B08-AE5E-4499-9DA3-64AE7E26EA4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2DDE-08C4-4C3A-81BF-C2810D847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3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5B08-AE5E-4499-9DA3-64AE7E26EA4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62DDE-08C4-4C3A-81BF-C2810D847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7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E05B08-AE5E-4499-9DA3-64AE7E26EA49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62DDE-08C4-4C3A-81BF-C2810D847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01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76C-C605-4206-BC60-8BF850EAC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Redrawing Political Districts with in NYC to nest within each other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78093-9736-409D-906B-0FF04079C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Abugel </a:t>
            </a:r>
          </a:p>
          <a:p>
            <a:r>
              <a:rPr lang="en-US" dirty="0"/>
              <a:t>GTECH 733 Spring </a:t>
            </a:r>
          </a:p>
        </p:txBody>
      </p:sp>
    </p:spTree>
    <p:extLst>
      <p:ext uri="{BB962C8B-B14F-4D97-AF65-F5344CB8AC3E}">
        <p14:creationId xmlns:p14="http://schemas.microsoft.com/office/powerpoint/2010/main" val="187637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41AB-90EC-485B-B9C6-56028B6E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2A3AC-86A3-4D31-938A-EDDEFEE9F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Geojson</a:t>
            </a:r>
            <a:r>
              <a:rPr lang="en-US" dirty="0"/>
              <a:t> from census block that sit best within in </a:t>
            </a:r>
          </a:p>
          <a:p>
            <a:r>
              <a:rPr lang="en-US" dirty="0"/>
              <a:t>Levels of will keep the number of the representatives. </a:t>
            </a:r>
          </a:p>
          <a:p>
            <a:r>
              <a:rPr lang="en-US" dirty="0"/>
              <a:t>Levels of government of the Project </a:t>
            </a:r>
          </a:p>
          <a:p>
            <a:pPr lvl="1"/>
            <a:r>
              <a:rPr lang="en-US" dirty="0"/>
              <a:t>United States Congress </a:t>
            </a:r>
          </a:p>
          <a:p>
            <a:pPr lvl="1"/>
            <a:r>
              <a:rPr lang="en-US" dirty="0"/>
              <a:t>NY State Senate </a:t>
            </a:r>
          </a:p>
          <a:p>
            <a:pPr lvl="1"/>
            <a:r>
              <a:rPr lang="en-US" dirty="0"/>
              <a:t>NY State Assembly </a:t>
            </a:r>
          </a:p>
          <a:p>
            <a:pPr lvl="1"/>
            <a:r>
              <a:rPr lang="en-US" dirty="0"/>
              <a:t>City Council </a:t>
            </a:r>
          </a:p>
          <a:p>
            <a:pPr lvl="1"/>
            <a:r>
              <a:rPr lang="en-US" dirty="0"/>
              <a:t>Community Districts </a:t>
            </a:r>
          </a:p>
        </p:txBody>
      </p:sp>
    </p:spTree>
    <p:extLst>
      <p:ext uri="{BB962C8B-B14F-4D97-AF65-F5344CB8AC3E}">
        <p14:creationId xmlns:p14="http://schemas.microsoft.com/office/powerpoint/2010/main" val="349334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8599-0CF3-48F3-8666-4A2EFCCD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the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53529-8A26-4FEB-8B53-584BA3548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Nature of the Problem is a Districting Problem for a operational research.</a:t>
            </a:r>
          </a:p>
          <a:p>
            <a:pPr lvl="1"/>
            <a:r>
              <a:rPr lang="en-US" dirty="0"/>
              <a:t>This is where a problem with a certain characteristics  is grouped with other polygon that have different needs </a:t>
            </a:r>
          </a:p>
          <a:p>
            <a:pPr lvl="1"/>
            <a:r>
              <a:rPr lang="en-US" dirty="0"/>
              <a:t>This Problem is normally look when placing resources </a:t>
            </a:r>
          </a:p>
        </p:txBody>
      </p:sp>
    </p:spTree>
    <p:extLst>
      <p:ext uri="{BB962C8B-B14F-4D97-AF65-F5344CB8AC3E}">
        <p14:creationId xmlns:p14="http://schemas.microsoft.com/office/powerpoint/2010/main" val="233465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CAEC-0706-4F98-A15F-70A6EBED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3BEC6-20FC-48AC-9B1C-C94AED27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before and after using leaflet to show the political  districts. </a:t>
            </a:r>
          </a:p>
          <a:p>
            <a:r>
              <a:rPr lang="en-US" dirty="0"/>
              <a:t>Run a group by script to divide the census tracts into even group that meet the requirement of different levels of government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6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38C9-58AE-46A7-8448-C737DA86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30C9-47E2-4DF1-99E0-486E07489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 loop to group by then number groups that are list with in all of the pollical districts </a:t>
            </a:r>
          </a:p>
          <a:p>
            <a:r>
              <a:rPr lang="en-US" dirty="0"/>
              <a:t>Then check if the group created are in contact with each other by use using the geocentricism function </a:t>
            </a:r>
          </a:p>
          <a:p>
            <a:r>
              <a:rPr lang="en-US" dirty="0"/>
              <a:t>Run this using a random x number of time different start points.  </a:t>
            </a:r>
          </a:p>
          <a:p>
            <a:r>
              <a:rPr lang="en-US" dirty="0"/>
              <a:t>After the different layer are created for differently of government the model with be run though comparing the different layers</a:t>
            </a:r>
          </a:p>
        </p:txBody>
      </p:sp>
    </p:spTree>
    <p:extLst>
      <p:ext uri="{BB962C8B-B14F-4D97-AF65-F5344CB8AC3E}">
        <p14:creationId xmlns:p14="http://schemas.microsoft.com/office/powerpoint/2010/main" val="65280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B978-6C1A-4F5D-A35B-82154187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Hopeful 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3B1B-DBD3-4EB4-8DF0-CBE87FB15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US" dirty="0"/>
              <a:t>Theoretical  how can people in new share the most constituents with their neighbors. </a:t>
            </a:r>
          </a:p>
          <a:p>
            <a:r>
              <a:rPr lang="en-US" dirty="0"/>
              <a:t>Have a point to measure how off the current districts are compared with what is actually going on. </a:t>
            </a:r>
          </a:p>
        </p:txBody>
      </p:sp>
    </p:spTree>
    <p:extLst>
      <p:ext uri="{BB962C8B-B14F-4D97-AF65-F5344CB8AC3E}">
        <p14:creationId xmlns:p14="http://schemas.microsoft.com/office/powerpoint/2010/main" val="300590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3F1A-FAA5-4FBD-A48D-039C2A0E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Studies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C407C-D25F-44C3-9D39-871036050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having it work with just census blocks count the population so that the population would the same. </a:t>
            </a:r>
          </a:p>
          <a:p>
            <a:r>
              <a:rPr lang="en-US" dirty="0"/>
              <a:t>Also look at how starting with different size levels of government impact the study. </a:t>
            </a:r>
          </a:p>
          <a:p>
            <a:r>
              <a:rPr lang="en-US" dirty="0"/>
              <a:t>See it the same study can be applied to other large cities like LA </a:t>
            </a:r>
            <a:r>
              <a:rPr lang="en-US"/>
              <a:t>and where they lie.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49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663</TotalTime>
  <Words>301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Redrawing Political Districts with in NYC to nest within each other </vt:lpstr>
      <vt:lpstr>GOAL of Project </vt:lpstr>
      <vt:lpstr>Nature of the Problem </vt:lpstr>
      <vt:lpstr>Project Goal </vt:lpstr>
      <vt:lpstr>Pseudo Code </vt:lpstr>
      <vt:lpstr>Hopeful findings </vt:lpstr>
      <vt:lpstr>Future Studies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Abugel</dc:creator>
  <cp:lastModifiedBy>Robert Abugel</cp:lastModifiedBy>
  <cp:revision>7</cp:revision>
  <dcterms:created xsi:type="dcterms:W3CDTF">2019-05-16T06:35:34Z</dcterms:created>
  <dcterms:modified xsi:type="dcterms:W3CDTF">2019-05-16T17:38:42Z</dcterms:modified>
</cp:coreProperties>
</file>