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264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2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62359" y="263064"/>
            <a:ext cx="10972801" cy="6860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 u="none">
                <a:latin typeface="Gotham Book" pitchFamily="2" charset="0"/>
                <a:cs typeface="Gotham Book" pitchFamily="2" charset="0"/>
              </a:defRPr>
            </a:lvl1pPr>
          </a:lstStyle>
          <a:p>
            <a:r>
              <a:rPr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: Heading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262359" y="267271"/>
            <a:ext cx="10972801" cy="681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>
                <a:latin typeface="Gotham Book" pitchFamily="2" charset="0"/>
                <a:cs typeface="Gotham Book" pitchFamily="2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98869"/>
            <a:ext cx="10972801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Light" pitchFamily="2" charset="0"/>
                <a:cs typeface="Gotham Light" pitchFamily="2" charset="0"/>
              </a:defRPr>
            </a:lvl1pPr>
            <a:lvl2pPr>
              <a:defRPr b="0" i="0">
                <a:latin typeface="Gotham Light" pitchFamily="2" charset="0"/>
                <a:cs typeface="Gotham Light" pitchFamily="2" charset="0"/>
              </a:defRPr>
            </a:lvl2pPr>
            <a:lvl3pPr>
              <a:defRPr b="0" i="0">
                <a:latin typeface="Gotham Light" pitchFamily="2" charset="0"/>
                <a:cs typeface="Gotham Light" pitchFamily="2" charset="0"/>
              </a:defRPr>
            </a:lvl3pPr>
            <a:lvl4pPr>
              <a:defRPr b="0" i="0">
                <a:latin typeface="Gotham Light" pitchFamily="2" charset="0"/>
                <a:cs typeface="Gotham Light" pitchFamily="2" charset="0"/>
              </a:defRPr>
            </a:lvl4pPr>
            <a:lvl5pPr>
              <a:defRPr b="0" i="0">
                <a:latin typeface="Gotham Light" pitchFamily="2" charset="0"/>
                <a:cs typeface="Gotham Light" pitchFamily="2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62358" y="265475"/>
            <a:ext cx="10972801" cy="68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tIns="60959" rIns="60959" bIns="6095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F5B61840-9028-334E-9D8E-83177489ACE0}"/>
              </a:ext>
            </a:extLst>
          </p:cNvPr>
          <p:cNvSpPr/>
          <p:nvPr userDrawn="1"/>
        </p:nvSpPr>
        <p:spPr>
          <a:xfrm>
            <a:off x="-5081" y="6238240"/>
            <a:ext cx="12202161" cy="655721"/>
          </a:xfrm>
          <a:prstGeom prst="rect">
            <a:avLst/>
          </a:prstGeom>
          <a:solidFill>
            <a:schemeClr val="accent5">
              <a:lumOff val="24117"/>
              <a:alpha val="10662"/>
            </a:schemeClr>
          </a:solidFill>
          <a:ln w="12700">
            <a:solidFill>
              <a:schemeClr val="accent1">
                <a:alpha val="10662"/>
              </a:schemeClr>
            </a:solidFill>
            <a:miter/>
          </a:ln>
        </p:spPr>
        <p:txBody>
          <a:bodyPr lIns="45719" rIns="45719" anchor="ctr"/>
          <a:lstStyle/>
          <a:p>
            <a:pPr>
              <a:defRPr b="1"/>
            </a:pPr>
            <a:endParaRPr dirty="0"/>
          </a:p>
        </p:txBody>
      </p:sp>
      <p:sp>
        <p:nvSpPr>
          <p:cNvPr id="7" name="http://commons.uchicago.edu">
            <a:extLst>
              <a:ext uri="{FF2B5EF4-FFF2-40B4-BE49-F238E27FC236}">
                <a16:creationId xmlns:a16="http://schemas.microsoft.com/office/drawing/2014/main" id="{70FBB3D4-E1CF-EF46-92F8-B0E0C8811B16}"/>
              </a:ext>
            </a:extLst>
          </p:cNvPr>
          <p:cNvSpPr txBox="1"/>
          <p:nvPr userDrawn="1"/>
        </p:nvSpPr>
        <p:spPr>
          <a:xfrm>
            <a:off x="9119759" y="6541909"/>
            <a:ext cx="296156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1500">
                <a:latin typeface="Gotham Extra Light"/>
                <a:ea typeface="Gotham Extra Light"/>
                <a:cs typeface="Gotham Extra Light"/>
                <a:sym typeface="Gotham Extra Light"/>
              </a:defRPr>
            </a:lvl1pPr>
          </a:lstStyle>
          <a:p>
            <a:r>
              <a:rPr sz="1450" b="0" i="0" dirty="0">
                <a:latin typeface="Gotham Extra Light" pitchFamily="2" charset="0"/>
                <a:cs typeface="Gotham Extra Light" pitchFamily="2" charset="0"/>
              </a:rPr>
              <a:t>http://</a:t>
            </a:r>
            <a:r>
              <a:rPr sz="1450" b="0" i="0" dirty="0" err="1">
                <a:latin typeface="Gotham Extra Light" pitchFamily="2" charset="0"/>
                <a:cs typeface="Gotham Extra Light" pitchFamily="2" charset="0"/>
              </a:rPr>
              <a:t>commons.uchicago.edu</a:t>
            </a:r>
            <a:endParaRPr sz="1450" b="0" i="0" dirty="0">
              <a:latin typeface="Gotham Extra Light" pitchFamily="2" charset="0"/>
              <a:cs typeface="Gotham Extra Light" pitchFamily="2" charset="0"/>
            </a:endParaRPr>
          </a:p>
        </p:txBody>
      </p:sp>
      <p:pic>
        <p:nvPicPr>
          <p:cNvPr id="8" name="NpUgREYf3t_FVF2rPENFOapZHiGd_nv9aC8C8pDEu741sXgzTxN2asbW5IGo0duLZr3cBuTlYWrt3ncsvRMxG6VP7c2z13nmrsYwi7za1FSdhzIN07ircefpFhLp-7K36E7G99o0oSs.png" descr="NpUgREYf3t_FVF2rPENFOapZHiGd_nv9aC8C8pDEu741sXgzTxN2asbW5IGo0duLZr3cBuTlYWrt3ncsvRMxG6VP7c2z13nmrsYwi7za1FSdhzIN07ircefpFhLp-7K36E7G99o0oSs.png">
            <a:extLst>
              <a:ext uri="{FF2B5EF4-FFF2-40B4-BE49-F238E27FC236}">
                <a16:creationId xmlns:a16="http://schemas.microsoft.com/office/drawing/2014/main" id="{C4847E52-74DC-E043-88EB-089BD8D9E3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87037" y="6235220"/>
            <a:ext cx="1817926" cy="61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xKKkoGnZbAcNePKxxVnKVlpg3HLoOc2axScur5ZoFU7j6lD8NBSly-Ox3avO4GUCxJk-2PPKIhe2gjyT6is4aLu8mKl6GyyHuwkg8Hto3J1NcBsHSn_ndf8gZ8CQS8zFfaD98W5zmY.png" descr="AxKKkoGnZbAcNePKxxVnKVlpg3HLoOc2axScur5ZoFU7j6lD8NBSly-Ox3avO4GUCxJk-2PPKIhe2gjyT6is4aLu8mKl6GyyHuwkg8Hto3J1NcBsHSn_ndf8gZ8CQS8zFfaD98W5zmY.png">
            <a:extLst>
              <a:ext uri="{FF2B5EF4-FFF2-40B4-BE49-F238E27FC236}">
                <a16:creationId xmlns:a16="http://schemas.microsoft.com/office/drawing/2014/main" id="{3D4B2358-50FB-9845-9C2F-8968DA982E6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234071" y="6205202"/>
            <a:ext cx="458165" cy="4581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C1106-0B64-1F44-A4FE-6487366E19EC}"/>
              </a:ext>
            </a:extLst>
          </p:cNvPr>
          <p:cNvSpPr txBox="1"/>
          <p:nvPr userDrawn="1"/>
        </p:nvSpPr>
        <p:spPr>
          <a:xfrm>
            <a:off x="9596307" y="6223195"/>
            <a:ext cx="26431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tham Extra Light" pitchFamily="2" charset="0"/>
                <a:ea typeface="+mn-ea"/>
                <a:cs typeface="Gotham Extra Light" pitchFamily="2" charset="0"/>
                <a:sym typeface="Calibri"/>
              </a:rPr>
              <a:t>@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tham Extra Light" pitchFamily="2" charset="0"/>
                <a:ea typeface="+mn-ea"/>
                <a:cs typeface="Gotham Extra Light" pitchFamily="2" charset="0"/>
                <a:sym typeface="Calibri"/>
              </a:rPr>
              <a:t>PedsDataCommons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otham Extra Light" pitchFamily="2" charset="0"/>
              <a:ea typeface="+mn-ea"/>
              <a:cs typeface="Gotham Extra Light" pitchFamily="2" charset="0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9A951-F37B-0248-8174-5ACCBB4474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" y="6346077"/>
            <a:ext cx="2237406" cy="44971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3FE3439-3264-A540-A7B9-C09664CE0FC1}"/>
              </a:ext>
            </a:extLst>
          </p:cNvPr>
          <p:cNvSpPr/>
          <p:nvPr userDrawn="1"/>
        </p:nvSpPr>
        <p:spPr>
          <a:xfrm>
            <a:off x="2630670" y="3906427"/>
            <a:ext cx="2336800" cy="52321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Script creates files with differences.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37A915-9741-1C45-B821-C84B7C9AE341}"/>
              </a:ext>
            </a:extLst>
          </p:cNvPr>
          <p:cNvCxnSpPr>
            <a:cxnSpLocks/>
            <a:stCxn id="75" idx="0"/>
            <a:endCxn id="63" idx="2"/>
          </p:cNvCxnSpPr>
          <p:nvPr userDrawn="1"/>
        </p:nvCxnSpPr>
        <p:spPr>
          <a:xfrm flipH="1" flipV="1">
            <a:off x="3793660" y="3510140"/>
            <a:ext cx="5410" cy="39628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B2E0B0A9-7F6D-3E42-9860-531FD67295AB}"/>
              </a:ext>
            </a:extLst>
          </p:cNvPr>
          <p:cNvSpPr/>
          <p:nvPr userDrawn="1"/>
        </p:nvSpPr>
        <p:spPr>
          <a:xfrm>
            <a:off x="240322" y="1486228"/>
            <a:ext cx="2257779" cy="675022"/>
          </a:xfrm>
          <a:prstGeom prst="parallelogram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Dictionary is updated on Drive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DF4EE9-B70A-414B-98D1-25151A6BA8D7}"/>
              </a:ext>
            </a:extLst>
          </p:cNvPr>
          <p:cNvSpPr txBox="1"/>
          <p:nvPr userDrawn="1"/>
        </p:nvSpPr>
        <p:spPr>
          <a:xfrm>
            <a:off x="2213287" y="3904335"/>
            <a:ext cx="34079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C9EF91-04E6-0749-B40E-B49DAEFB82CB}"/>
              </a:ext>
            </a:extLst>
          </p:cNvPr>
          <p:cNvSpPr txBox="1"/>
          <p:nvPr userDrawn="1"/>
        </p:nvSpPr>
        <p:spPr>
          <a:xfrm>
            <a:off x="927058" y="4947092"/>
            <a:ext cx="3023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9E6CE-D278-7A4F-8997-CF52E013D5CB}"/>
              </a:ext>
            </a:extLst>
          </p:cNvPr>
          <p:cNvSpPr txBox="1"/>
          <p:nvPr userDrawn="1"/>
        </p:nvSpPr>
        <p:spPr>
          <a:xfrm>
            <a:off x="423840" y="2266053"/>
            <a:ext cx="212654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Chron / Manual /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onChange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E071BA6-B019-8E49-A357-82314516127B}"/>
              </a:ext>
            </a:extLst>
          </p:cNvPr>
          <p:cNvSpPr/>
          <p:nvPr userDrawn="1"/>
        </p:nvSpPr>
        <p:spPr>
          <a:xfrm>
            <a:off x="476618" y="3648533"/>
            <a:ext cx="1735175" cy="1039352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Are they different?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DEC6B-013F-544F-891F-CC24A49A6D38}"/>
              </a:ext>
            </a:extLst>
          </p:cNvPr>
          <p:cNvSpPr/>
          <p:nvPr userDrawn="1"/>
        </p:nvSpPr>
        <p:spPr>
          <a:xfrm>
            <a:off x="340327" y="2627825"/>
            <a:ext cx="2007759" cy="7386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Script pulls latest committed doc version from GitHub.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AEDDA4-4AF9-C44E-9AAD-5CA35278CF1D}"/>
              </a:ext>
            </a:extLst>
          </p:cNvPr>
          <p:cNvCxnSpPr>
            <a:cxnSpLocks/>
            <a:stCxn id="90" idx="4"/>
            <a:endCxn id="34" idx="0"/>
          </p:cNvCxnSpPr>
          <p:nvPr userDrawn="1"/>
        </p:nvCxnSpPr>
        <p:spPr>
          <a:xfrm flipH="1">
            <a:off x="1344207" y="2161250"/>
            <a:ext cx="25005" cy="46657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B367B8-5F5F-F04F-A983-1141B1AA2F67}"/>
              </a:ext>
            </a:extLst>
          </p:cNvPr>
          <p:cNvCxnSpPr>
            <a:cxnSpLocks/>
            <a:stCxn id="34" idx="2"/>
            <a:endCxn id="33" idx="0"/>
          </p:cNvCxnSpPr>
          <p:nvPr userDrawn="1"/>
        </p:nvCxnSpPr>
        <p:spPr>
          <a:xfrm flipH="1">
            <a:off x="1344206" y="3366487"/>
            <a:ext cx="1" cy="2820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75C21A-22D6-7A40-AA24-446144269101}"/>
              </a:ext>
            </a:extLst>
          </p:cNvPr>
          <p:cNvCxnSpPr>
            <a:cxnSpLocks/>
            <a:stCxn id="33" idx="3"/>
            <a:endCxn id="75" idx="1"/>
          </p:cNvCxnSpPr>
          <p:nvPr userDrawn="1"/>
        </p:nvCxnSpPr>
        <p:spPr>
          <a:xfrm flipV="1">
            <a:off x="2211793" y="4168036"/>
            <a:ext cx="418877" cy="17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536415B-434D-7649-98F7-0F5DC26D8289}"/>
              </a:ext>
            </a:extLst>
          </p:cNvPr>
          <p:cNvSpPr/>
          <p:nvPr userDrawn="1"/>
        </p:nvSpPr>
        <p:spPr>
          <a:xfrm>
            <a:off x="2789780" y="2771478"/>
            <a:ext cx="2007759" cy="7386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Commits sub-files and main DD file to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Github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and creates a PR.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B1796C-FB56-B84C-9872-64450CAA2792}"/>
              </a:ext>
            </a:extLst>
          </p:cNvPr>
          <p:cNvSpPr/>
          <p:nvPr userDrawn="1"/>
        </p:nvSpPr>
        <p:spPr>
          <a:xfrm>
            <a:off x="5239233" y="2771478"/>
            <a:ext cx="2007759" cy="7386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Send email to tech team letting them know about open PR.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7E8E7F-4F85-594B-94CA-221F7D673EAC}"/>
              </a:ext>
            </a:extLst>
          </p:cNvPr>
          <p:cNvCxnSpPr>
            <a:cxnSpLocks/>
            <a:stCxn id="63" idx="3"/>
            <a:endCxn id="69" idx="1"/>
          </p:cNvCxnSpPr>
          <p:nvPr userDrawn="1"/>
        </p:nvCxnSpPr>
        <p:spPr>
          <a:xfrm>
            <a:off x="4797539" y="3140809"/>
            <a:ext cx="441694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0EC21E-EFAF-2243-A37F-70534EB73C9F}"/>
              </a:ext>
            </a:extLst>
          </p:cNvPr>
          <p:cNvCxnSpPr>
            <a:cxnSpLocks/>
            <a:stCxn id="33" idx="2"/>
          </p:cNvCxnSpPr>
          <p:nvPr userDrawn="1"/>
        </p:nvCxnSpPr>
        <p:spPr>
          <a:xfrm flipH="1">
            <a:off x="1344205" y="4687885"/>
            <a:ext cx="1" cy="98337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E6A30A-BDF9-484F-A031-4EA052EEC9E5}"/>
              </a:ext>
            </a:extLst>
          </p:cNvPr>
          <p:cNvSpPr txBox="1"/>
          <p:nvPr userDrawn="1"/>
        </p:nvSpPr>
        <p:spPr>
          <a:xfrm>
            <a:off x="1487111" y="5701822"/>
            <a:ext cx="4962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591A7C-D6AC-E544-8517-90382990F9F6}"/>
              </a:ext>
            </a:extLst>
          </p:cNvPr>
          <p:cNvCxnSpPr>
            <a:stCxn id="69" idx="2"/>
            <a:endCxn id="50" idx="0"/>
          </p:cNvCxnSpPr>
          <p:nvPr userDrawn="1"/>
        </p:nvCxnSpPr>
        <p:spPr>
          <a:xfrm rot="5400000">
            <a:off x="2893343" y="2352052"/>
            <a:ext cx="2191682" cy="4507858"/>
          </a:xfrm>
          <a:prstGeom prst="bent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953735"/>
          </a:solidFill>
          <a:uFillTx/>
          <a:latin typeface="Gotham Book" pitchFamily="2" charset="0"/>
          <a:ea typeface="Gotham Book" pitchFamily="2" charset="0"/>
          <a:cs typeface="Gotham Book" pitchFamily="2" charset="0"/>
          <a:sym typeface="Avenir Book"/>
        </a:defRPr>
      </a:lvl1pPr>
      <a:lvl2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0" marR="0" indent="0" algn="l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953735"/>
          </a:solidFill>
          <a:uFillTx/>
          <a:latin typeface="Avenir Book"/>
          <a:ea typeface="Avenir Book"/>
          <a:cs typeface="Avenir Book"/>
          <a:sym typeface="Avenir Book"/>
        </a:defRPr>
      </a:lvl9pPr>
    </p:titleStyle>
    <p:bodyStyle>
      <a:lvl1pPr marL="450056" marR="0" indent="-450056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1pPr>
      <a:lvl2pPr marL="885825" marR="0" indent="-428625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2pPr>
      <a:lvl3pPr marL="1314450" marR="0" indent="-40005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3pPr>
      <a:lvl4pPr marL="18516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4pPr>
      <a:lvl5pPr marL="23088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3000" b="0" i="0" u="none" strike="noStrike" cap="none" spc="0" baseline="0">
          <a:solidFill>
            <a:srgbClr val="000000"/>
          </a:solidFill>
          <a:uFillTx/>
          <a:latin typeface="Gotham Light" pitchFamily="2" charset="0"/>
          <a:ea typeface="Gotham Light" pitchFamily="2" charset="0"/>
          <a:cs typeface="Gotham Light" pitchFamily="2" charset="0"/>
          <a:sym typeface="Avenir Book"/>
        </a:defRPr>
      </a:lvl5pPr>
      <a:lvl6pPr marL="27660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23260" marR="0" indent="-480060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80459" marR="0" indent="-480059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37659" marR="0" indent="-480059" algn="l" defTabSz="60960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"/>
          <p:cNvSpPr txBox="1">
            <a:spLocks noGrp="1"/>
          </p:cNvSpPr>
          <p:nvPr>
            <p:ph type="title"/>
          </p:nvPr>
        </p:nvSpPr>
        <p:spPr>
          <a:xfrm>
            <a:off x="1559452" y="1466937"/>
            <a:ext cx="9073096" cy="1888647"/>
          </a:xfrm>
          <a:prstGeom prst="rect">
            <a:avLst/>
          </a:prstGeom>
        </p:spPr>
        <p:txBody>
          <a:bodyPr lIns="45712" tIns="45712" rIns="45712" bIns="45712"/>
          <a:lstStyle>
            <a:lvl1pPr algn="ctr">
              <a:defRPr sz="5500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Title</a:t>
            </a:r>
          </a:p>
        </p:txBody>
      </p:sp>
      <p:sp>
        <p:nvSpPr>
          <p:cNvPr id="50" name="Subtitle"/>
          <p:cNvSpPr txBox="1">
            <a:spLocks noGrp="1"/>
          </p:cNvSpPr>
          <p:nvPr>
            <p:ph type="body" sz="quarter" idx="4294967295"/>
          </p:nvPr>
        </p:nvSpPr>
        <p:spPr>
          <a:xfrm>
            <a:off x="1828799" y="3920746"/>
            <a:ext cx="8534402" cy="1470027"/>
          </a:xfrm>
          <a:prstGeom prst="rect">
            <a:avLst/>
          </a:prstGeom>
        </p:spPr>
        <p:txBody>
          <a:bodyPr lIns="45712" tIns="45712" rIns="45712" bIns="45712"/>
          <a:lstStyle>
            <a:lvl1pPr marL="114300" indent="114300" algn="ctr" defTabSz="457200">
              <a:buSzTx/>
              <a:buFontTx/>
              <a:buNone/>
              <a:defRPr>
                <a:solidFill>
                  <a:srgbClr val="888888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r>
              <a:t>Subtitle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Gotham"/>
                <a:ea typeface="Gotham"/>
                <a:cs typeface="Gotham"/>
                <a:sym typeface="Gotha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18ED-E1A3-BD44-BA64-5DDFF8BC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F838-38A0-7248-8246-982229731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74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Book</vt:lpstr>
      <vt:lpstr>Calibri</vt:lpstr>
      <vt:lpstr>Gotham</vt:lpstr>
      <vt:lpstr>Gotham Book</vt:lpstr>
      <vt:lpstr>Gotham Extra Light</vt:lpstr>
      <vt:lpstr>Gotham Light</vt:lpstr>
      <vt:lpstr>Office Theme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Luca Graglia</cp:lastModifiedBy>
  <cp:revision>14</cp:revision>
  <dcterms:modified xsi:type="dcterms:W3CDTF">2021-01-26T17:27:14Z</dcterms:modified>
</cp:coreProperties>
</file>