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60" r:id="rId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254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rgbClr val="F0F0F0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rgbClr val="F0F0F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8122"/>
    <p:restoredTop sz="94666"/>
  </p:normalViewPr>
  <p:slideViewPr>
    <p:cSldViewPr snapToGrid="0" snapToObjects="1">
      <p:cViewPr varScale="1">
        <p:scale>
          <a:sx n="113" d="100"/>
          <a:sy n="113" d="100"/>
        </p:scale>
        <p:origin x="17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: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: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Text"/>
          <p:cNvSpPr txBox="1">
            <a:spLocks noGrp="1"/>
          </p:cNvSpPr>
          <p:nvPr>
            <p:ph type="title"/>
          </p:nvPr>
        </p:nvSpPr>
        <p:spPr>
          <a:xfrm>
            <a:off x="262359" y="263064"/>
            <a:ext cx="10972801" cy="6860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0" i="0" u="none">
                <a:latin typeface="Gotham Book" pitchFamily="2" charset="0"/>
                <a:cs typeface="Gotham Book" pitchFamily="2" charset="0"/>
              </a:defRPr>
            </a:lvl1pPr>
          </a:lstStyle>
          <a:p>
            <a:r>
              <a:rPr dirty="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: Heading/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xfrm>
            <a:off x="262359" y="267271"/>
            <a:ext cx="10972801" cy="6818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0" i="0">
                <a:latin typeface="Gotham Book" pitchFamily="2" charset="0"/>
                <a:cs typeface="Gotham Book" pitchFamily="2" charset="0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idx="1"/>
          </p:nvPr>
        </p:nvSpPr>
        <p:spPr>
          <a:xfrm>
            <a:off x="609598" y="1298869"/>
            <a:ext cx="10972801" cy="4525963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Gotham Light" pitchFamily="2" charset="0"/>
                <a:cs typeface="Gotham Light" pitchFamily="2" charset="0"/>
              </a:defRPr>
            </a:lvl1pPr>
            <a:lvl2pPr>
              <a:defRPr b="0" i="0">
                <a:latin typeface="Gotham Light" pitchFamily="2" charset="0"/>
                <a:cs typeface="Gotham Light" pitchFamily="2" charset="0"/>
              </a:defRPr>
            </a:lvl2pPr>
            <a:lvl3pPr>
              <a:defRPr b="0" i="0">
                <a:latin typeface="Gotham Light" pitchFamily="2" charset="0"/>
                <a:cs typeface="Gotham Light" pitchFamily="2" charset="0"/>
              </a:defRPr>
            </a:lvl3pPr>
            <a:lvl4pPr>
              <a:defRPr b="0" i="0">
                <a:latin typeface="Gotham Light" pitchFamily="2" charset="0"/>
                <a:cs typeface="Gotham Light" pitchFamily="2" charset="0"/>
              </a:defRPr>
            </a:lvl4pPr>
            <a:lvl5pPr>
              <a:defRPr b="0" i="0">
                <a:latin typeface="Gotham Light" pitchFamily="2" charset="0"/>
                <a:cs typeface="Gotham Light" pitchFamily="2" charset="0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262358" y="265475"/>
            <a:ext cx="10972801" cy="686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tIns="60959" rIns="60959" bIns="60959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F5B61840-9028-334E-9D8E-83177489ACE0}"/>
              </a:ext>
            </a:extLst>
          </p:cNvPr>
          <p:cNvSpPr/>
          <p:nvPr userDrawn="1"/>
        </p:nvSpPr>
        <p:spPr>
          <a:xfrm>
            <a:off x="-5081" y="6238240"/>
            <a:ext cx="12202161" cy="655721"/>
          </a:xfrm>
          <a:prstGeom prst="rect">
            <a:avLst/>
          </a:prstGeom>
          <a:solidFill>
            <a:schemeClr val="accent5">
              <a:lumOff val="24117"/>
              <a:alpha val="10662"/>
            </a:schemeClr>
          </a:solidFill>
          <a:ln w="12700">
            <a:solidFill>
              <a:schemeClr val="accent1">
                <a:alpha val="10662"/>
              </a:schemeClr>
            </a:solidFill>
            <a:miter/>
          </a:ln>
        </p:spPr>
        <p:txBody>
          <a:bodyPr lIns="45719" rIns="45719" anchor="ctr"/>
          <a:lstStyle/>
          <a:p>
            <a:pPr>
              <a:defRPr b="1"/>
            </a:pPr>
            <a:endParaRPr dirty="0"/>
          </a:p>
        </p:txBody>
      </p:sp>
      <p:sp>
        <p:nvSpPr>
          <p:cNvPr id="7" name="http://commons.uchicago.edu">
            <a:extLst>
              <a:ext uri="{FF2B5EF4-FFF2-40B4-BE49-F238E27FC236}">
                <a16:creationId xmlns:a16="http://schemas.microsoft.com/office/drawing/2014/main" id="{70FBB3D4-E1CF-EF46-92F8-B0E0C8811B16}"/>
              </a:ext>
            </a:extLst>
          </p:cNvPr>
          <p:cNvSpPr txBox="1"/>
          <p:nvPr userDrawn="1"/>
        </p:nvSpPr>
        <p:spPr>
          <a:xfrm>
            <a:off x="9119759" y="6541909"/>
            <a:ext cx="2961561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algn="r">
              <a:defRPr sz="1500">
                <a:latin typeface="Gotham Extra Light"/>
                <a:ea typeface="Gotham Extra Light"/>
                <a:cs typeface="Gotham Extra Light"/>
                <a:sym typeface="Gotham Extra Light"/>
              </a:defRPr>
            </a:lvl1pPr>
          </a:lstStyle>
          <a:p>
            <a:r>
              <a:rPr sz="1450" b="0" i="0" dirty="0">
                <a:latin typeface="Gotham Extra Light" pitchFamily="2" charset="0"/>
                <a:cs typeface="Gotham Extra Light" pitchFamily="2" charset="0"/>
              </a:rPr>
              <a:t>http://</a:t>
            </a:r>
            <a:r>
              <a:rPr sz="1450" b="0" i="0" dirty="0" err="1">
                <a:latin typeface="Gotham Extra Light" pitchFamily="2" charset="0"/>
                <a:cs typeface="Gotham Extra Light" pitchFamily="2" charset="0"/>
              </a:rPr>
              <a:t>commons.uchicago.edu</a:t>
            </a:r>
            <a:endParaRPr sz="1450" b="0" i="0" dirty="0">
              <a:latin typeface="Gotham Extra Light" pitchFamily="2" charset="0"/>
              <a:cs typeface="Gotham Extra Light" pitchFamily="2" charset="0"/>
            </a:endParaRPr>
          </a:p>
        </p:txBody>
      </p:sp>
      <p:pic>
        <p:nvPicPr>
          <p:cNvPr id="8" name="NpUgREYf3t_FVF2rPENFOapZHiGd_nv9aC8C8pDEu741sXgzTxN2asbW5IGo0duLZr3cBuTlYWrt3ncsvRMxG6VP7c2z13nmrsYwi7za1FSdhzIN07ircefpFhLp-7K36E7G99o0oSs.png" descr="NpUgREYf3t_FVF2rPENFOapZHiGd_nv9aC8C8pDEu741sXgzTxN2asbW5IGo0duLZr3cBuTlYWrt3ncsvRMxG6VP7c2z13nmrsYwi7za1FSdhzIN07ircefpFhLp-7K36E7G99o0oSs.png">
            <a:extLst>
              <a:ext uri="{FF2B5EF4-FFF2-40B4-BE49-F238E27FC236}">
                <a16:creationId xmlns:a16="http://schemas.microsoft.com/office/drawing/2014/main" id="{C4847E52-74DC-E043-88EB-089BD8D9E37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187037" y="6235220"/>
            <a:ext cx="1817926" cy="610960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AxKKkoGnZbAcNePKxxVnKVlpg3HLoOc2axScur5ZoFU7j6lD8NBSly-Ox3avO4GUCxJk-2PPKIhe2gjyT6is4aLu8mKl6GyyHuwkg8Hto3J1NcBsHSn_ndf8gZ8CQS8zFfaD98W5zmY.png" descr="AxKKkoGnZbAcNePKxxVnKVlpg3HLoOc2axScur5ZoFU7j6lD8NBSly-Ox3avO4GUCxJk-2PPKIhe2gjyT6is4aLu8mKl6GyyHuwkg8Hto3J1NcBsHSn_ndf8gZ8CQS8zFfaD98W5zmY.png">
            <a:extLst>
              <a:ext uri="{FF2B5EF4-FFF2-40B4-BE49-F238E27FC236}">
                <a16:creationId xmlns:a16="http://schemas.microsoft.com/office/drawing/2014/main" id="{3D4B2358-50FB-9845-9C2F-8968DA982E6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234071" y="6205202"/>
            <a:ext cx="458165" cy="458165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4C1106-0B64-1F44-A4FE-6487366E19EC}"/>
              </a:ext>
            </a:extLst>
          </p:cNvPr>
          <p:cNvSpPr txBox="1"/>
          <p:nvPr userDrawn="1"/>
        </p:nvSpPr>
        <p:spPr>
          <a:xfrm>
            <a:off x="9596307" y="6223195"/>
            <a:ext cx="264318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otham Extra Light" pitchFamily="2" charset="0"/>
                <a:ea typeface="+mn-ea"/>
                <a:cs typeface="Gotham Extra Light" pitchFamily="2" charset="0"/>
                <a:sym typeface="Calibri"/>
              </a:rPr>
              <a:t>@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otham Extra Light" pitchFamily="2" charset="0"/>
                <a:ea typeface="+mn-ea"/>
                <a:cs typeface="Gotham Extra Light" pitchFamily="2" charset="0"/>
                <a:sym typeface="Calibri"/>
              </a:rPr>
              <a:t>PedsDataCommons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otham Extra Light" pitchFamily="2" charset="0"/>
              <a:ea typeface="+mn-ea"/>
              <a:cs typeface="Gotham Extra Light" pitchFamily="2" charset="0"/>
              <a:sym typeface="Calibri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989A951-F37B-0248-8174-5ACCBB44740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0" y="6346077"/>
            <a:ext cx="2237406" cy="449719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E3FE3439-3264-A540-A7B9-C09664CE0FC1}"/>
              </a:ext>
            </a:extLst>
          </p:cNvPr>
          <p:cNvSpPr/>
          <p:nvPr userDrawn="1"/>
        </p:nvSpPr>
        <p:spPr>
          <a:xfrm>
            <a:off x="110680" y="2872293"/>
            <a:ext cx="2336800" cy="95410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User is added in arborist and permissions to use the application are assigned to him/her.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7763BD3-3208-3F45-86F8-03BD04FA81FF}"/>
              </a:ext>
            </a:extLst>
          </p:cNvPr>
          <p:cNvSpPr/>
          <p:nvPr userDrawn="1"/>
        </p:nvSpPr>
        <p:spPr>
          <a:xfrm>
            <a:off x="2832965" y="1389535"/>
            <a:ext cx="2007759" cy="30777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Update the user info.</a:t>
            </a:r>
          </a:p>
        </p:txBody>
      </p:sp>
      <p:sp>
        <p:nvSpPr>
          <p:cNvPr id="77" name="Diamond 76">
            <a:extLst>
              <a:ext uri="{FF2B5EF4-FFF2-40B4-BE49-F238E27FC236}">
                <a16:creationId xmlns:a16="http://schemas.microsoft.com/office/drawing/2014/main" id="{E4A8EABC-2117-B845-B735-7B0F4F15D308}"/>
              </a:ext>
            </a:extLst>
          </p:cNvPr>
          <p:cNvSpPr/>
          <p:nvPr userDrawn="1"/>
        </p:nvSpPr>
        <p:spPr>
          <a:xfrm>
            <a:off x="2973245" y="2629717"/>
            <a:ext cx="1727200" cy="1467322"/>
          </a:xfrm>
          <a:prstGeom prst="diamond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Is user present in HubSpot?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497EDA2-9493-724E-8674-89CA06C9725A}"/>
              </a:ext>
            </a:extLst>
          </p:cNvPr>
          <p:cNvSpPr/>
          <p:nvPr userDrawn="1"/>
        </p:nvSpPr>
        <p:spPr>
          <a:xfrm>
            <a:off x="2810809" y="4471760"/>
            <a:ext cx="2007759" cy="52321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Create the user record in HubSpot.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F37A915-9741-1C45-B821-C84B7C9AE341}"/>
              </a:ext>
            </a:extLst>
          </p:cNvPr>
          <p:cNvCxnSpPr>
            <a:cxnSpLocks/>
            <a:stCxn id="75" idx="3"/>
            <a:endCxn id="77" idx="1"/>
          </p:cNvCxnSpPr>
          <p:nvPr userDrawn="1"/>
        </p:nvCxnSpPr>
        <p:spPr>
          <a:xfrm>
            <a:off x="2447480" y="3349346"/>
            <a:ext cx="525765" cy="14032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BCCC3D5-A7F0-E04C-A5DE-3DCD338DCBB9}"/>
              </a:ext>
            </a:extLst>
          </p:cNvPr>
          <p:cNvCxnSpPr>
            <a:cxnSpLocks/>
            <a:stCxn id="77" idx="2"/>
            <a:endCxn id="78" idx="0"/>
          </p:cNvCxnSpPr>
          <p:nvPr userDrawn="1"/>
        </p:nvCxnSpPr>
        <p:spPr>
          <a:xfrm flipH="1">
            <a:off x="3814689" y="4097039"/>
            <a:ext cx="22156" cy="374721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7DF33C5-E160-5B49-BD8F-3019EB1D9BA5}"/>
              </a:ext>
            </a:extLst>
          </p:cNvPr>
          <p:cNvCxnSpPr>
            <a:cxnSpLocks/>
            <a:stCxn id="77" idx="0"/>
            <a:endCxn id="76" idx="2"/>
          </p:cNvCxnSpPr>
          <p:nvPr userDrawn="1"/>
        </p:nvCxnSpPr>
        <p:spPr>
          <a:xfrm flipV="1">
            <a:off x="3836845" y="1697310"/>
            <a:ext cx="0" cy="932407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54652294-3284-244C-AB9D-3B55456128A1}"/>
              </a:ext>
            </a:extLst>
          </p:cNvPr>
          <p:cNvSpPr/>
          <p:nvPr userDrawn="1"/>
        </p:nvSpPr>
        <p:spPr>
          <a:xfrm>
            <a:off x="7395499" y="5154947"/>
            <a:ext cx="2007759" cy="30777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END</a:t>
            </a:r>
          </a:p>
        </p:txBody>
      </p:sp>
      <p:sp>
        <p:nvSpPr>
          <p:cNvPr id="88" name="Diamond 87">
            <a:extLst>
              <a:ext uri="{FF2B5EF4-FFF2-40B4-BE49-F238E27FC236}">
                <a16:creationId xmlns:a16="http://schemas.microsoft.com/office/drawing/2014/main" id="{A8D9DE3C-8C05-B248-8C4B-99777664C011}"/>
              </a:ext>
            </a:extLst>
          </p:cNvPr>
          <p:cNvSpPr/>
          <p:nvPr userDrawn="1"/>
        </p:nvSpPr>
        <p:spPr>
          <a:xfrm>
            <a:off x="5525256" y="1918264"/>
            <a:ext cx="1876637" cy="2323263"/>
          </a:xfrm>
          <a:prstGeom prst="diamond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Is HubSpot associated company a real company?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E1DE33A-CF0C-A54C-88CC-F400B16AA2E3}"/>
              </a:ext>
            </a:extLst>
          </p:cNvPr>
          <p:cNvSpPr/>
          <p:nvPr userDrawn="1"/>
        </p:nvSpPr>
        <p:spPr>
          <a:xfrm>
            <a:off x="8688356" y="2171955"/>
            <a:ext cx="2007759" cy="181588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Send email to project managers team (Kath) letting them know a user need to have the associated company updated and prompting to the typed reference in the institution field.</a:t>
            </a:r>
          </a:p>
        </p:txBody>
      </p:sp>
      <p:sp>
        <p:nvSpPr>
          <p:cNvPr id="90" name="Parallelogram 89">
            <a:extLst>
              <a:ext uri="{FF2B5EF4-FFF2-40B4-BE49-F238E27FC236}">
                <a16:creationId xmlns:a16="http://schemas.microsoft.com/office/drawing/2014/main" id="{B2E0B0A9-7F6D-3E42-9860-531FD67295AB}"/>
              </a:ext>
            </a:extLst>
          </p:cNvPr>
          <p:cNvSpPr/>
          <p:nvPr userDrawn="1"/>
        </p:nvSpPr>
        <p:spPr>
          <a:xfrm>
            <a:off x="240322" y="1329393"/>
            <a:ext cx="2257779" cy="988692"/>
          </a:xfrm>
          <a:prstGeom prst="parallelogram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User completes the registration form and submits it.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476F95A-A6F4-5E42-8E89-5F5D001B5DCD}"/>
              </a:ext>
            </a:extLst>
          </p:cNvPr>
          <p:cNvCxnSpPr>
            <a:cxnSpLocks/>
            <a:stCxn id="90" idx="3"/>
            <a:endCxn id="75" idx="0"/>
          </p:cNvCxnSpPr>
          <p:nvPr userDrawn="1"/>
        </p:nvCxnSpPr>
        <p:spPr>
          <a:xfrm>
            <a:off x="1245625" y="2318085"/>
            <a:ext cx="33455" cy="554208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3DF4EE9-B70A-414B-98D1-25151A6BA8D7}"/>
              </a:ext>
            </a:extLst>
          </p:cNvPr>
          <p:cNvSpPr txBox="1"/>
          <p:nvPr userDrawn="1"/>
        </p:nvSpPr>
        <p:spPr>
          <a:xfrm>
            <a:off x="3913764" y="1980694"/>
            <a:ext cx="34079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Yes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1C9EF91-04E6-0749-B40E-B49DAEFB82CB}"/>
              </a:ext>
            </a:extLst>
          </p:cNvPr>
          <p:cNvSpPr txBox="1"/>
          <p:nvPr userDrawn="1"/>
        </p:nvSpPr>
        <p:spPr>
          <a:xfrm>
            <a:off x="3952236" y="4076175"/>
            <a:ext cx="30232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No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588B859-2FAC-D048-8DE6-C3059D21A312}"/>
              </a:ext>
            </a:extLst>
          </p:cNvPr>
          <p:cNvCxnSpPr>
            <a:cxnSpLocks/>
            <a:stCxn id="76" idx="3"/>
            <a:endCxn id="88" idx="1"/>
          </p:cNvCxnSpPr>
          <p:nvPr userDrawn="1"/>
        </p:nvCxnSpPr>
        <p:spPr>
          <a:xfrm>
            <a:off x="4840724" y="1543423"/>
            <a:ext cx="684532" cy="1536473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BB2440A3-F336-CC45-B91E-95179BC2670E}"/>
              </a:ext>
            </a:extLst>
          </p:cNvPr>
          <p:cNvCxnSpPr>
            <a:cxnSpLocks/>
            <a:stCxn id="78" idx="3"/>
            <a:endCxn id="88" idx="1"/>
          </p:cNvCxnSpPr>
          <p:nvPr userDrawn="1"/>
        </p:nvCxnSpPr>
        <p:spPr>
          <a:xfrm flipV="1">
            <a:off x="4818568" y="3079896"/>
            <a:ext cx="706688" cy="1653473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F76CF3F4-FED6-FB42-8515-65C7F32C26A8}"/>
              </a:ext>
            </a:extLst>
          </p:cNvPr>
          <p:cNvCxnSpPr>
            <a:cxnSpLocks/>
            <a:stCxn id="88" idx="3"/>
            <a:endCxn id="89" idx="1"/>
          </p:cNvCxnSpPr>
          <p:nvPr userDrawn="1"/>
        </p:nvCxnSpPr>
        <p:spPr>
          <a:xfrm flipV="1">
            <a:off x="7401893" y="3079895"/>
            <a:ext cx="1286463" cy="1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922C0B64-8999-7142-B75D-22B6E64E86D1}"/>
              </a:ext>
            </a:extLst>
          </p:cNvPr>
          <p:cNvCxnSpPr>
            <a:cxnSpLocks/>
            <a:stCxn id="88" idx="2"/>
            <a:endCxn id="87" idx="0"/>
          </p:cNvCxnSpPr>
          <p:nvPr userDrawn="1"/>
        </p:nvCxnSpPr>
        <p:spPr>
          <a:xfrm>
            <a:off x="6463575" y="4241527"/>
            <a:ext cx="1935804" cy="91342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C0F39D60-0E6F-8C4B-9E5E-03755AF00D1F}"/>
              </a:ext>
            </a:extLst>
          </p:cNvPr>
          <p:cNvSpPr txBox="1"/>
          <p:nvPr userDrawn="1"/>
        </p:nvSpPr>
        <p:spPr>
          <a:xfrm>
            <a:off x="6485530" y="4295203"/>
            <a:ext cx="34079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Yes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F9926C2-3111-A146-B3F5-29BFA4935F5D}"/>
              </a:ext>
            </a:extLst>
          </p:cNvPr>
          <p:cNvSpPr txBox="1"/>
          <p:nvPr userDrawn="1"/>
        </p:nvSpPr>
        <p:spPr>
          <a:xfrm>
            <a:off x="7767784" y="2718405"/>
            <a:ext cx="34079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No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60080FDF-FD82-3445-8AFE-FE46B5CFB4D8}"/>
              </a:ext>
            </a:extLst>
          </p:cNvPr>
          <p:cNvCxnSpPr>
            <a:cxnSpLocks/>
            <a:stCxn id="89" idx="2"/>
            <a:endCxn id="87" idx="0"/>
          </p:cNvCxnSpPr>
          <p:nvPr userDrawn="1"/>
        </p:nvCxnSpPr>
        <p:spPr>
          <a:xfrm flipH="1">
            <a:off x="8399379" y="3987835"/>
            <a:ext cx="1292857" cy="1167112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l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953735"/>
          </a:solidFill>
          <a:uFillTx/>
          <a:latin typeface="Gotham Book" pitchFamily="2" charset="0"/>
          <a:ea typeface="Gotham Book" pitchFamily="2" charset="0"/>
          <a:cs typeface="Gotham Book" pitchFamily="2" charset="0"/>
          <a:sym typeface="Avenir Book"/>
        </a:defRPr>
      </a:lvl1pPr>
      <a:lvl2pPr marL="0" marR="0" indent="0" algn="l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solidFill>
            <a:srgbClr val="953735"/>
          </a:solidFill>
          <a:uFillTx/>
          <a:latin typeface="Avenir Book"/>
          <a:ea typeface="Avenir Book"/>
          <a:cs typeface="Avenir Book"/>
          <a:sym typeface="Avenir Book"/>
        </a:defRPr>
      </a:lvl2pPr>
      <a:lvl3pPr marL="0" marR="0" indent="0" algn="l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solidFill>
            <a:srgbClr val="953735"/>
          </a:solidFill>
          <a:uFillTx/>
          <a:latin typeface="Avenir Book"/>
          <a:ea typeface="Avenir Book"/>
          <a:cs typeface="Avenir Book"/>
          <a:sym typeface="Avenir Book"/>
        </a:defRPr>
      </a:lvl3pPr>
      <a:lvl4pPr marL="0" marR="0" indent="0" algn="l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solidFill>
            <a:srgbClr val="953735"/>
          </a:solidFill>
          <a:uFillTx/>
          <a:latin typeface="Avenir Book"/>
          <a:ea typeface="Avenir Book"/>
          <a:cs typeface="Avenir Book"/>
          <a:sym typeface="Avenir Book"/>
        </a:defRPr>
      </a:lvl4pPr>
      <a:lvl5pPr marL="0" marR="0" indent="0" algn="l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solidFill>
            <a:srgbClr val="953735"/>
          </a:solidFill>
          <a:uFillTx/>
          <a:latin typeface="Avenir Book"/>
          <a:ea typeface="Avenir Book"/>
          <a:cs typeface="Avenir Book"/>
          <a:sym typeface="Avenir Book"/>
        </a:defRPr>
      </a:lvl5pPr>
      <a:lvl6pPr marL="0" marR="0" indent="0" algn="l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solidFill>
            <a:srgbClr val="953735"/>
          </a:solidFill>
          <a:uFillTx/>
          <a:latin typeface="Avenir Book"/>
          <a:ea typeface="Avenir Book"/>
          <a:cs typeface="Avenir Book"/>
          <a:sym typeface="Avenir Book"/>
        </a:defRPr>
      </a:lvl6pPr>
      <a:lvl7pPr marL="0" marR="0" indent="0" algn="l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solidFill>
            <a:srgbClr val="953735"/>
          </a:solidFill>
          <a:uFillTx/>
          <a:latin typeface="Avenir Book"/>
          <a:ea typeface="Avenir Book"/>
          <a:cs typeface="Avenir Book"/>
          <a:sym typeface="Avenir Book"/>
        </a:defRPr>
      </a:lvl7pPr>
      <a:lvl8pPr marL="0" marR="0" indent="0" algn="l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solidFill>
            <a:srgbClr val="953735"/>
          </a:solidFill>
          <a:uFillTx/>
          <a:latin typeface="Avenir Book"/>
          <a:ea typeface="Avenir Book"/>
          <a:cs typeface="Avenir Book"/>
          <a:sym typeface="Avenir Book"/>
        </a:defRPr>
      </a:lvl8pPr>
      <a:lvl9pPr marL="0" marR="0" indent="0" algn="l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solidFill>
            <a:srgbClr val="953735"/>
          </a:solidFill>
          <a:uFillTx/>
          <a:latin typeface="Avenir Book"/>
          <a:ea typeface="Avenir Book"/>
          <a:cs typeface="Avenir Book"/>
          <a:sym typeface="Avenir Book"/>
        </a:defRPr>
      </a:lvl9pPr>
    </p:titleStyle>
    <p:bodyStyle>
      <a:lvl1pPr marL="450056" marR="0" indent="-450056" algn="l" defTabSz="60960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Gotham Light" pitchFamily="2" charset="0"/>
          <a:ea typeface="Gotham Light" pitchFamily="2" charset="0"/>
          <a:cs typeface="Gotham Light" pitchFamily="2" charset="0"/>
          <a:sym typeface="Avenir Book"/>
        </a:defRPr>
      </a:lvl1pPr>
      <a:lvl2pPr marL="885825" marR="0" indent="-428625" algn="l" defTabSz="60960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3000" b="0" i="0" u="none" strike="noStrike" cap="none" spc="0" baseline="0">
          <a:solidFill>
            <a:srgbClr val="000000"/>
          </a:solidFill>
          <a:uFillTx/>
          <a:latin typeface="Gotham Light" pitchFamily="2" charset="0"/>
          <a:ea typeface="Gotham Light" pitchFamily="2" charset="0"/>
          <a:cs typeface="Gotham Light" pitchFamily="2" charset="0"/>
          <a:sym typeface="Avenir Book"/>
        </a:defRPr>
      </a:lvl2pPr>
      <a:lvl3pPr marL="1314450" marR="0" indent="-400050" algn="l" defTabSz="60960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Gotham Light" pitchFamily="2" charset="0"/>
          <a:ea typeface="Gotham Light" pitchFamily="2" charset="0"/>
          <a:cs typeface="Gotham Light" pitchFamily="2" charset="0"/>
          <a:sym typeface="Avenir Book"/>
        </a:defRPr>
      </a:lvl3pPr>
      <a:lvl4pPr marL="1851660" marR="0" indent="-480060" algn="l" defTabSz="60960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3000" b="0" i="0" u="none" strike="noStrike" cap="none" spc="0" baseline="0">
          <a:solidFill>
            <a:srgbClr val="000000"/>
          </a:solidFill>
          <a:uFillTx/>
          <a:latin typeface="Gotham Light" pitchFamily="2" charset="0"/>
          <a:ea typeface="Gotham Light" pitchFamily="2" charset="0"/>
          <a:cs typeface="Gotham Light" pitchFamily="2" charset="0"/>
          <a:sym typeface="Avenir Book"/>
        </a:defRPr>
      </a:lvl4pPr>
      <a:lvl5pPr marL="2308860" marR="0" indent="-480060" algn="l" defTabSz="60960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»"/>
        <a:tabLst/>
        <a:defRPr sz="3000" b="0" i="0" u="none" strike="noStrike" cap="none" spc="0" baseline="0">
          <a:solidFill>
            <a:srgbClr val="000000"/>
          </a:solidFill>
          <a:uFillTx/>
          <a:latin typeface="Gotham Light" pitchFamily="2" charset="0"/>
          <a:ea typeface="Gotham Light" pitchFamily="2" charset="0"/>
          <a:cs typeface="Gotham Light" pitchFamily="2" charset="0"/>
          <a:sym typeface="Avenir Book"/>
        </a:defRPr>
      </a:lvl5pPr>
      <a:lvl6pPr marL="2766060" marR="0" indent="-480060" algn="l" defTabSz="60960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2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6pPr>
      <a:lvl7pPr marL="3223260" marR="0" indent="-480060" algn="l" defTabSz="60960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2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7pPr>
      <a:lvl8pPr marL="3680459" marR="0" indent="-480059" algn="l" defTabSz="60960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2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8pPr>
      <a:lvl9pPr marL="4137659" marR="0" indent="-480059" algn="l" defTabSz="60960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2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9pPr>
    </p:bodyStyle>
    <p:otherStyle>
      <a:lvl1pPr marL="0" marR="0" indent="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"/>
          <p:cNvSpPr txBox="1">
            <a:spLocks noGrp="1"/>
          </p:cNvSpPr>
          <p:nvPr>
            <p:ph type="title"/>
          </p:nvPr>
        </p:nvSpPr>
        <p:spPr>
          <a:xfrm>
            <a:off x="1559452" y="1466937"/>
            <a:ext cx="9073096" cy="1888647"/>
          </a:xfrm>
          <a:prstGeom prst="rect">
            <a:avLst/>
          </a:prstGeom>
        </p:spPr>
        <p:txBody>
          <a:bodyPr lIns="45712" tIns="45712" rIns="45712" bIns="45712"/>
          <a:lstStyle>
            <a:lvl1pPr algn="ctr">
              <a:defRPr sz="5500"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t>Title</a:t>
            </a:r>
          </a:p>
        </p:txBody>
      </p:sp>
      <p:sp>
        <p:nvSpPr>
          <p:cNvPr id="50" name="Subtitle"/>
          <p:cNvSpPr txBox="1">
            <a:spLocks noGrp="1"/>
          </p:cNvSpPr>
          <p:nvPr>
            <p:ph type="body" sz="quarter" idx="4294967295"/>
          </p:nvPr>
        </p:nvSpPr>
        <p:spPr>
          <a:xfrm>
            <a:off x="1828799" y="3920746"/>
            <a:ext cx="8534402" cy="1470027"/>
          </a:xfrm>
          <a:prstGeom prst="rect">
            <a:avLst/>
          </a:prstGeom>
        </p:spPr>
        <p:txBody>
          <a:bodyPr lIns="45712" tIns="45712" rIns="45712" bIns="45712"/>
          <a:lstStyle>
            <a:lvl1pPr marL="114300" indent="114300" algn="ctr" defTabSz="457200">
              <a:buSzTx/>
              <a:buFontTx/>
              <a:buNone/>
              <a:defRPr>
                <a:solidFill>
                  <a:srgbClr val="888888"/>
                </a:solidFill>
                <a:latin typeface="Gotham Light"/>
                <a:ea typeface="Gotham Light"/>
                <a:cs typeface="Gotham Light"/>
                <a:sym typeface="Gotham Light"/>
              </a:defRPr>
            </a:lvl1pPr>
          </a:lstStyle>
          <a:p>
            <a:r>
              <a:t>Subtitle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>
                <a:latin typeface="Gotham"/>
                <a:ea typeface="Gotham"/>
                <a:cs typeface="Gotham"/>
                <a:sym typeface="Gotha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18ED-E1A3-BD44-BA64-5DDFF8BC6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5F838-38A0-7248-8246-9822297318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6747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2219</TotalTime>
  <Words>2</Words>
  <Application>Microsoft Macintosh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Avenir Book</vt:lpstr>
      <vt:lpstr>Calibri</vt:lpstr>
      <vt:lpstr>Gotham</vt:lpstr>
      <vt:lpstr>Gotham Book</vt:lpstr>
      <vt:lpstr>Gotham Extra Light</vt:lpstr>
      <vt:lpstr>Gotham Light</vt:lpstr>
      <vt:lpstr>Office Theme</vt:lpstr>
      <vt:lpstr>Title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cp:lastModifiedBy>Luca Graglia</cp:lastModifiedBy>
  <cp:revision>12</cp:revision>
  <dcterms:modified xsi:type="dcterms:W3CDTF">2021-01-19T15:12:32Z</dcterms:modified>
</cp:coreProperties>
</file>