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5" r:id="rId3"/>
    <p:sldId id="265" r:id="rId4"/>
    <p:sldId id="269" r:id="rId5"/>
    <p:sldId id="258" r:id="rId6"/>
    <p:sldId id="262" r:id="rId7"/>
    <p:sldId id="263" r:id="rId8"/>
    <p:sldId id="264" r:id="rId9"/>
    <p:sldId id="270" r:id="rId10"/>
    <p:sldId id="266" r:id="rId11"/>
    <p:sldId id="274" r:id="rId12"/>
    <p:sldId id="273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2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E81E-8EC0-4956-9CC4-FC6BCA49C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D9CEB-DBFC-46C7-8EB1-C78E6AD39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4C50-73F9-43D1-9776-A157D932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34D-83BE-4F09-A49D-0E99B282009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B4A3C-570E-441C-8847-6CBDE598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61B7D-490A-49C7-BDF1-EB34861E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C8D2-E983-4CC2-8C1A-90540B27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8B72-FE41-4C19-AA47-141E0A48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C13E0-CD09-4123-A477-C8CBB72CA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F068-AF94-4D05-8931-7803F0ED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34D-83BE-4F09-A49D-0E99B282009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05F4-764A-4076-B21B-860CED3E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7140-C267-4B8D-AA1A-863453B2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C8D2-E983-4CC2-8C1A-90540B27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1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15D28-6B03-4D67-A64B-805F976E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B415-875D-4A56-80F0-253DF7730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3B02-9202-472E-9D0B-033FCAEB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34D-83BE-4F09-A49D-0E99B282009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A30E1-1953-4165-B009-22AF14B3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7EA0-0886-4F4D-8BA9-B9BB0026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C8D2-E983-4CC2-8C1A-90540B27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530E-DB0C-49FF-8FDD-20D5AF1C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B5B5-AB55-4D06-8D29-45E5ED6D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52F1-5CB1-46F9-A602-304DACBF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34D-83BE-4F09-A49D-0E99B282009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3E41-FF79-424E-ADB8-92A7D465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D8CA-D3F1-48ED-9E24-B594E2BA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C8D2-E983-4CC2-8C1A-90540B27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6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6F92-4236-4B91-8EA8-C1838B7B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7E658-2B3D-4F49-B2E1-5EFCE87E5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23E70-DD14-4884-871D-887CF99F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34D-83BE-4F09-A49D-0E99B282009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C2C1-250E-4F39-A205-4AB4AACD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5C37-DF5C-4B04-A7EA-3A9201FA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C8D2-E983-4CC2-8C1A-90540B27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91F8-DA51-4AD2-9354-66EDBA44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3F2F-5290-48FD-A2EF-7EF15EBAE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63F4C-7626-48D4-B34F-38CC5A625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1AC8-FE33-4E36-A6EC-ECF624C9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34D-83BE-4F09-A49D-0E99B282009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729E1-54C0-4AF4-B085-211BA877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17251-1E8A-4AF9-BABF-EAA8E014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C8D2-E983-4CC2-8C1A-90540B27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E12B-CC19-460F-A78E-D29EBA37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633DD-C1DC-4F0E-870C-B4B802BF2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0E3D2-3872-4289-AD97-C856A5FB3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A9988-70B0-4FFB-98B0-248B04E35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A09B1-8FB2-4E88-BAAF-071199B04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D5168-1854-4252-AD79-3C1A8E85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34D-83BE-4F09-A49D-0E99B282009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D69ED-22CA-41F5-B88B-A3110041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3B795-9A01-4290-BA15-11A60344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C8D2-E983-4CC2-8C1A-90540B27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A428-09BA-4A0E-8FEA-76F167AF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E7F81-0857-45A5-86CA-88373D65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34D-83BE-4F09-A49D-0E99B282009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AB3E8-7DEF-4349-BE78-994BC8DC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6AE35-689C-40F2-AA4E-FF315611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C8D2-E983-4CC2-8C1A-90540B27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6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0E122-CB1A-4BB3-9082-55939DD2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34D-83BE-4F09-A49D-0E99B282009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89C83-36FB-43FE-A5BF-AB2CDA1D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0538A-1F8A-4ED6-9892-8802D923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C8D2-E983-4CC2-8C1A-90540B27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0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BDD2-8B1E-4037-A242-BF0298A9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B4C6-D1E0-49B1-ACF0-64C9E526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92AB8-53EF-4EF2-881B-39FF52A53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BC9C0-E3A7-4D9B-B55A-99D6B45B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34D-83BE-4F09-A49D-0E99B282009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4F1D9-7F20-4749-831F-34398277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F79D9-B7D1-4267-88D5-B5467367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C8D2-E983-4CC2-8C1A-90540B27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85C6-49F6-4EF5-95DD-DD231498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0EEC9-72B6-43BB-9732-7308B0259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8FA3F-B1A7-495F-86D9-E158F3B71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45A75-3A69-4BE7-BC6E-6D1606E6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C34D-83BE-4F09-A49D-0E99B282009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3EE8C-9E52-4546-AD8E-1B24E306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F789D-6F3F-4909-B619-5A477229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C8D2-E983-4CC2-8C1A-90540B27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60055-00AC-4031-8839-FC32C54A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6C80-C150-4802-A391-17CDB102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87E54-544A-4458-A911-6DA1AD3F9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C34D-83BE-4F09-A49D-0E99B282009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63198-0D22-414A-88BE-31E4956C4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5780-0AA0-4AC6-87BA-A19369FEE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C8D2-E983-4CC2-8C1A-90540B27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424CB9-B7D7-4DE5-BA81-BCD29EC757AD}"/>
              </a:ext>
            </a:extLst>
          </p:cNvPr>
          <p:cNvGrpSpPr/>
          <p:nvPr/>
        </p:nvGrpSpPr>
        <p:grpSpPr>
          <a:xfrm>
            <a:off x="4299262" y="3025838"/>
            <a:ext cx="3635063" cy="1047750"/>
            <a:chOff x="4299262" y="3025838"/>
            <a:chExt cx="3635063" cy="10477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1825A10-47FD-48A4-823D-97A8B2383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62" y="3025838"/>
              <a:ext cx="1981200" cy="104775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76D9E3-EB4A-4A56-B01F-FD783C1D99F1}"/>
                </a:ext>
              </a:extLst>
            </p:cNvPr>
            <p:cNvSpPr txBox="1"/>
            <p:nvPr/>
          </p:nvSpPr>
          <p:spPr>
            <a:xfrm>
              <a:off x="6280463" y="3177560"/>
              <a:ext cx="1653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kern="800" spc="30" dirty="0">
                  <a:solidFill>
                    <a:schemeClr val="bg1"/>
                  </a:solidFill>
                </a:rPr>
                <a:t>RESEARCH </a:t>
              </a:r>
              <a:r>
                <a:rPr lang="en-US" kern="800" spc="30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&amp;</a:t>
              </a:r>
            </a:p>
            <a:p>
              <a:r>
                <a:rPr lang="en-US" kern="800" spc="30" dirty="0">
                  <a:solidFill>
                    <a:schemeClr val="bg1"/>
                  </a:solidFill>
                </a:rPr>
                <a:t>ANALYSIS UNIT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31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32A6B9B-D504-4A79-8133-21B6D7A55381}"/>
              </a:ext>
            </a:extLst>
          </p:cNvPr>
          <p:cNvGrpSpPr/>
          <p:nvPr/>
        </p:nvGrpSpPr>
        <p:grpSpPr>
          <a:xfrm>
            <a:off x="964433" y="647584"/>
            <a:ext cx="10273398" cy="4968611"/>
            <a:chOff x="964433" y="647584"/>
            <a:chExt cx="10273398" cy="496861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74CA2B-8C14-4A4E-928E-D2DC43F70D0F}"/>
                </a:ext>
              </a:extLst>
            </p:cNvPr>
            <p:cNvSpPr txBox="1"/>
            <p:nvPr/>
          </p:nvSpPr>
          <p:spPr>
            <a:xfrm>
              <a:off x="964433" y="2153573"/>
              <a:ext cx="2120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ISP-SOR table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C1E6554-C1BC-44A6-B58E-2E4CA71EB6D1}"/>
                </a:ext>
              </a:extLst>
            </p:cNvPr>
            <p:cNvGrpSpPr/>
            <p:nvPr/>
          </p:nvGrpSpPr>
          <p:grpSpPr>
            <a:xfrm>
              <a:off x="2566577" y="3767161"/>
              <a:ext cx="2120900" cy="1849034"/>
              <a:chOff x="5028447" y="988102"/>
              <a:chExt cx="2120900" cy="1849034"/>
            </a:xfrm>
          </p:grpSpPr>
          <p:pic>
            <p:nvPicPr>
              <p:cNvPr id="1030" name="Picture 6" descr="Linecons database.svg">
                <a:extLst>
                  <a:ext uri="{FF2B5EF4-FFF2-40B4-BE49-F238E27FC236}">
                    <a16:creationId xmlns:a16="http://schemas.microsoft.com/office/drawing/2014/main" id="{9CA51BF8-CC22-46C5-B7D1-A68F954DE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0236" y="1399814"/>
                <a:ext cx="1437322" cy="1437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C0CB4A-7B10-4A37-AAF7-9D343F9CEA3F}"/>
                  </a:ext>
                </a:extLst>
              </p:cNvPr>
              <p:cNvSpPr txBox="1"/>
              <p:nvPr/>
            </p:nvSpPr>
            <p:spPr>
              <a:xfrm>
                <a:off x="5028447" y="988102"/>
                <a:ext cx="2120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ISP-CHRI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0D08DBA-8A4F-4080-BEB3-99EAD33A10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99039" y="2555366"/>
              <a:ext cx="1559120" cy="1186399"/>
              <a:chOff x="1724025" y="2654300"/>
              <a:chExt cx="1123950" cy="927100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98F5B810-F3F9-4F1C-B29A-8D27616BB37B}"/>
                  </a:ext>
                </a:extLst>
              </p:cNvPr>
              <p:cNvSpPr/>
              <p:nvPr/>
            </p:nvSpPr>
            <p:spPr>
              <a:xfrm>
                <a:off x="1724025" y="2654300"/>
                <a:ext cx="1123950" cy="927100"/>
              </a:xfrm>
              <a:prstGeom prst="roundRect">
                <a:avLst>
                  <a:gd name="adj" fmla="val 9818"/>
                </a:avLst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: Top Corners Rounded 132">
                <a:extLst>
                  <a:ext uri="{FF2B5EF4-FFF2-40B4-BE49-F238E27FC236}">
                    <a16:creationId xmlns:a16="http://schemas.microsoft.com/office/drawing/2014/main" id="{EAE0A4BE-A9FD-464E-9B4A-EB5976265FE4}"/>
                  </a:ext>
                </a:extLst>
              </p:cNvPr>
              <p:cNvSpPr/>
              <p:nvPr/>
            </p:nvSpPr>
            <p:spPr>
              <a:xfrm>
                <a:off x="1773154" y="2711090"/>
                <a:ext cx="1023936" cy="166414"/>
              </a:xfrm>
              <a:prstGeom prst="round2SameRect">
                <a:avLst>
                  <a:gd name="adj1" fmla="val 2382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: Top Corners Rounded 133">
                <a:extLst>
                  <a:ext uri="{FF2B5EF4-FFF2-40B4-BE49-F238E27FC236}">
                    <a16:creationId xmlns:a16="http://schemas.microsoft.com/office/drawing/2014/main" id="{EF0D093B-BC50-4A5F-9278-9AA8A246B70E}"/>
                  </a:ext>
                </a:extLst>
              </p:cNvPr>
              <p:cNvSpPr/>
              <p:nvPr/>
            </p:nvSpPr>
            <p:spPr>
              <a:xfrm rot="10800000">
                <a:off x="1773154" y="2926036"/>
                <a:ext cx="1023936" cy="603483"/>
              </a:xfrm>
              <a:prstGeom prst="round2SameRect">
                <a:avLst>
                  <a:gd name="adj1" fmla="val 851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F3A7C01-E1E9-4D14-A1EC-6EE4E13AF212}"/>
                  </a:ext>
                </a:extLst>
              </p:cNvPr>
              <p:cNvSpPr/>
              <p:nvPr/>
            </p:nvSpPr>
            <p:spPr>
              <a:xfrm flipH="1">
                <a:off x="2097337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3686815-EFBD-4EC2-9CA8-5654178AC0BB}"/>
                  </a:ext>
                </a:extLst>
              </p:cNvPr>
              <p:cNvSpPr/>
              <p:nvPr/>
            </p:nvSpPr>
            <p:spPr>
              <a:xfrm flipH="1">
                <a:off x="2447213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EAE81AA-DA16-415E-84B8-F5FD6FF901EB}"/>
                  </a:ext>
                </a:extLst>
              </p:cNvPr>
              <p:cNvSpPr/>
              <p:nvPr/>
            </p:nvSpPr>
            <p:spPr>
              <a:xfrm rot="5400000">
                <a:off x="2259716" y="2593537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5013E42-35CB-4DFE-B2EE-4CE7EC7EFC87}"/>
                  </a:ext>
                </a:extLst>
              </p:cNvPr>
              <p:cNvSpPr/>
              <p:nvPr/>
            </p:nvSpPr>
            <p:spPr>
              <a:xfrm rot="5400000">
                <a:off x="2273433" y="2803720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1D8A20C-4B95-447A-B5B1-E26A76FF1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00" y="3194039"/>
              <a:ext cx="6286500" cy="39006"/>
            </a:xfrm>
            <a:prstGeom prst="straightConnector1">
              <a:avLst/>
            </a:prstGeom>
            <a:ln w="57150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76BB718-AD1B-452F-8692-E4092839608F}"/>
                </a:ext>
              </a:extLst>
            </p:cNvPr>
            <p:cNvCxnSpPr>
              <a:cxnSpLocks/>
            </p:cNvCxnSpPr>
            <p:nvPr/>
          </p:nvCxnSpPr>
          <p:spPr>
            <a:xfrm>
              <a:off x="4535552" y="2625642"/>
              <a:ext cx="0" cy="458118"/>
            </a:xfrm>
            <a:prstGeom prst="straightConnector1">
              <a:avLst/>
            </a:prstGeom>
            <a:ln w="57150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9CE4B2-53A8-48F4-BECE-054CBF7528A5}"/>
                </a:ext>
              </a:extLst>
            </p:cNvPr>
            <p:cNvSpPr txBox="1"/>
            <p:nvPr/>
          </p:nvSpPr>
          <p:spPr>
            <a:xfrm>
              <a:off x="6064482" y="3785383"/>
              <a:ext cx="2507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indent="0" algn="ctr">
                <a:buFont typeface="Arial" panose="020B0604020202020204" pitchFamily="34" charset="0"/>
                <a:buNone/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AOIC-Offense</a:t>
              </a:r>
            </a:p>
            <a:p>
              <a:r>
                <a:rPr lang="en-US" dirty="0"/>
                <a:t>code table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EE4F0E-1770-4C40-9A3A-B2D4C2731E35}"/>
                </a:ext>
              </a:extLst>
            </p:cNvPr>
            <p:cNvSpPr txBox="1"/>
            <p:nvPr/>
          </p:nvSpPr>
          <p:spPr>
            <a:xfrm>
              <a:off x="9116931" y="2153573"/>
              <a:ext cx="2120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FINAL TABLE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D4F8185-F3DF-40C9-A900-8E9C9ACD39D6}"/>
                </a:ext>
              </a:extLst>
            </p:cNvPr>
            <p:cNvGrpSpPr/>
            <p:nvPr/>
          </p:nvGrpSpPr>
          <p:grpSpPr>
            <a:xfrm>
              <a:off x="3473199" y="673039"/>
              <a:ext cx="2120900" cy="1849034"/>
              <a:chOff x="3934437" y="988102"/>
              <a:chExt cx="2120900" cy="1849034"/>
            </a:xfrm>
          </p:grpSpPr>
          <p:pic>
            <p:nvPicPr>
              <p:cNvPr id="56" name="Picture 6" descr="Linecons database.svg">
                <a:extLst>
                  <a:ext uri="{FF2B5EF4-FFF2-40B4-BE49-F238E27FC236}">
                    <a16:creationId xmlns:a16="http://schemas.microsoft.com/office/drawing/2014/main" id="{5D032EC3-3F83-49CB-931E-D1C3C5A63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6226" y="1399814"/>
                <a:ext cx="1437322" cy="1437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00469E4-2344-4719-B87B-3D96F94589A9}"/>
                  </a:ext>
                </a:extLst>
              </p:cNvPr>
              <p:cNvSpPr txBox="1"/>
              <p:nvPr/>
            </p:nvSpPr>
            <p:spPr>
              <a:xfrm>
                <a:off x="3934437" y="988102"/>
                <a:ext cx="2120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IDOC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6BED2B-4B4D-4E13-AA23-EBA3945F17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38430" y="4429796"/>
              <a:ext cx="1559120" cy="1186399"/>
              <a:chOff x="1724025" y="2654300"/>
              <a:chExt cx="1123950" cy="927100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50F4F82-AB9F-44D9-A13A-FA2A71A8927D}"/>
                  </a:ext>
                </a:extLst>
              </p:cNvPr>
              <p:cNvSpPr/>
              <p:nvPr/>
            </p:nvSpPr>
            <p:spPr>
              <a:xfrm>
                <a:off x="1724025" y="2654300"/>
                <a:ext cx="1123950" cy="927100"/>
              </a:xfrm>
              <a:prstGeom prst="roundRect">
                <a:avLst>
                  <a:gd name="adj" fmla="val 9818"/>
                </a:avLst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: Top Corners Rounded 77">
                <a:extLst>
                  <a:ext uri="{FF2B5EF4-FFF2-40B4-BE49-F238E27FC236}">
                    <a16:creationId xmlns:a16="http://schemas.microsoft.com/office/drawing/2014/main" id="{B9FBBED7-D7C7-47B6-B9E9-2A570C9F2E1C}"/>
                  </a:ext>
                </a:extLst>
              </p:cNvPr>
              <p:cNvSpPr/>
              <p:nvPr/>
            </p:nvSpPr>
            <p:spPr>
              <a:xfrm>
                <a:off x="1773154" y="2711090"/>
                <a:ext cx="1023936" cy="166414"/>
              </a:xfrm>
              <a:prstGeom prst="round2SameRect">
                <a:avLst>
                  <a:gd name="adj1" fmla="val 2382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Top Corners Rounded 78">
                <a:extLst>
                  <a:ext uri="{FF2B5EF4-FFF2-40B4-BE49-F238E27FC236}">
                    <a16:creationId xmlns:a16="http://schemas.microsoft.com/office/drawing/2014/main" id="{51F46667-96FF-41A0-995E-0770D5B96399}"/>
                  </a:ext>
                </a:extLst>
              </p:cNvPr>
              <p:cNvSpPr/>
              <p:nvPr/>
            </p:nvSpPr>
            <p:spPr>
              <a:xfrm rot="10800000">
                <a:off x="1773154" y="2926036"/>
                <a:ext cx="1023936" cy="603483"/>
              </a:xfrm>
              <a:prstGeom prst="round2SameRect">
                <a:avLst>
                  <a:gd name="adj1" fmla="val 851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6A29DFF-2F8C-4DB3-8C37-E08A18675005}"/>
                  </a:ext>
                </a:extLst>
              </p:cNvPr>
              <p:cNvSpPr/>
              <p:nvPr/>
            </p:nvSpPr>
            <p:spPr>
              <a:xfrm flipH="1">
                <a:off x="2097337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E3FBF91-158A-4AFA-9245-17E5DD97F1A4}"/>
                  </a:ext>
                </a:extLst>
              </p:cNvPr>
              <p:cNvSpPr/>
              <p:nvPr/>
            </p:nvSpPr>
            <p:spPr>
              <a:xfrm flipH="1">
                <a:off x="2447213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240ADAD-1AA6-4C2E-92A4-57E5538018F2}"/>
                  </a:ext>
                </a:extLst>
              </p:cNvPr>
              <p:cNvSpPr/>
              <p:nvPr/>
            </p:nvSpPr>
            <p:spPr>
              <a:xfrm rot="5400000">
                <a:off x="2259716" y="2593537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6D2C2DF-0D89-434E-8810-980AB59D0E5B}"/>
                  </a:ext>
                </a:extLst>
              </p:cNvPr>
              <p:cNvSpPr/>
              <p:nvPr/>
            </p:nvSpPr>
            <p:spPr>
              <a:xfrm rot="5400000">
                <a:off x="2273433" y="2803720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A9C5F4B-27A8-40F4-9CB4-5D76982352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6541" y="2552969"/>
              <a:ext cx="1559120" cy="1186399"/>
              <a:chOff x="1724025" y="2654300"/>
              <a:chExt cx="1123950" cy="927100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2B017707-8225-4922-8C6A-E2379E3CF972}"/>
                  </a:ext>
                </a:extLst>
              </p:cNvPr>
              <p:cNvSpPr/>
              <p:nvPr/>
            </p:nvSpPr>
            <p:spPr>
              <a:xfrm>
                <a:off x="1724025" y="2654300"/>
                <a:ext cx="1123950" cy="927100"/>
              </a:xfrm>
              <a:prstGeom prst="roundRect">
                <a:avLst>
                  <a:gd name="adj" fmla="val 9818"/>
                </a:avLst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: Top Corners Rounded 85">
                <a:extLst>
                  <a:ext uri="{FF2B5EF4-FFF2-40B4-BE49-F238E27FC236}">
                    <a16:creationId xmlns:a16="http://schemas.microsoft.com/office/drawing/2014/main" id="{62C5252E-B8B3-4E09-B20D-349A47A79121}"/>
                  </a:ext>
                </a:extLst>
              </p:cNvPr>
              <p:cNvSpPr/>
              <p:nvPr/>
            </p:nvSpPr>
            <p:spPr>
              <a:xfrm>
                <a:off x="1773154" y="2711090"/>
                <a:ext cx="1023936" cy="166414"/>
              </a:xfrm>
              <a:prstGeom prst="round2SameRect">
                <a:avLst>
                  <a:gd name="adj1" fmla="val 2382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: Top Corners Rounded 86">
                <a:extLst>
                  <a:ext uri="{FF2B5EF4-FFF2-40B4-BE49-F238E27FC236}">
                    <a16:creationId xmlns:a16="http://schemas.microsoft.com/office/drawing/2014/main" id="{5450E670-603B-46C7-9655-2924928613CE}"/>
                  </a:ext>
                </a:extLst>
              </p:cNvPr>
              <p:cNvSpPr/>
              <p:nvPr/>
            </p:nvSpPr>
            <p:spPr>
              <a:xfrm rot="10800000">
                <a:off x="1773154" y="2926036"/>
                <a:ext cx="1023936" cy="603483"/>
              </a:xfrm>
              <a:prstGeom prst="round2SameRect">
                <a:avLst>
                  <a:gd name="adj1" fmla="val 851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0F0D913-E29E-4C8C-AD93-C45828DAAB7B}"/>
                  </a:ext>
                </a:extLst>
              </p:cNvPr>
              <p:cNvSpPr/>
              <p:nvPr/>
            </p:nvSpPr>
            <p:spPr>
              <a:xfrm flipH="1">
                <a:off x="2097337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5ED8E6A-9CE2-4AE9-844D-366BE20FD271}"/>
                  </a:ext>
                </a:extLst>
              </p:cNvPr>
              <p:cNvSpPr/>
              <p:nvPr/>
            </p:nvSpPr>
            <p:spPr>
              <a:xfrm flipH="1">
                <a:off x="2447213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F3BB0BA-988E-4BB7-98D6-AB037E0C3C05}"/>
                  </a:ext>
                </a:extLst>
              </p:cNvPr>
              <p:cNvSpPr/>
              <p:nvPr/>
            </p:nvSpPr>
            <p:spPr>
              <a:xfrm rot="5400000">
                <a:off x="2259716" y="2593537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9A45594-1FF6-4191-8B96-AC98155906C4}"/>
                  </a:ext>
                </a:extLst>
              </p:cNvPr>
              <p:cNvSpPr/>
              <p:nvPr/>
            </p:nvSpPr>
            <p:spPr>
              <a:xfrm rot="5400000">
                <a:off x="2273433" y="2803720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AB153E0-B88C-4C6F-BA4B-089A343ED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798" y="3396744"/>
              <a:ext cx="0" cy="384349"/>
            </a:xfrm>
            <a:prstGeom prst="straightConnector1">
              <a:avLst/>
            </a:prstGeom>
            <a:ln w="57150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B283EFA-BA7B-4092-9276-2A674EA3BA7B}"/>
                </a:ext>
              </a:extLst>
            </p:cNvPr>
            <p:cNvSpPr txBox="1"/>
            <p:nvPr/>
          </p:nvSpPr>
          <p:spPr>
            <a:xfrm>
              <a:off x="4257463" y="4195064"/>
              <a:ext cx="21662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7160" indent="-13716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Arrests</a:t>
              </a:r>
            </a:p>
            <a:p>
              <a:pPr marL="137160" indent="-13716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Arrest Charges</a:t>
              </a:r>
            </a:p>
            <a:p>
              <a:pPr marL="137160" indent="-13716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Court Dispositions</a:t>
              </a:r>
            </a:p>
            <a:p>
              <a:pPr marL="137160" indent="-13716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Sentences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937602E-4418-4D7A-A9DB-05E51DFB8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4499" y="3387677"/>
              <a:ext cx="0" cy="384349"/>
            </a:xfrm>
            <a:prstGeom prst="straightConnector1">
              <a:avLst/>
            </a:prstGeom>
            <a:ln w="57150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39AB64-0CD8-4C68-B760-EFA0603D401A}"/>
                </a:ext>
              </a:extLst>
            </p:cNvPr>
            <p:cNvSpPr txBox="1"/>
            <p:nvPr/>
          </p:nvSpPr>
          <p:spPr>
            <a:xfrm>
              <a:off x="5169820" y="1086125"/>
              <a:ext cx="14990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37160" indent="-137160">
                <a:buFont typeface="Arial" panose="020B0604020202020204" pitchFamily="34" charset="0"/>
                <a:buChar char="•"/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Admissions</a:t>
              </a:r>
            </a:p>
            <a:p>
              <a:r>
                <a:rPr lang="en-US" dirty="0"/>
                <a:t>Exits</a:t>
              </a:r>
            </a:p>
            <a:p>
              <a:r>
                <a:rPr lang="en-US" dirty="0"/>
                <a:t>Stock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1757E6A-05F2-4ECA-B2F2-737D61AD6DD4}"/>
                </a:ext>
              </a:extLst>
            </p:cNvPr>
            <p:cNvCxnSpPr>
              <a:cxnSpLocks/>
            </p:cNvCxnSpPr>
            <p:nvPr/>
          </p:nvCxnSpPr>
          <p:spPr>
            <a:xfrm>
              <a:off x="7899240" y="2596538"/>
              <a:ext cx="0" cy="471754"/>
            </a:xfrm>
            <a:prstGeom prst="straightConnector1">
              <a:avLst/>
            </a:prstGeom>
            <a:ln w="57150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9DED02F-45C7-4CBD-A573-BD6CB0807409}"/>
                </a:ext>
              </a:extLst>
            </p:cNvPr>
            <p:cNvSpPr txBox="1"/>
            <p:nvPr/>
          </p:nvSpPr>
          <p:spPr>
            <a:xfrm>
              <a:off x="6660841" y="647584"/>
              <a:ext cx="2474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37160" indent="-137160">
                <a:buFont typeface="Arial" panose="020B0604020202020204" pitchFamily="34" charset="0"/>
                <a:buChar char="•"/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buNone/>
              </a:pPr>
              <a:r>
                <a:rPr lang="en-US" b="1" dirty="0"/>
                <a:t>IDPH-Death</a:t>
              </a:r>
            </a:p>
            <a:p>
              <a:pPr marL="0" indent="0" algn="ctr">
                <a:buNone/>
              </a:pPr>
              <a:r>
                <a:rPr lang="en-US" b="1" dirty="0"/>
                <a:t>certificates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D4D8CE6-6254-4ABE-B84D-091F992734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19680" y="1275004"/>
              <a:ext cx="1559120" cy="1186399"/>
              <a:chOff x="1724025" y="2654300"/>
              <a:chExt cx="1123950" cy="927100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7597D637-4D5E-4782-B0B5-2DEEBB717534}"/>
                  </a:ext>
                </a:extLst>
              </p:cNvPr>
              <p:cNvSpPr/>
              <p:nvPr/>
            </p:nvSpPr>
            <p:spPr>
              <a:xfrm>
                <a:off x="1724025" y="2654300"/>
                <a:ext cx="1123950" cy="927100"/>
              </a:xfrm>
              <a:prstGeom prst="roundRect">
                <a:avLst>
                  <a:gd name="adj" fmla="val 9818"/>
                </a:avLst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: Top Corners Rounded 100">
                <a:extLst>
                  <a:ext uri="{FF2B5EF4-FFF2-40B4-BE49-F238E27FC236}">
                    <a16:creationId xmlns:a16="http://schemas.microsoft.com/office/drawing/2014/main" id="{F6D7ABC9-A580-46B5-AA93-5BFE2D007FE2}"/>
                  </a:ext>
                </a:extLst>
              </p:cNvPr>
              <p:cNvSpPr/>
              <p:nvPr/>
            </p:nvSpPr>
            <p:spPr>
              <a:xfrm>
                <a:off x="1773154" y="2711090"/>
                <a:ext cx="1023936" cy="166414"/>
              </a:xfrm>
              <a:prstGeom prst="round2SameRect">
                <a:avLst>
                  <a:gd name="adj1" fmla="val 2382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: Top Corners Rounded 101">
                <a:extLst>
                  <a:ext uri="{FF2B5EF4-FFF2-40B4-BE49-F238E27FC236}">
                    <a16:creationId xmlns:a16="http://schemas.microsoft.com/office/drawing/2014/main" id="{EA4D60BE-21B0-48D8-8D75-E346C74C49FA}"/>
                  </a:ext>
                </a:extLst>
              </p:cNvPr>
              <p:cNvSpPr/>
              <p:nvPr/>
            </p:nvSpPr>
            <p:spPr>
              <a:xfrm rot="10800000">
                <a:off x="1773154" y="2926036"/>
                <a:ext cx="1023936" cy="603483"/>
              </a:xfrm>
              <a:prstGeom prst="round2SameRect">
                <a:avLst>
                  <a:gd name="adj1" fmla="val 851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6D09639-B6FC-41D9-AF9C-15389449D786}"/>
                  </a:ext>
                </a:extLst>
              </p:cNvPr>
              <p:cNvSpPr/>
              <p:nvPr/>
            </p:nvSpPr>
            <p:spPr>
              <a:xfrm flipH="1">
                <a:off x="2097337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AD969E1-47C7-4FE8-B479-5C5D441F555F}"/>
                  </a:ext>
                </a:extLst>
              </p:cNvPr>
              <p:cNvSpPr/>
              <p:nvPr/>
            </p:nvSpPr>
            <p:spPr>
              <a:xfrm flipH="1">
                <a:off x="2447213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277D2-B813-4F4F-A496-454A55AF9032}"/>
                  </a:ext>
                </a:extLst>
              </p:cNvPr>
              <p:cNvSpPr/>
              <p:nvPr/>
            </p:nvSpPr>
            <p:spPr>
              <a:xfrm rot="5400000">
                <a:off x="2259716" y="2593537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40D52E3-029A-4A8D-84CC-0B6720524836}"/>
                  </a:ext>
                </a:extLst>
              </p:cNvPr>
              <p:cNvSpPr/>
              <p:nvPr/>
            </p:nvSpPr>
            <p:spPr>
              <a:xfrm rot="5400000">
                <a:off x="2273433" y="2803720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933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DFE5F877-5A87-4241-9A0B-C9D9FB06E372}"/>
              </a:ext>
            </a:extLst>
          </p:cNvPr>
          <p:cNvGrpSpPr/>
          <p:nvPr/>
        </p:nvGrpSpPr>
        <p:grpSpPr>
          <a:xfrm>
            <a:off x="876301" y="856456"/>
            <a:ext cx="10261600" cy="4330700"/>
            <a:chOff x="876301" y="856456"/>
            <a:chExt cx="10261600" cy="43307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39F34B5-95BB-4FFB-80AE-E18BCB0740E0}"/>
                </a:ext>
              </a:extLst>
            </p:cNvPr>
            <p:cNvSpPr/>
            <p:nvPr/>
          </p:nvSpPr>
          <p:spPr>
            <a:xfrm>
              <a:off x="876301" y="856456"/>
              <a:ext cx="10261600" cy="4330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EEC9A6A-6F7F-4689-9AE9-4BF5940A6EEF}"/>
                </a:ext>
              </a:extLst>
            </p:cNvPr>
            <p:cNvSpPr/>
            <p:nvPr/>
          </p:nvSpPr>
          <p:spPr>
            <a:xfrm>
              <a:off x="876301" y="2415383"/>
              <a:ext cx="1295400" cy="87312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Dead</a:t>
              </a:r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8F2FEFFB-6D9D-4BC8-98F3-532E889C38AC}"/>
                </a:ext>
              </a:extLst>
            </p:cNvPr>
            <p:cNvSpPr/>
            <p:nvPr/>
          </p:nvSpPr>
          <p:spPr>
            <a:xfrm>
              <a:off x="2705101" y="2415383"/>
              <a:ext cx="1295400" cy="87312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IDOC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8581AF6F-7122-4038-B5DF-CD6C39FE70E1}"/>
                </a:ext>
              </a:extLst>
            </p:cNvPr>
            <p:cNvSpPr/>
            <p:nvPr/>
          </p:nvSpPr>
          <p:spPr>
            <a:xfrm>
              <a:off x="4533901" y="2415383"/>
              <a:ext cx="1295400" cy="87312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DHS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A9A491F-4F80-4745-A32D-BD8DBA3A0675}"/>
                </a:ext>
              </a:extLst>
            </p:cNvPr>
            <p:cNvSpPr/>
            <p:nvPr/>
          </p:nvSpPr>
          <p:spPr>
            <a:xfrm>
              <a:off x="6362701" y="2415383"/>
              <a:ext cx="1295400" cy="87312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OOFS</a:t>
              </a:r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4D562C5F-7D20-49A5-A1D6-EBF23DA9BAAD}"/>
                </a:ext>
              </a:extLst>
            </p:cNvPr>
            <p:cNvSpPr/>
            <p:nvPr/>
          </p:nvSpPr>
          <p:spPr>
            <a:xfrm>
              <a:off x="8191501" y="2415383"/>
              <a:ext cx="1295400" cy="87312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ADT</a:t>
              </a:r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99267062-63FE-46A8-8985-67163EE1FEFD}"/>
                </a:ext>
              </a:extLst>
            </p:cNvPr>
            <p:cNvSpPr/>
            <p:nvPr/>
          </p:nvSpPr>
          <p:spPr>
            <a:xfrm>
              <a:off x="6362701" y="1075611"/>
              <a:ext cx="1295400" cy="87312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Has CHRI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0E48012A-CEF4-4AA6-8F83-EEE2B6A6B933}"/>
                </a:ext>
              </a:extLst>
            </p:cNvPr>
            <p:cNvSpPr/>
            <p:nvPr/>
          </p:nvSpPr>
          <p:spPr>
            <a:xfrm>
              <a:off x="8191501" y="3753645"/>
              <a:ext cx="1295400" cy="87312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Homeless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0102B2-D0E6-4C81-9E9F-555592DE8871}"/>
                </a:ext>
              </a:extLst>
            </p:cNvPr>
            <p:cNvCxnSpPr>
              <a:cxnSpLocks/>
            </p:cNvCxnSpPr>
            <p:nvPr/>
          </p:nvCxnSpPr>
          <p:spPr>
            <a:xfrm>
              <a:off x="2295525" y="2851945"/>
              <a:ext cx="2667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9562E84-945F-4ED5-85DE-549A8AE54C1E}"/>
                </a:ext>
              </a:extLst>
            </p:cNvPr>
            <p:cNvCxnSpPr>
              <a:cxnSpLocks/>
            </p:cNvCxnSpPr>
            <p:nvPr/>
          </p:nvCxnSpPr>
          <p:spPr>
            <a:xfrm>
              <a:off x="4124325" y="2851945"/>
              <a:ext cx="2667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34BAC8-1D37-418A-9AB1-B1CE7EFC187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125" y="2843215"/>
              <a:ext cx="2667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ED4214A-8FB1-4F59-84A3-665B644766F6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0" y="2851945"/>
              <a:ext cx="2667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1B89899-417D-4591-9090-875A17726423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2" y="3402806"/>
              <a:ext cx="0" cy="265907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E598811-199F-4090-A07A-B9DC56C2D0A1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1" y="3394074"/>
              <a:ext cx="0" cy="265907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C047794-DACA-4B74-8EC8-7D583C627A42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1" y="3390501"/>
              <a:ext cx="0" cy="265907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F640A8-8CA1-416E-AAFA-AD5129AD92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1" y="3390500"/>
              <a:ext cx="0" cy="265907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3359E6-D189-4FBF-BE31-DA19143F6C24}"/>
                </a:ext>
              </a:extLst>
            </p:cNvPr>
            <p:cNvSpPr/>
            <p:nvPr/>
          </p:nvSpPr>
          <p:spPr>
            <a:xfrm>
              <a:off x="1270001" y="3745707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954594D-D8FB-4D3F-8BDC-034F9346BDD0}"/>
                </a:ext>
              </a:extLst>
            </p:cNvPr>
            <p:cNvSpPr/>
            <p:nvPr/>
          </p:nvSpPr>
          <p:spPr>
            <a:xfrm>
              <a:off x="3098801" y="3745707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E8E98B5-2128-48DC-817E-FE83086F51F2}"/>
                </a:ext>
              </a:extLst>
            </p:cNvPr>
            <p:cNvSpPr/>
            <p:nvPr/>
          </p:nvSpPr>
          <p:spPr>
            <a:xfrm>
              <a:off x="4927601" y="3745707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54428B-0E14-4AB6-91A9-7E7F71F6F19B}"/>
                </a:ext>
              </a:extLst>
            </p:cNvPr>
            <p:cNvSpPr/>
            <p:nvPr/>
          </p:nvSpPr>
          <p:spPr>
            <a:xfrm>
              <a:off x="5269837" y="1253014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BB0749-F86E-4461-B915-318B23733605}"/>
                </a:ext>
              </a:extLst>
            </p:cNvPr>
            <p:cNvSpPr txBox="1"/>
            <p:nvPr/>
          </p:nvSpPr>
          <p:spPr>
            <a:xfrm>
              <a:off x="2290501" y="24153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D16DEDF-C7C5-4CD9-A42B-7C831D758F3F}"/>
                </a:ext>
              </a:extLst>
            </p:cNvPr>
            <p:cNvSpPr txBox="1"/>
            <p:nvPr/>
          </p:nvSpPr>
          <p:spPr>
            <a:xfrm>
              <a:off x="4092578" y="24153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C55BC7-F62E-4841-9C4E-A38B06EBDFDB}"/>
                </a:ext>
              </a:extLst>
            </p:cNvPr>
            <p:cNvSpPr txBox="1"/>
            <p:nvPr/>
          </p:nvSpPr>
          <p:spPr>
            <a:xfrm>
              <a:off x="5925213" y="24153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36225A-BEB2-4EB3-A864-E023399E9543}"/>
                </a:ext>
              </a:extLst>
            </p:cNvPr>
            <p:cNvSpPr txBox="1"/>
            <p:nvPr/>
          </p:nvSpPr>
          <p:spPr>
            <a:xfrm>
              <a:off x="7772400" y="242054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007119-F296-43C3-A8E2-CB6A0E40D6B7}"/>
                </a:ext>
              </a:extLst>
            </p:cNvPr>
            <p:cNvSpPr txBox="1"/>
            <p:nvPr/>
          </p:nvSpPr>
          <p:spPr>
            <a:xfrm>
              <a:off x="6639589" y="19916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B8DD0E-AEA5-4F9F-AAC8-920E66378D92}"/>
                </a:ext>
              </a:extLst>
            </p:cNvPr>
            <p:cNvSpPr txBox="1"/>
            <p:nvPr/>
          </p:nvSpPr>
          <p:spPr>
            <a:xfrm>
              <a:off x="4859076" y="32870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D26DBFB-82C7-45FC-8EA9-01E498D34BF6}"/>
                </a:ext>
              </a:extLst>
            </p:cNvPr>
            <p:cNvSpPr txBox="1"/>
            <p:nvPr/>
          </p:nvSpPr>
          <p:spPr>
            <a:xfrm>
              <a:off x="3032789" y="32870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5CF1F-3D7B-418F-A9DA-18C98BBB97A8}"/>
                </a:ext>
              </a:extLst>
            </p:cNvPr>
            <p:cNvSpPr txBox="1"/>
            <p:nvPr/>
          </p:nvSpPr>
          <p:spPr>
            <a:xfrm>
              <a:off x="1201476" y="32870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057871E-43B4-4CC7-8C66-28F9C2B673DA}"/>
                </a:ext>
              </a:extLst>
            </p:cNvPr>
            <p:cNvSpPr txBox="1"/>
            <p:nvPr/>
          </p:nvSpPr>
          <p:spPr>
            <a:xfrm>
              <a:off x="8468390" y="32870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B52148-26B7-46F5-A605-4C6A59CFC0AF}"/>
                </a:ext>
              </a:extLst>
            </p:cNvPr>
            <p:cNvSpPr txBox="1"/>
            <p:nvPr/>
          </p:nvSpPr>
          <p:spPr>
            <a:xfrm>
              <a:off x="9583478" y="22863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446E65D-0804-43BB-998D-48AEA7A14CEF}"/>
                </a:ext>
              </a:extLst>
            </p:cNvPr>
            <p:cNvSpPr/>
            <p:nvPr/>
          </p:nvSpPr>
          <p:spPr>
            <a:xfrm>
              <a:off x="10020301" y="1963026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6551B88-A24E-4F17-B204-46DA6196F7F1}"/>
                </a:ext>
              </a:extLst>
            </p:cNvPr>
            <p:cNvSpPr/>
            <p:nvPr/>
          </p:nvSpPr>
          <p:spPr>
            <a:xfrm>
              <a:off x="10020301" y="1253013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0BABB60-DAFD-4FAC-BC48-4E6FDBA1B302}"/>
                </a:ext>
              </a:extLst>
            </p:cNvPr>
            <p:cNvSpPr/>
            <p:nvPr/>
          </p:nvSpPr>
          <p:spPr>
            <a:xfrm>
              <a:off x="10020301" y="3936207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411B806-5C9D-429B-B3C9-CD8ED2FE43B2}"/>
                </a:ext>
              </a:extLst>
            </p:cNvPr>
            <p:cNvCxnSpPr>
              <a:cxnSpLocks/>
            </p:cNvCxnSpPr>
            <p:nvPr/>
          </p:nvCxnSpPr>
          <p:spPr>
            <a:xfrm>
              <a:off x="8834179" y="2197243"/>
              <a:ext cx="1010977" cy="1232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A27F908-0424-4B8A-A8D4-83465C55C3B2}"/>
                </a:ext>
              </a:extLst>
            </p:cNvPr>
            <p:cNvCxnSpPr>
              <a:cxnSpLocks/>
            </p:cNvCxnSpPr>
            <p:nvPr/>
          </p:nvCxnSpPr>
          <p:spPr>
            <a:xfrm>
              <a:off x="9583478" y="4192246"/>
              <a:ext cx="2667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FFFC63-B94F-46AE-A817-A6B6A780A190}"/>
                </a:ext>
              </a:extLst>
            </p:cNvPr>
            <p:cNvSpPr txBox="1"/>
            <p:nvPr/>
          </p:nvSpPr>
          <p:spPr>
            <a:xfrm>
              <a:off x="9583478" y="375561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567CF8D1-3CDC-4EA6-9BFD-0669674885A0}"/>
                </a:ext>
              </a:extLst>
            </p:cNvPr>
            <p:cNvSpPr/>
            <p:nvPr/>
          </p:nvSpPr>
          <p:spPr>
            <a:xfrm>
              <a:off x="8191501" y="1077121"/>
              <a:ext cx="1295400" cy="87312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CHRI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EA5CCBB-085B-4105-8ACF-F39BE6D586D5}"/>
                </a:ext>
              </a:extLst>
            </p:cNvPr>
            <p:cNvCxnSpPr>
              <a:cxnSpLocks/>
            </p:cNvCxnSpPr>
            <p:nvPr/>
          </p:nvCxnSpPr>
          <p:spPr>
            <a:xfrm>
              <a:off x="7777424" y="1507014"/>
              <a:ext cx="2667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D50431-4551-4FA6-8261-2962DB8AFFF3}"/>
                </a:ext>
              </a:extLst>
            </p:cNvPr>
            <p:cNvSpPr txBox="1"/>
            <p:nvPr/>
          </p:nvSpPr>
          <p:spPr>
            <a:xfrm>
              <a:off x="7777424" y="107561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55BEFE9-D1FA-47D4-A122-AEEF8326C120}"/>
                </a:ext>
              </a:extLst>
            </p:cNvPr>
            <p:cNvCxnSpPr>
              <a:cxnSpLocks/>
            </p:cNvCxnSpPr>
            <p:nvPr/>
          </p:nvCxnSpPr>
          <p:spPr>
            <a:xfrm>
              <a:off x="9583478" y="1507014"/>
              <a:ext cx="2667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8393C5-453C-4FFD-885E-E48BA7A9D45A}"/>
                </a:ext>
              </a:extLst>
            </p:cNvPr>
            <p:cNvSpPr txBox="1"/>
            <p:nvPr/>
          </p:nvSpPr>
          <p:spPr>
            <a:xfrm>
              <a:off x="9583478" y="107561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E458463-930A-4C8E-BDE2-6AA589D36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0282" y="1524478"/>
              <a:ext cx="269543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9583AC6-ECCA-4856-AD2A-77D898326227}"/>
                </a:ext>
              </a:extLst>
            </p:cNvPr>
            <p:cNvSpPr txBox="1"/>
            <p:nvPr/>
          </p:nvSpPr>
          <p:spPr>
            <a:xfrm>
              <a:off x="5925213" y="107561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808CC1A-7F63-4F16-A07E-B83841D02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1" y="2035053"/>
              <a:ext cx="0" cy="265907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072DE6-C44C-4039-B622-C3B1D7D001D9}"/>
                </a:ext>
              </a:extLst>
            </p:cNvPr>
            <p:cNvSpPr/>
            <p:nvPr/>
          </p:nvSpPr>
          <p:spPr>
            <a:xfrm>
              <a:off x="7055514" y="3933016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B1EBF44-071E-4C26-A761-9FF5FA86B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959" y="4204480"/>
              <a:ext cx="269543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0E5071-3AD9-4C91-975A-5AB91532F234}"/>
                </a:ext>
              </a:extLst>
            </p:cNvPr>
            <p:cNvSpPr txBox="1"/>
            <p:nvPr/>
          </p:nvSpPr>
          <p:spPr>
            <a:xfrm>
              <a:off x="7710890" y="375561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226C5FB-AFD8-461A-9C78-9298B9EC5069}"/>
                </a:ext>
              </a:extLst>
            </p:cNvPr>
            <p:cNvCxnSpPr/>
            <p:nvPr/>
          </p:nvCxnSpPr>
          <p:spPr>
            <a:xfrm>
              <a:off x="8834179" y="2058627"/>
              <a:ext cx="0" cy="265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71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DFE5F877-5A87-4241-9A0B-C9D9FB06E372}"/>
              </a:ext>
            </a:extLst>
          </p:cNvPr>
          <p:cNvGrpSpPr/>
          <p:nvPr/>
        </p:nvGrpSpPr>
        <p:grpSpPr>
          <a:xfrm>
            <a:off x="876301" y="856456"/>
            <a:ext cx="10261600" cy="4330700"/>
            <a:chOff x="876301" y="856456"/>
            <a:chExt cx="10261600" cy="43307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39F34B5-95BB-4FFB-80AE-E18BCB0740E0}"/>
                </a:ext>
              </a:extLst>
            </p:cNvPr>
            <p:cNvSpPr/>
            <p:nvPr/>
          </p:nvSpPr>
          <p:spPr>
            <a:xfrm>
              <a:off x="876301" y="856456"/>
              <a:ext cx="10261600" cy="4330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EEC9A6A-6F7F-4689-9AE9-4BF5940A6EEF}"/>
                </a:ext>
              </a:extLst>
            </p:cNvPr>
            <p:cNvSpPr/>
            <p:nvPr/>
          </p:nvSpPr>
          <p:spPr>
            <a:xfrm>
              <a:off x="876301" y="2415383"/>
              <a:ext cx="1295400" cy="873124"/>
            </a:xfrm>
            <a:prstGeom prst="diamond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Dead</a:t>
              </a:r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8F2FEFFB-6D9D-4BC8-98F3-532E889C38AC}"/>
                </a:ext>
              </a:extLst>
            </p:cNvPr>
            <p:cNvSpPr/>
            <p:nvPr/>
          </p:nvSpPr>
          <p:spPr>
            <a:xfrm>
              <a:off x="2705101" y="2415383"/>
              <a:ext cx="1295400" cy="873124"/>
            </a:xfrm>
            <a:prstGeom prst="diamond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IDOC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8581AF6F-7122-4038-B5DF-CD6C39FE70E1}"/>
                </a:ext>
              </a:extLst>
            </p:cNvPr>
            <p:cNvSpPr/>
            <p:nvPr/>
          </p:nvSpPr>
          <p:spPr>
            <a:xfrm>
              <a:off x="4533901" y="2415383"/>
              <a:ext cx="1295400" cy="873124"/>
            </a:xfrm>
            <a:prstGeom prst="diamon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DHS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A9A491F-4F80-4745-A32D-BD8DBA3A0675}"/>
                </a:ext>
              </a:extLst>
            </p:cNvPr>
            <p:cNvSpPr/>
            <p:nvPr/>
          </p:nvSpPr>
          <p:spPr>
            <a:xfrm>
              <a:off x="6362701" y="2415383"/>
              <a:ext cx="1295400" cy="87312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OOFS</a:t>
              </a:r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4D562C5F-7D20-49A5-A1D6-EBF23DA9BAAD}"/>
                </a:ext>
              </a:extLst>
            </p:cNvPr>
            <p:cNvSpPr/>
            <p:nvPr/>
          </p:nvSpPr>
          <p:spPr>
            <a:xfrm>
              <a:off x="8191501" y="2415383"/>
              <a:ext cx="1295400" cy="87312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ADT</a:t>
              </a:r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99267062-63FE-46A8-8985-67163EE1FEFD}"/>
                </a:ext>
              </a:extLst>
            </p:cNvPr>
            <p:cNvSpPr/>
            <p:nvPr/>
          </p:nvSpPr>
          <p:spPr>
            <a:xfrm>
              <a:off x="6362701" y="1075611"/>
              <a:ext cx="1295400" cy="873124"/>
            </a:xfrm>
            <a:prstGeom prst="diamond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Has CHRI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0E48012A-CEF4-4AA6-8F83-EEE2B6A6B933}"/>
                </a:ext>
              </a:extLst>
            </p:cNvPr>
            <p:cNvSpPr/>
            <p:nvPr/>
          </p:nvSpPr>
          <p:spPr>
            <a:xfrm>
              <a:off x="8191501" y="3753645"/>
              <a:ext cx="1295400" cy="87312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Homeless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0102B2-D0E6-4C81-9E9F-555592DE8871}"/>
                </a:ext>
              </a:extLst>
            </p:cNvPr>
            <p:cNvCxnSpPr>
              <a:cxnSpLocks/>
            </p:cNvCxnSpPr>
            <p:nvPr/>
          </p:nvCxnSpPr>
          <p:spPr>
            <a:xfrm>
              <a:off x="2295525" y="2851945"/>
              <a:ext cx="2667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9562E84-945F-4ED5-85DE-549A8AE54C1E}"/>
                </a:ext>
              </a:extLst>
            </p:cNvPr>
            <p:cNvCxnSpPr>
              <a:cxnSpLocks/>
            </p:cNvCxnSpPr>
            <p:nvPr/>
          </p:nvCxnSpPr>
          <p:spPr>
            <a:xfrm>
              <a:off x="4124325" y="2851945"/>
              <a:ext cx="2667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34BAC8-1D37-418A-9AB1-B1CE7EFC187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125" y="2843215"/>
              <a:ext cx="2667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ED4214A-8FB1-4F59-84A3-665B644766F6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0" y="2851945"/>
              <a:ext cx="2667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1B89899-417D-4591-9090-875A17726423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2" y="3402806"/>
              <a:ext cx="0" cy="265907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E598811-199F-4090-A07A-B9DC56C2D0A1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1" y="3394074"/>
              <a:ext cx="0" cy="265907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C047794-DACA-4B74-8EC8-7D583C627A42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1" y="3390501"/>
              <a:ext cx="0" cy="265907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F640A8-8CA1-416E-AAFA-AD5129AD92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1" y="3390500"/>
              <a:ext cx="0" cy="265907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3359E6-D189-4FBF-BE31-DA19143F6C24}"/>
                </a:ext>
              </a:extLst>
            </p:cNvPr>
            <p:cNvSpPr/>
            <p:nvPr/>
          </p:nvSpPr>
          <p:spPr>
            <a:xfrm>
              <a:off x="1270001" y="3745707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954594D-D8FB-4D3F-8BDC-034F9346BDD0}"/>
                </a:ext>
              </a:extLst>
            </p:cNvPr>
            <p:cNvSpPr/>
            <p:nvPr/>
          </p:nvSpPr>
          <p:spPr>
            <a:xfrm>
              <a:off x="3098801" y="3745707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E8E98B5-2128-48DC-817E-FE83086F51F2}"/>
                </a:ext>
              </a:extLst>
            </p:cNvPr>
            <p:cNvSpPr/>
            <p:nvPr/>
          </p:nvSpPr>
          <p:spPr>
            <a:xfrm>
              <a:off x="4927601" y="3745707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54428B-0E14-4AB6-91A9-7E7F71F6F19B}"/>
                </a:ext>
              </a:extLst>
            </p:cNvPr>
            <p:cNvSpPr/>
            <p:nvPr/>
          </p:nvSpPr>
          <p:spPr>
            <a:xfrm>
              <a:off x="5269837" y="1253014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BB0749-F86E-4461-B915-318B23733605}"/>
                </a:ext>
              </a:extLst>
            </p:cNvPr>
            <p:cNvSpPr txBox="1"/>
            <p:nvPr/>
          </p:nvSpPr>
          <p:spPr>
            <a:xfrm>
              <a:off x="2290501" y="24153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D16DEDF-C7C5-4CD9-A42B-7C831D758F3F}"/>
                </a:ext>
              </a:extLst>
            </p:cNvPr>
            <p:cNvSpPr txBox="1"/>
            <p:nvPr/>
          </p:nvSpPr>
          <p:spPr>
            <a:xfrm>
              <a:off x="4092578" y="24153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C55BC7-F62E-4841-9C4E-A38B06EBDFDB}"/>
                </a:ext>
              </a:extLst>
            </p:cNvPr>
            <p:cNvSpPr txBox="1"/>
            <p:nvPr/>
          </p:nvSpPr>
          <p:spPr>
            <a:xfrm>
              <a:off x="5925213" y="24153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36225A-BEB2-4EB3-A864-E023399E9543}"/>
                </a:ext>
              </a:extLst>
            </p:cNvPr>
            <p:cNvSpPr txBox="1"/>
            <p:nvPr/>
          </p:nvSpPr>
          <p:spPr>
            <a:xfrm>
              <a:off x="7772400" y="242054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007119-F296-43C3-A8E2-CB6A0E40D6B7}"/>
                </a:ext>
              </a:extLst>
            </p:cNvPr>
            <p:cNvSpPr txBox="1"/>
            <p:nvPr/>
          </p:nvSpPr>
          <p:spPr>
            <a:xfrm>
              <a:off x="6639589" y="19916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B8DD0E-AEA5-4F9F-AAC8-920E66378D92}"/>
                </a:ext>
              </a:extLst>
            </p:cNvPr>
            <p:cNvSpPr txBox="1"/>
            <p:nvPr/>
          </p:nvSpPr>
          <p:spPr>
            <a:xfrm>
              <a:off x="4859076" y="32870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D26DBFB-82C7-45FC-8EA9-01E498D34BF6}"/>
                </a:ext>
              </a:extLst>
            </p:cNvPr>
            <p:cNvSpPr txBox="1"/>
            <p:nvPr/>
          </p:nvSpPr>
          <p:spPr>
            <a:xfrm>
              <a:off x="3032789" y="32870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5CF1F-3D7B-418F-A9DA-18C98BBB97A8}"/>
                </a:ext>
              </a:extLst>
            </p:cNvPr>
            <p:cNvSpPr txBox="1"/>
            <p:nvPr/>
          </p:nvSpPr>
          <p:spPr>
            <a:xfrm>
              <a:off x="1201476" y="32870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057871E-43B4-4CC7-8C66-28F9C2B673DA}"/>
                </a:ext>
              </a:extLst>
            </p:cNvPr>
            <p:cNvSpPr txBox="1"/>
            <p:nvPr/>
          </p:nvSpPr>
          <p:spPr>
            <a:xfrm>
              <a:off x="8468390" y="32870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B52148-26B7-46F5-A605-4C6A59CFC0AF}"/>
                </a:ext>
              </a:extLst>
            </p:cNvPr>
            <p:cNvSpPr txBox="1"/>
            <p:nvPr/>
          </p:nvSpPr>
          <p:spPr>
            <a:xfrm>
              <a:off x="9583478" y="22863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446E65D-0804-43BB-998D-48AEA7A14CEF}"/>
                </a:ext>
              </a:extLst>
            </p:cNvPr>
            <p:cNvSpPr/>
            <p:nvPr/>
          </p:nvSpPr>
          <p:spPr>
            <a:xfrm>
              <a:off x="10020301" y="1963026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6551B88-A24E-4F17-B204-46DA6196F7F1}"/>
                </a:ext>
              </a:extLst>
            </p:cNvPr>
            <p:cNvSpPr/>
            <p:nvPr/>
          </p:nvSpPr>
          <p:spPr>
            <a:xfrm>
              <a:off x="10020301" y="1253013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0BABB60-DAFD-4FAC-BC48-4E6FDBA1B302}"/>
                </a:ext>
              </a:extLst>
            </p:cNvPr>
            <p:cNvSpPr/>
            <p:nvPr/>
          </p:nvSpPr>
          <p:spPr>
            <a:xfrm>
              <a:off x="10020301" y="3936207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411B806-5C9D-429B-B3C9-CD8ED2FE43B2}"/>
                </a:ext>
              </a:extLst>
            </p:cNvPr>
            <p:cNvCxnSpPr>
              <a:cxnSpLocks/>
            </p:cNvCxnSpPr>
            <p:nvPr/>
          </p:nvCxnSpPr>
          <p:spPr>
            <a:xfrm>
              <a:off x="8834179" y="2197243"/>
              <a:ext cx="1010977" cy="1232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A27F908-0424-4B8A-A8D4-83465C55C3B2}"/>
                </a:ext>
              </a:extLst>
            </p:cNvPr>
            <p:cNvCxnSpPr>
              <a:cxnSpLocks/>
            </p:cNvCxnSpPr>
            <p:nvPr/>
          </p:nvCxnSpPr>
          <p:spPr>
            <a:xfrm>
              <a:off x="9583478" y="4192246"/>
              <a:ext cx="2667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FFFC63-B94F-46AE-A817-A6B6A780A190}"/>
                </a:ext>
              </a:extLst>
            </p:cNvPr>
            <p:cNvSpPr txBox="1"/>
            <p:nvPr/>
          </p:nvSpPr>
          <p:spPr>
            <a:xfrm>
              <a:off x="9583478" y="375561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567CF8D1-3CDC-4EA6-9BFD-0669674885A0}"/>
                </a:ext>
              </a:extLst>
            </p:cNvPr>
            <p:cNvSpPr/>
            <p:nvPr/>
          </p:nvSpPr>
          <p:spPr>
            <a:xfrm>
              <a:off x="8191501" y="1077121"/>
              <a:ext cx="1295400" cy="873124"/>
            </a:xfrm>
            <a:prstGeom prst="diamond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CHRI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EA5CCBB-085B-4105-8ACF-F39BE6D586D5}"/>
                </a:ext>
              </a:extLst>
            </p:cNvPr>
            <p:cNvCxnSpPr>
              <a:cxnSpLocks/>
            </p:cNvCxnSpPr>
            <p:nvPr/>
          </p:nvCxnSpPr>
          <p:spPr>
            <a:xfrm>
              <a:off x="7777424" y="1507014"/>
              <a:ext cx="2667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D50431-4551-4FA6-8261-2962DB8AFFF3}"/>
                </a:ext>
              </a:extLst>
            </p:cNvPr>
            <p:cNvSpPr txBox="1"/>
            <p:nvPr/>
          </p:nvSpPr>
          <p:spPr>
            <a:xfrm>
              <a:off x="7777424" y="107561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55BEFE9-D1FA-47D4-A122-AEEF8326C120}"/>
                </a:ext>
              </a:extLst>
            </p:cNvPr>
            <p:cNvCxnSpPr>
              <a:cxnSpLocks/>
            </p:cNvCxnSpPr>
            <p:nvPr/>
          </p:nvCxnSpPr>
          <p:spPr>
            <a:xfrm>
              <a:off x="9583478" y="1507014"/>
              <a:ext cx="2667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8393C5-453C-4FFD-885E-E48BA7A9D45A}"/>
                </a:ext>
              </a:extLst>
            </p:cNvPr>
            <p:cNvSpPr txBox="1"/>
            <p:nvPr/>
          </p:nvSpPr>
          <p:spPr>
            <a:xfrm>
              <a:off x="9583478" y="107561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E458463-930A-4C8E-BDE2-6AA589D36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0282" y="1524478"/>
              <a:ext cx="269543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9583AC6-ECCA-4856-AD2A-77D898326227}"/>
                </a:ext>
              </a:extLst>
            </p:cNvPr>
            <p:cNvSpPr txBox="1"/>
            <p:nvPr/>
          </p:nvSpPr>
          <p:spPr>
            <a:xfrm>
              <a:off x="5925213" y="107561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808CC1A-7F63-4F16-A07E-B83841D02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1" y="2035053"/>
              <a:ext cx="0" cy="265907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072DE6-C44C-4039-B622-C3B1D7D001D9}"/>
                </a:ext>
              </a:extLst>
            </p:cNvPr>
            <p:cNvSpPr/>
            <p:nvPr/>
          </p:nvSpPr>
          <p:spPr>
            <a:xfrm>
              <a:off x="7055514" y="3933016"/>
              <a:ext cx="507999" cy="5079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B1EBF44-071E-4C26-A761-9FF5FA86B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959" y="4204480"/>
              <a:ext cx="269543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0E5071-3AD9-4C91-975A-5AB91532F234}"/>
                </a:ext>
              </a:extLst>
            </p:cNvPr>
            <p:cNvSpPr txBox="1"/>
            <p:nvPr/>
          </p:nvSpPr>
          <p:spPr>
            <a:xfrm>
              <a:off x="7710890" y="375561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226C5FB-AFD8-461A-9C78-9298B9EC5069}"/>
                </a:ext>
              </a:extLst>
            </p:cNvPr>
            <p:cNvCxnSpPr/>
            <p:nvPr/>
          </p:nvCxnSpPr>
          <p:spPr>
            <a:xfrm>
              <a:off x="8834179" y="2058627"/>
              <a:ext cx="0" cy="265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219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B249F7-B312-4420-9382-36E17F06609E}"/>
              </a:ext>
            </a:extLst>
          </p:cNvPr>
          <p:cNvGrpSpPr/>
          <p:nvPr/>
        </p:nvGrpSpPr>
        <p:grpSpPr>
          <a:xfrm>
            <a:off x="2409371" y="721316"/>
            <a:ext cx="7385958" cy="4987143"/>
            <a:chOff x="2409371" y="721316"/>
            <a:chExt cx="7385958" cy="49871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4BD9B25-B7B3-4149-9AC6-4A5C40FBE779}"/>
                </a:ext>
              </a:extLst>
            </p:cNvPr>
            <p:cNvGrpSpPr/>
            <p:nvPr/>
          </p:nvGrpSpPr>
          <p:grpSpPr>
            <a:xfrm>
              <a:off x="2409371" y="721316"/>
              <a:ext cx="7385958" cy="4987143"/>
              <a:chOff x="2409371" y="721316"/>
              <a:chExt cx="7385958" cy="4987143"/>
            </a:xfrm>
          </p:grpSpPr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845BC431-914D-43E3-AD5A-AF5724DD970D}"/>
                  </a:ext>
                </a:extLst>
              </p:cNvPr>
              <p:cNvSpPr/>
              <p:nvPr/>
            </p:nvSpPr>
            <p:spPr>
              <a:xfrm rot="10800000">
                <a:off x="5274129" y="4565459"/>
                <a:ext cx="1656440" cy="1143000"/>
              </a:xfrm>
              <a:prstGeom prst="trapezoid">
                <a:avLst>
                  <a:gd name="adj" fmla="val 242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6675BCE-6AEA-4C11-9E19-B32B7F2B0AB2}"/>
                  </a:ext>
                </a:extLst>
              </p:cNvPr>
              <p:cNvGrpSpPr/>
              <p:nvPr/>
            </p:nvGrpSpPr>
            <p:grpSpPr>
              <a:xfrm>
                <a:off x="2409371" y="782657"/>
                <a:ext cx="7385958" cy="4861956"/>
                <a:chOff x="2409371" y="782657"/>
                <a:chExt cx="7385958" cy="4861956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EC744C-106B-492F-9C85-8A2DF6BCE4A2}"/>
                    </a:ext>
                  </a:extLst>
                </p:cNvPr>
                <p:cNvSpPr txBox="1"/>
                <p:nvPr/>
              </p:nvSpPr>
              <p:spPr>
                <a:xfrm>
                  <a:off x="2409371" y="782657"/>
                  <a:ext cx="738595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All registered</a:t>
                  </a:r>
                </a:p>
                <a:p>
                  <a:pPr algn="ctr"/>
                  <a:r>
                    <a:rPr lang="en-US" sz="2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sex offenders</a:t>
                  </a:r>
                  <a:endPara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F92F38-7D27-49B8-A35C-053784268E78}"/>
                    </a:ext>
                  </a:extLst>
                </p:cNvPr>
                <p:cNvSpPr txBox="1"/>
                <p:nvPr/>
              </p:nvSpPr>
              <p:spPr>
                <a:xfrm>
                  <a:off x="3263901" y="2295168"/>
                  <a:ext cx="56768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Found in CHRI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4A9C10D-8B7B-469D-9C2E-CB658AF8E1A1}"/>
                    </a:ext>
                  </a:extLst>
                </p:cNvPr>
                <p:cNvSpPr txBox="1"/>
                <p:nvPr/>
              </p:nvSpPr>
              <p:spPr>
                <a:xfrm>
                  <a:off x="3263901" y="3480515"/>
                  <a:ext cx="567689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Sufficient obs. time</a:t>
                  </a:r>
                </a:p>
                <a:p>
                  <a:pPr algn="ctr"/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&amp; convicted in IL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5351C39-2B67-4342-8F57-E15B8A1A9021}"/>
                    </a:ext>
                  </a:extLst>
                </p:cNvPr>
                <p:cNvSpPr txBox="1"/>
                <p:nvPr/>
              </p:nvSpPr>
              <p:spPr>
                <a:xfrm>
                  <a:off x="3263901" y="4628950"/>
                  <a:ext cx="5676898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“Registering</a:t>
                  </a:r>
                </a:p>
                <a:p>
                  <a:pPr algn="ctr"/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event”</a:t>
                  </a:r>
                </a:p>
                <a:p>
                  <a:pPr algn="ctr"/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identified</a:t>
                  </a:r>
                </a:p>
              </p:txBody>
            </p:sp>
          </p:grpSp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57B4CBED-5206-4A37-95C2-F7D9EE0504F0}"/>
                  </a:ext>
                </a:extLst>
              </p:cNvPr>
              <p:cNvSpPr/>
              <p:nvPr/>
            </p:nvSpPr>
            <p:spPr>
              <a:xfrm rot="10800000">
                <a:off x="3492500" y="721316"/>
                <a:ext cx="5219700" cy="1143000"/>
              </a:xfrm>
              <a:prstGeom prst="trapezoid">
                <a:avLst>
                  <a:gd name="adj" fmla="val 58334"/>
                </a:avLst>
              </a:prstGeom>
              <a:noFill/>
              <a:ln w="381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134CDD8D-3934-45D5-B32F-8A90EC367F6D}"/>
                  </a:ext>
                </a:extLst>
              </p:cNvPr>
              <p:cNvSpPr/>
              <p:nvPr/>
            </p:nvSpPr>
            <p:spPr>
              <a:xfrm rot="10800000">
                <a:off x="4229100" y="1999211"/>
                <a:ext cx="3746500" cy="1143000"/>
              </a:xfrm>
              <a:prstGeom prst="trapezoid">
                <a:avLst>
                  <a:gd name="adj" fmla="val 44048"/>
                </a:avLst>
              </a:prstGeom>
              <a:noFill/>
              <a:ln w="381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42FA0749-44F5-4FC5-AF5E-FDF57E0B2BFA}"/>
                  </a:ext>
                </a:extLst>
              </p:cNvPr>
              <p:cNvSpPr/>
              <p:nvPr/>
            </p:nvSpPr>
            <p:spPr>
              <a:xfrm rot="10800000">
                <a:off x="4770119" y="3277105"/>
                <a:ext cx="2664462" cy="1143000"/>
              </a:xfrm>
              <a:prstGeom prst="trapezoid">
                <a:avLst>
                  <a:gd name="adj" fmla="val 39763"/>
                </a:avLst>
              </a:prstGeom>
              <a:noFill/>
              <a:ln w="381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73A678-C40D-4337-BC00-40335C4E1E45}"/>
                </a:ext>
              </a:extLst>
            </p:cNvPr>
            <p:cNvSpPr txBox="1"/>
            <p:nvPr/>
          </p:nvSpPr>
          <p:spPr>
            <a:xfrm>
              <a:off x="8515349" y="1246126"/>
              <a:ext cx="107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31,158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7CABE-CF50-47E5-B644-BE8BEFA1A1A2}"/>
                </a:ext>
              </a:extLst>
            </p:cNvPr>
            <p:cNvSpPr/>
            <p:nvPr/>
          </p:nvSpPr>
          <p:spPr>
            <a:xfrm>
              <a:off x="7886700" y="2416526"/>
              <a:ext cx="1371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28,152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1B1952-BF31-4B9A-BE00-535EAB64E28C}"/>
                </a:ext>
              </a:extLst>
            </p:cNvPr>
            <p:cNvSpPr/>
            <p:nvPr/>
          </p:nvSpPr>
          <p:spPr>
            <a:xfrm>
              <a:off x="7272018" y="3677836"/>
              <a:ext cx="14401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22,743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08B7C4-BCA6-4121-A318-26B57B36BE60}"/>
                </a:ext>
              </a:extLst>
            </p:cNvPr>
            <p:cNvSpPr/>
            <p:nvPr/>
          </p:nvSpPr>
          <p:spPr>
            <a:xfrm>
              <a:off x="6930569" y="4952115"/>
              <a:ext cx="856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13,874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477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72148C1-C315-4708-8212-C1F4453A8D81}"/>
              </a:ext>
            </a:extLst>
          </p:cNvPr>
          <p:cNvGrpSpPr/>
          <p:nvPr/>
        </p:nvGrpSpPr>
        <p:grpSpPr>
          <a:xfrm>
            <a:off x="2061029" y="135157"/>
            <a:ext cx="8080576" cy="6199332"/>
            <a:chOff x="2061029" y="135157"/>
            <a:chExt cx="8080576" cy="619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C6CD1-B993-4720-99CA-2F6487668317}"/>
                </a:ext>
              </a:extLst>
            </p:cNvPr>
            <p:cNvSpPr txBox="1"/>
            <p:nvPr/>
          </p:nvSpPr>
          <p:spPr>
            <a:xfrm>
              <a:off x="2061029" y="3167753"/>
              <a:ext cx="80805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rPr>
                <a:t>720 ILCS 5.0/11-1.20-A</a:t>
              </a:r>
              <a:r>
                <a:rPr lang="en-US" sz="4000" b="1" dirty="0">
                  <a:solidFill>
                    <a:srgbClr val="727272"/>
                  </a:solidFill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rPr>
                <a:t>-1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BBC277-ECAB-47AD-A66A-9928BB17FFAC}"/>
                </a:ext>
              </a:extLst>
            </p:cNvPr>
            <p:cNvSpPr txBox="1"/>
            <p:nvPr/>
          </p:nvSpPr>
          <p:spPr>
            <a:xfrm>
              <a:off x="3363351" y="416396"/>
              <a:ext cx="2120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ISP-SOR table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E2151C1-6C19-4D89-92B2-849A651FC3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4737" y="838893"/>
              <a:ext cx="1870944" cy="1423679"/>
              <a:chOff x="1724025" y="2654300"/>
              <a:chExt cx="1123950" cy="92710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660CA47-BD6C-4847-BF88-9B30801E9FDD}"/>
                  </a:ext>
                </a:extLst>
              </p:cNvPr>
              <p:cNvSpPr/>
              <p:nvPr/>
            </p:nvSpPr>
            <p:spPr>
              <a:xfrm>
                <a:off x="1724025" y="2654300"/>
                <a:ext cx="1123950" cy="927100"/>
              </a:xfrm>
              <a:prstGeom prst="roundRect">
                <a:avLst>
                  <a:gd name="adj" fmla="val 9818"/>
                </a:avLst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A8E356F0-DF15-40A7-8BFF-4F0FC772246C}"/>
                  </a:ext>
                </a:extLst>
              </p:cNvPr>
              <p:cNvSpPr/>
              <p:nvPr/>
            </p:nvSpPr>
            <p:spPr>
              <a:xfrm>
                <a:off x="1773154" y="2711090"/>
                <a:ext cx="1023936" cy="166414"/>
              </a:xfrm>
              <a:prstGeom prst="round2SameRect">
                <a:avLst>
                  <a:gd name="adj1" fmla="val 2382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46C27C42-4ADB-444D-B9A0-005B91309E76}"/>
                  </a:ext>
                </a:extLst>
              </p:cNvPr>
              <p:cNvSpPr/>
              <p:nvPr/>
            </p:nvSpPr>
            <p:spPr>
              <a:xfrm rot="10800000">
                <a:off x="1773154" y="2926036"/>
                <a:ext cx="1023936" cy="603483"/>
              </a:xfrm>
              <a:prstGeom prst="round2SameRect">
                <a:avLst>
                  <a:gd name="adj1" fmla="val 851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E4A497-646B-4067-83CD-EEE00556C98F}"/>
                  </a:ext>
                </a:extLst>
              </p:cNvPr>
              <p:cNvSpPr/>
              <p:nvPr/>
            </p:nvSpPr>
            <p:spPr>
              <a:xfrm flipH="1">
                <a:off x="2097337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2A783CE-8A4B-4FBD-A2A0-8FD02F5BFEBE}"/>
                  </a:ext>
                </a:extLst>
              </p:cNvPr>
              <p:cNvSpPr/>
              <p:nvPr/>
            </p:nvSpPr>
            <p:spPr>
              <a:xfrm flipH="1">
                <a:off x="2447213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462D0A8-428D-495A-9FF0-2D00864DCB34}"/>
                  </a:ext>
                </a:extLst>
              </p:cNvPr>
              <p:cNvSpPr/>
              <p:nvPr/>
            </p:nvSpPr>
            <p:spPr>
              <a:xfrm rot="5400000">
                <a:off x="2259716" y="2593537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BC047-1BE1-4C31-8321-28712B1900E5}"/>
                  </a:ext>
                </a:extLst>
              </p:cNvPr>
              <p:cNvSpPr/>
              <p:nvPr/>
            </p:nvSpPr>
            <p:spPr>
              <a:xfrm rot="5400000">
                <a:off x="2273433" y="2803720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0D5F17-E3D3-459C-B9CE-EAB4FF88DC93}"/>
                </a:ext>
              </a:extLst>
            </p:cNvPr>
            <p:cNvSpPr txBox="1"/>
            <p:nvPr/>
          </p:nvSpPr>
          <p:spPr>
            <a:xfrm>
              <a:off x="3494738" y="2278873"/>
              <a:ext cx="18709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37160" indent="-137160">
                <a:buFont typeface="Arial" panose="020B0604020202020204" pitchFamily="34" charset="0"/>
                <a:buChar char="•"/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>
                  <a:solidFill>
                    <a:srgbClr val="00B050"/>
                  </a:solidFill>
                </a:rPr>
                <a:t>ID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Citation code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Conviction date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E33400-3887-4C74-81FF-F427CFFD8B5F}"/>
                </a:ext>
              </a:extLst>
            </p:cNvPr>
            <p:cNvSpPr txBox="1"/>
            <p:nvPr/>
          </p:nvSpPr>
          <p:spPr>
            <a:xfrm>
              <a:off x="4223658" y="4183519"/>
              <a:ext cx="30046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ISP-CHRI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Court disposition table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58B01-D6BD-4568-AF4D-DE0A698A4E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11411" y="4910810"/>
              <a:ext cx="1870944" cy="1423679"/>
              <a:chOff x="1724025" y="2654300"/>
              <a:chExt cx="1123950" cy="92710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BB7C4C8-054F-452F-BB98-E0BA2EFDEAF8}"/>
                  </a:ext>
                </a:extLst>
              </p:cNvPr>
              <p:cNvSpPr/>
              <p:nvPr/>
            </p:nvSpPr>
            <p:spPr>
              <a:xfrm>
                <a:off x="1724025" y="2654300"/>
                <a:ext cx="1123950" cy="927100"/>
              </a:xfrm>
              <a:prstGeom prst="roundRect">
                <a:avLst>
                  <a:gd name="adj" fmla="val 9818"/>
                </a:avLst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Top Corners Rounded 19">
                <a:extLst>
                  <a:ext uri="{FF2B5EF4-FFF2-40B4-BE49-F238E27FC236}">
                    <a16:creationId xmlns:a16="http://schemas.microsoft.com/office/drawing/2014/main" id="{D8D8AEE4-9F60-4CFA-8CAD-050EBC2C5DFD}"/>
                  </a:ext>
                </a:extLst>
              </p:cNvPr>
              <p:cNvSpPr/>
              <p:nvPr/>
            </p:nvSpPr>
            <p:spPr>
              <a:xfrm>
                <a:off x="1773154" y="2711090"/>
                <a:ext cx="1023936" cy="166414"/>
              </a:xfrm>
              <a:prstGeom prst="round2SameRect">
                <a:avLst>
                  <a:gd name="adj1" fmla="val 2382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Top Corners Rounded 20">
                <a:extLst>
                  <a:ext uri="{FF2B5EF4-FFF2-40B4-BE49-F238E27FC236}">
                    <a16:creationId xmlns:a16="http://schemas.microsoft.com/office/drawing/2014/main" id="{FE507453-7095-4C03-8815-E20592E49A6F}"/>
                  </a:ext>
                </a:extLst>
              </p:cNvPr>
              <p:cNvSpPr/>
              <p:nvPr/>
            </p:nvSpPr>
            <p:spPr>
              <a:xfrm rot="10800000">
                <a:off x="1773154" y="2926036"/>
                <a:ext cx="1023936" cy="603483"/>
              </a:xfrm>
              <a:prstGeom prst="round2SameRect">
                <a:avLst>
                  <a:gd name="adj1" fmla="val 851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BF5FF83-AE1B-457B-816B-1BEE987218A5}"/>
                  </a:ext>
                </a:extLst>
              </p:cNvPr>
              <p:cNvSpPr/>
              <p:nvPr/>
            </p:nvSpPr>
            <p:spPr>
              <a:xfrm flipH="1">
                <a:off x="2097337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CACE62E-6E35-4A14-BC60-3941BC0E9D5D}"/>
                  </a:ext>
                </a:extLst>
              </p:cNvPr>
              <p:cNvSpPr/>
              <p:nvPr/>
            </p:nvSpPr>
            <p:spPr>
              <a:xfrm flipH="1">
                <a:off x="2447213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5F0B79D-3D43-4B0E-B787-85EE1DBC2074}"/>
                  </a:ext>
                </a:extLst>
              </p:cNvPr>
              <p:cNvSpPr/>
              <p:nvPr/>
            </p:nvSpPr>
            <p:spPr>
              <a:xfrm rot="5400000">
                <a:off x="2259716" y="2593537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5F5F9A0-8E30-4411-892D-AEB4E0D7C86D}"/>
                  </a:ext>
                </a:extLst>
              </p:cNvPr>
              <p:cNvSpPr/>
              <p:nvPr/>
            </p:nvSpPr>
            <p:spPr>
              <a:xfrm rot="5400000">
                <a:off x="2273433" y="2803720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E11311-1F24-4EB2-8544-9BB6EB797736}"/>
                </a:ext>
              </a:extLst>
            </p:cNvPr>
            <p:cNvSpPr txBox="1"/>
            <p:nvPr/>
          </p:nvSpPr>
          <p:spPr>
            <a:xfrm>
              <a:off x="6823552" y="5015939"/>
              <a:ext cx="26397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37160" indent="-137160">
                <a:buFont typeface="Arial" panose="020B0604020202020204" pitchFamily="34" charset="0"/>
                <a:buChar char="•"/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>
                  <a:solidFill>
                    <a:srgbClr val="00B050"/>
                  </a:solidFill>
                </a:rPr>
                <a:t>ID</a:t>
              </a:r>
            </a:p>
            <a:p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Statute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Conviction date</a:t>
              </a:r>
            </a:p>
            <a:p>
              <a:r>
                <a:rPr lang="en-US" dirty="0"/>
                <a:t>Court disposition code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EFEC3C-721D-47D1-9AAB-7A1E3C102B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4796" y="845848"/>
              <a:ext cx="1870944" cy="1423679"/>
              <a:chOff x="1724025" y="2654300"/>
              <a:chExt cx="1123950" cy="927100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96AB851-821F-4973-A08E-922891153BCF}"/>
                  </a:ext>
                </a:extLst>
              </p:cNvPr>
              <p:cNvSpPr/>
              <p:nvPr/>
            </p:nvSpPr>
            <p:spPr>
              <a:xfrm>
                <a:off x="1724025" y="2654300"/>
                <a:ext cx="1123950" cy="927100"/>
              </a:xfrm>
              <a:prstGeom prst="roundRect">
                <a:avLst>
                  <a:gd name="adj" fmla="val 9818"/>
                </a:avLst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FAB55D73-46F4-4179-9D8C-34256A0707C2}"/>
                  </a:ext>
                </a:extLst>
              </p:cNvPr>
              <p:cNvSpPr/>
              <p:nvPr/>
            </p:nvSpPr>
            <p:spPr>
              <a:xfrm>
                <a:off x="1773154" y="2711090"/>
                <a:ext cx="1023936" cy="166414"/>
              </a:xfrm>
              <a:prstGeom prst="round2SameRect">
                <a:avLst>
                  <a:gd name="adj1" fmla="val 2382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Top Corners Rounded 29">
                <a:extLst>
                  <a:ext uri="{FF2B5EF4-FFF2-40B4-BE49-F238E27FC236}">
                    <a16:creationId xmlns:a16="http://schemas.microsoft.com/office/drawing/2014/main" id="{52E2094B-4138-4E52-BE54-2BBE1824F237}"/>
                  </a:ext>
                </a:extLst>
              </p:cNvPr>
              <p:cNvSpPr/>
              <p:nvPr/>
            </p:nvSpPr>
            <p:spPr>
              <a:xfrm rot="10800000">
                <a:off x="1773154" y="2926036"/>
                <a:ext cx="1023936" cy="603483"/>
              </a:xfrm>
              <a:prstGeom prst="round2SameRect">
                <a:avLst>
                  <a:gd name="adj1" fmla="val 851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DD2467A-F0F6-431E-AFFD-77591ECB16D3}"/>
                  </a:ext>
                </a:extLst>
              </p:cNvPr>
              <p:cNvSpPr/>
              <p:nvPr/>
            </p:nvSpPr>
            <p:spPr>
              <a:xfrm flipH="1">
                <a:off x="2097337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E05F133-F010-4234-9B08-51882E058C54}"/>
                  </a:ext>
                </a:extLst>
              </p:cNvPr>
              <p:cNvSpPr/>
              <p:nvPr/>
            </p:nvSpPr>
            <p:spPr>
              <a:xfrm flipH="1">
                <a:off x="2447213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B1D8D33-CCD6-4A47-BCEC-1051E8846FF6}"/>
                  </a:ext>
                </a:extLst>
              </p:cNvPr>
              <p:cNvSpPr/>
              <p:nvPr/>
            </p:nvSpPr>
            <p:spPr>
              <a:xfrm rot="5400000">
                <a:off x="2259716" y="2593537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F860A01-8A10-46D0-8640-14738DC36232}"/>
                  </a:ext>
                </a:extLst>
              </p:cNvPr>
              <p:cNvSpPr/>
              <p:nvPr/>
            </p:nvSpPr>
            <p:spPr>
              <a:xfrm rot="5400000">
                <a:off x="2273433" y="2803720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21C74D-0797-4C7B-9155-81A694A4DCD0}"/>
                </a:ext>
              </a:extLst>
            </p:cNvPr>
            <p:cNvSpPr txBox="1"/>
            <p:nvPr/>
          </p:nvSpPr>
          <p:spPr>
            <a:xfrm>
              <a:off x="6728356" y="135157"/>
              <a:ext cx="2120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AOIC-Offense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code table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B766F0-99D1-47AF-BD24-6312C1387460}"/>
                </a:ext>
              </a:extLst>
            </p:cNvPr>
            <p:cNvSpPr txBox="1"/>
            <p:nvPr/>
          </p:nvSpPr>
          <p:spPr>
            <a:xfrm>
              <a:off x="6995137" y="2278856"/>
              <a:ext cx="1587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37160" indent="-137160">
                <a:buFont typeface="Arial" panose="020B0604020202020204" pitchFamily="34" charset="0"/>
                <a:buChar char="•"/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Offense code</a:t>
              </a:r>
            </a:p>
            <a:p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Statute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25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49DC8A-6D82-455F-896C-5FBCAC690D50}"/>
              </a:ext>
            </a:extLst>
          </p:cNvPr>
          <p:cNvGrpSpPr/>
          <p:nvPr/>
        </p:nvGrpSpPr>
        <p:grpSpPr>
          <a:xfrm>
            <a:off x="1524000" y="977900"/>
            <a:ext cx="9144000" cy="3987800"/>
            <a:chOff x="1524000" y="977900"/>
            <a:chExt cx="9144000" cy="39878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5CA759A-AA46-45E9-A7BA-3311A664BC20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6090063" y="2034969"/>
              <a:ext cx="2283157" cy="479178"/>
            </a:xfrm>
            <a:prstGeom prst="lin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6FCF4FF-D42D-4585-A234-9F9AE54293D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3341669" y="2034969"/>
              <a:ext cx="2748394" cy="479178"/>
            </a:xfrm>
            <a:prstGeom prst="lin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F862473-72C7-4108-9322-74212C1FD6A5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flipH="1">
              <a:off x="4713761" y="2034969"/>
              <a:ext cx="1376302" cy="479178"/>
            </a:xfrm>
            <a:prstGeom prst="lin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D2A156-58DD-4AB0-9A0D-8AEE719A473E}"/>
                </a:ext>
              </a:extLst>
            </p:cNvPr>
            <p:cNvSpPr/>
            <p:nvPr/>
          </p:nvSpPr>
          <p:spPr>
            <a:xfrm>
              <a:off x="1524000" y="977900"/>
              <a:ext cx="9144000" cy="3987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8DCD3A-9F30-4E26-9781-3441F78F2A1A}"/>
                </a:ext>
              </a:extLst>
            </p:cNvPr>
            <p:cNvSpPr/>
            <p:nvPr/>
          </p:nvSpPr>
          <p:spPr>
            <a:xfrm>
              <a:off x="5175663" y="1120569"/>
              <a:ext cx="1828800" cy="914400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8C73066-B3AE-451D-A5FE-195CF3318619}"/>
                </a:ext>
              </a:extLst>
            </p:cNvPr>
            <p:cNvSpPr/>
            <p:nvPr/>
          </p:nvSpPr>
          <p:spPr>
            <a:xfrm>
              <a:off x="2884469" y="2514147"/>
              <a:ext cx="914400" cy="914400"/>
            </a:xfrm>
            <a:prstGeom prst="roundRect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E423C4D-79F2-4399-AA6B-EA3514CDFB0C}"/>
                </a:ext>
              </a:extLst>
            </p:cNvPr>
            <p:cNvSpPr/>
            <p:nvPr/>
          </p:nvSpPr>
          <p:spPr>
            <a:xfrm>
              <a:off x="5638549" y="2514147"/>
              <a:ext cx="1817428" cy="914400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F7E3F9-0B78-4F1B-8D01-4D71ECB43F4B}"/>
                </a:ext>
              </a:extLst>
            </p:cNvPr>
            <p:cNvSpPr/>
            <p:nvPr/>
          </p:nvSpPr>
          <p:spPr>
            <a:xfrm>
              <a:off x="4256561" y="2514147"/>
              <a:ext cx="914400" cy="914400"/>
            </a:xfrm>
            <a:prstGeom prst="roundRect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6B099B6-3308-49C5-9A5A-3171F919F5B1}"/>
                </a:ext>
              </a:extLst>
            </p:cNvPr>
            <p:cNvSpPr/>
            <p:nvPr/>
          </p:nvSpPr>
          <p:spPr>
            <a:xfrm>
              <a:off x="7916020" y="2514147"/>
              <a:ext cx="914400" cy="914400"/>
            </a:xfrm>
            <a:prstGeom prst="roundRect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E4E99E4-0BBA-4ED5-B51B-22F12710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5638549" y="1352593"/>
              <a:ext cx="947150" cy="45624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393CE40-D63F-484E-B137-357EB8966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5280319" y="2789752"/>
              <a:ext cx="2533888" cy="325172"/>
            </a:xfrm>
            <a:prstGeom prst="rect">
              <a:avLst/>
            </a:prstGeom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370BC5E-79E6-41F4-9896-A94FC4821F6F}"/>
                </a:ext>
              </a:extLst>
            </p:cNvPr>
            <p:cNvSpPr/>
            <p:nvPr/>
          </p:nvSpPr>
          <p:spPr>
            <a:xfrm>
              <a:off x="2507866" y="3885973"/>
              <a:ext cx="2743215" cy="914400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16B46F8-30EF-4EB0-8C4C-F3BCDFBF1156}"/>
                </a:ext>
              </a:extLst>
            </p:cNvPr>
            <p:cNvSpPr/>
            <p:nvPr/>
          </p:nvSpPr>
          <p:spPr>
            <a:xfrm>
              <a:off x="5702049" y="3885973"/>
              <a:ext cx="914400" cy="914400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D0D23E3-C95C-486A-8130-2D0933C3C2F4}"/>
                </a:ext>
              </a:extLst>
            </p:cNvPr>
            <p:cNvSpPr/>
            <p:nvPr/>
          </p:nvSpPr>
          <p:spPr>
            <a:xfrm>
              <a:off x="7080117" y="3885973"/>
              <a:ext cx="914400" cy="914400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DBCD54C-8023-4478-8C14-20B31C37229D}"/>
                </a:ext>
              </a:extLst>
            </p:cNvPr>
            <p:cNvSpPr/>
            <p:nvPr/>
          </p:nvSpPr>
          <p:spPr>
            <a:xfrm>
              <a:off x="8445485" y="3877685"/>
              <a:ext cx="914400" cy="914400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744044-6697-48A5-B265-137844421AEA}"/>
                </a:ext>
              </a:extLst>
            </p:cNvPr>
            <p:cNvCxnSpPr>
              <a:cxnSpLocks/>
              <a:stCxn id="7" idx="2"/>
              <a:endCxn id="22" idx="0"/>
            </p:cNvCxnSpPr>
            <p:nvPr/>
          </p:nvCxnSpPr>
          <p:spPr>
            <a:xfrm flipH="1">
              <a:off x="3879474" y="3428547"/>
              <a:ext cx="2667789" cy="457426"/>
            </a:xfrm>
            <a:prstGeom prst="lin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88210F-8C56-4107-B8FC-20E6426AA379}"/>
                </a:ext>
              </a:extLst>
            </p:cNvPr>
            <p:cNvCxnSpPr>
              <a:cxnSpLocks/>
              <a:stCxn id="7" idx="2"/>
              <a:endCxn id="23" idx="0"/>
            </p:cNvCxnSpPr>
            <p:nvPr/>
          </p:nvCxnSpPr>
          <p:spPr>
            <a:xfrm flipH="1">
              <a:off x="6159249" y="3428547"/>
              <a:ext cx="388014" cy="457426"/>
            </a:xfrm>
            <a:prstGeom prst="lin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EB1E52-B3D4-4A8D-A524-578F0F426C0B}"/>
                </a:ext>
              </a:extLst>
            </p:cNvPr>
            <p:cNvCxnSpPr>
              <a:cxnSpLocks/>
              <a:stCxn id="7" idx="2"/>
              <a:endCxn id="24" idx="0"/>
            </p:cNvCxnSpPr>
            <p:nvPr/>
          </p:nvCxnSpPr>
          <p:spPr>
            <a:xfrm>
              <a:off x="6547263" y="3428547"/>
              <a:ext cx="990054" cy="457426"/>
            </a:xfrm>
            <a:prstGeom prst="lin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19EC96-FD73-47E2-A733-803D97BA5502}"/>
                </a:ext>
              </a:extLst>
            </p:cNvPr>
            <p:cNvCxnSpPr>
              <a:cxnSpLocks/>
              <a:stCxn id="7" idx="2"/>
              <a:endCxn id="25" idx="0"/>
            </p:cNvCxnSpPr>
            <p:nvPr/>
          </p:nvCxnSpPr>
          <p:spPr>
            <a:xfrm>
              <a:off x="6547263" y="3428547"/>
              <a:ext cx="2355422" cy="449138"/>
            </a:xfrm>
            <a:prstGeom prst="lin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5E05FA4-0EBE-45F3-9B5B-BC4BAFB04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5128" y="4197577"/>
              <a:ext cx="640721" cy="284146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829B729-7E50-4440-AB1A-DAFEBA3C1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6956" y="4202771"/>
              <a:ext cx="640721" cy="284146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248D0B3-C8D5-4069-892A-31B64647C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8564" y="4208105"/>
              <a:ext cx="640721" cy="284146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8F74AD-1DCB-4FD1-BE5E-46098A47C368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6090063" y="2034969"/>
              <a:ext cx="457200" cy="479178"/>
            </a:xfrm>
            <a:prstGeom prst="lin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7EFD28-0336-4E44-AB6E-4CD42B027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7030" b="17803"/>
            <a:stretch/>
          </p:blipFill>
          <p:spPr>
            <a:xfrm>
              <a:off x="2669844" y="4007707"/>
              <a:ext cx="1842819" cy="27921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C57466D-EE72-4DC1-A3B8-6D9E18A0C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620" t="-1" b="6883"/>
            <a:stretch/>
          </p:blipFill>
          <p:spPr>
            <a:xfrm>
              <a:off x="2650945" y="4342495"/>
              <a:ext cx="2460805" cy="316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34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248B180-7A63-4C07-BCA0-9BAFC5425587}"/>
              </a:ext>
            </a:extLst>
          </p:cNvPr>
          <p:cNvGrpSpPr/>
          <p:nvPr/>
        </p:nvGrpSpPr>
        <p:grpSpPr>
          <a:xfrm>
            <a:off x="928873" y="647584"/>
            <a:ext cx="10308958" cy="5286260"/>
            <a:chOff x="928873" y="647584"/>
            <a:chExt cx="10308958" cy="52862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AB745B-96A8-4269-AD2F-5E0D1E82B078}"/>
                </a:ext>
              </a:extLst>
            </p:cNvPr>
            <p:cNvGrpSpPr/>
            <p:nvPr/>
          </p:nvGrpSpPr>
          <p:grpSpPr>
            <a:xfrm>
              <a:off x="928873" y="2069488"/>
              <a:ext cx="2120900" cy="1863650"/>
              <a:chOff x="2617973" y="973486"/>
              <a:chExt cx="2120900" cy="1863650"/>
            </a:xfrm>
          </p:grpSpPr>
          <p:pic>
            <p:nvPicPr>
              <p:cNvPr id="32" name="Picture 6" descr="Linecons database.svg">
                <a:extLst>
                  <a:ext uri="{FF2B5EF4-FFF2-40B4-BE49-F238E27FC236}">
                    <a16:creationId xmlns:a16="http://schemas.microsoft.com/office/drawing/2014/main" id="{1FD28EAF-8FBD-45D2-A0AB-F8030169E8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9762" y="1399814"/>
                <a:ext cx="1437322" cy="1437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74CA2B-8C14-4A4E-928E-D2DC43F70D0F}"/>
                  </a:ext>
                </a:extLst>
              </p:cNvPr>
              <p:cNvSpPr txBox="1"/>
              <p:nvPr/>
            </p:nvSpPr>
            <p:spPr>
              <a:xfrm>
                <a:off x="2617973" y="973486"/>
                <a:ext cx="2120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ISP-CHRI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C1E6554-C1BC-44A6-B58E-2E4CA71EB6D1}"/>
                </a:ext>
              </a:extLst>
            </p:cNvPr>
            <p:cNvGrpSpPr/>
            <p:nvPr/>
          </p:nvGrpSpPr>
          <p:grpSpPr>
            <a:xfrm>
              <a:off x="3910964" y="3783490"/>
              <a:ext cx="2120900" cy="1865363"/>
              <a:chOff x="5028447" y="971773"/>
              <a:chExt cx="2120900" cy="1865363"/>
            </a:xfrm>
          </p:grpSpPr>
          <p:pic>
            <p:nvPicPr>
              <p:cNvPr id="1030" name="Picture 6" descr="Linecons database.svg">
                <a:extLst>
                  <a:ext uri="{FF2B5EF4-FFF2-40B4-BE49-F238E27FC236}">
                    <a16:creationId xmlns:a16="http://schemas.microsoft.com/office/drawing/2014/main" id="{9CA51BF8-CC22-46C5-B7D1-A68F954DE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0236" y="1399814"/>
                <a:ext cx="1437322" cy="1437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C0CB4A-7B10-4A37-AAF7-9D343F9CEA3F}"/>
                  </a:ext>
                </a:extLst>
              </p:cNvPr>
              <p:cNvSpPr txBox="1"/>
              <p:nvPr/>
            </p:nvSpPr>
            <p:spPr>
              <a:xfrm>
                <a:off x="5028447" y="971773"/>
                <a:ext cx="2120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IDOC</a:t>
                </a:r>
              </a:p>
            </p:txBody>
          </p:sp>
        </p:grp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FBB10555-1EEC-4BCD-9C15-B6FFD8BC2137}"/>
                </a:ext>
              </a:extLst>
            </p:cNvPr>
            <p:cNvSpPr/>
            <p:nvPr/>
          </p:nvSpPr>
          <p:spPr>
            <a:xfrm>
              <a:off x="5409564" y="5273444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1D8A20C-4B95-447A-B5B1-E26A76FF1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00" y="3194039"/>
              <a:ext cx="6286500" cy="39006"/>
            </a:xfrm>
            <a:prstGeom prst="straightConnector1">
              <a:avLst/>
            </a:prstGeom>
            <a:ln w="57150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9BCA99-D507-4896-AD18-46C2991C3389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4971414" y="3399141"/>
              <a:ext cx="0" cy="384349"/>
            </a:xfrm>
            <a:prstGeom prst="straightConnector1">
              <a:avLst/>
            </a:prstGeom>
            <a:ln w="57150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76BB718-AD1B-452F-8692-E4092839608F}"/>
                </a:ext>
              </a:extLst>
            </p:cNvPr>
            <p:cNvCxnSpPr>
              <a:cxnSpLocks/>
            </p:cNvCxnSpPr>
            <p:nvPr/>
          </p:nvCxnSpPr>
          <p:spPr>
            <a:xfrm>
              <a:off x="7066481" y="2596538"/>
              <a:ext cx="0" cy="471754"/>
            </a:xfrm>
            <a:prstGeom prst="straightConnector1">
              <a:avLst/>
            </a:prstGeom>
            <a:ln w="57150">
              <a:solidFill>
                <a:srgbClr val="7272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7E4975-5EDF-4570-BDF4-66C3E8B4F3DF}"/>
                </a:ext>
              </a:extLst>
            </p:cNvPr>
            <p:cNvSpPr txBox="1"/>
            <p:nvPr/>
          </p:nvSpPr>
          <p:spPr>
            <a:xfrm>
              <a:off x="1301332" y="3933138"/>
              <a:ext cx="21662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7160" indent="-13716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Arrests</a:t>
              </a:r>
            </a:p>
            <a:p>
              <a:pPr marL="137160" indent="-13716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Arrest Charges</a:t>
              </a:r>
            </a:p>
            <a:p>
              <a:pPr marL="137160" indent="-13716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Court Dispositions</a:t>
              </a:r>
            </a:p>
            <a:p>
              <a:pPr marL="137160" indent="-13716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Sentences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80BEF99-D604-4A1A-8A59-A55955A8D45D}"/>
                </a:ext>
              </a:extLst>
            </p:cNvPr>
            <p:cNvSpPr txBox="1"/>
            <p:nvPr/>
          </p:nvSpPr>
          <p:spPr>
            <a:xfrm>
              <a:off x="5612764" y="4199929"/>
              <a:ext cx="2329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37160" indent="-137160">
                <a:buFont typeface="Arial" panose="020B0604020202020204" pitchFamily="34" charset="0"/>
                <a:buChar char="•"/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Admissions</a:t>
              </a:r>
            </a:p>
            <a:p>
              <a:r>
                <a:rPr lang="en-US" dirty="0"/>
                <a:t>Exits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01BC2C7-E60C-4A5D-8675-801C15E831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99039" y="2555366"/>
              <a:ext cx="1559120" cy="1186399"/>
              <a:chOff x="1724025" y="2654300"/>
              <a:chExt cx="1123950" cy="92710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B19B143-451A-41EA-9C78-36E3C97FADBB}"/>
                  </a:ext>
                </a:extLst>
              </p:cNvPr>
              <p:cNvSpPr/>
              <p:nvPr/>
            </p:nvSpPr>
            <p:spPr>
              <a:xfrm>
                <a:off x="1724025" y="2654300"/>
                <a:ext cx="1123950" cy="927100"/>
              </a:xfrm>
              <a:prstGeom prst="roundRect">
                <a:avLst>
                  <a:gd name="adj" fmla="val 9818"/>
                </a:avLst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Top Corners Rounded 43">
                <a:extLst>
                  <a:ext uri="{FF2B5EF4-FFF2-40B4-BE49-F238E27FC236}">
                    <a16:creationId xmlns:a16="http://schemas.microsoft.com/office/drawing/2014/main" id="{E7D4B014-7C1A-4175-8452-A5ADFB930F4B}"/>
                  </a:ext>
                </a:extLst>
              </p:cNvPr>
              <p:cNvSpPr/>
              <p:nvPr/>
            </p:nvSpPr>
            <p:spPr>
              <a:xfrm>
                <a:off x="1773154" y="2711090"/>
                <a:ext cx="1023936" cy="166414"/>
              </a:xfrm>
              <a:prstGeom prst="round2SameRect">
                <a:avLst>
                  <a:gd name="adj1" fmla="val 2382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Top Corners Rounded 44">
                <a:extLst>
                  <a:ext uri="{FF2B5EF4-FFF2-40B4-BE49-F238E27FC236}">
                    <a16:creationId xmlns:a16="http://schemas.microsoft.com/office/drawing/2014/main" id="{B9FD7E21-12F0-4233-A18C-041F9B14A071}"/>
                  </a:ext>
                </a:extLst>
              </p:cNvPr>
              <p:cNvSpPr/>
              <p:nvPr/>
            </p:nvSpPr>
            <p:spPr>
              <a:xfrm rot="10800000">
                <a:off x="1773154" y="2926036"/>
                <a:ext cx="1023936" cy="603483"/>
              </a:xfrm>
              <a:prstGeom prst="round2SameRect">
                <a:avLst>
                  <a:gd name="adj1" fmla="val 851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B2D94E3-F485-4EF3-8AC3-5D0AEDCF8C42}"/>
                  </a:ext>
                </a:extLst>
              </p:cNvPr>
              <p:cNvSpPr/>
              <p:nvPr/>
            </p:nvSpPr>
            <p:spPr>
              <a:xfrm flipH="1">
                <a:off x="2097337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B210B2F-738B-4E81-B392-EE0273DE3B6E}"/>
                  </a:ext>
                </a:extLst>
              </p:cNvPr>
              <p:cNvSpPr/>
              <p:nvPr/>
            </p:nvSpPr>
            <p:spPr>
              <a:xfrm flipH="1">
                <a:off x="2447213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8C7DCF5-CFC0-46E8-89B1-F300E9E87AA7}"/>
                  </a:ext>
                </a:extLst>
              </p:cNvPr>
              <p:cNvSpPr/>
              <p:nvPr/>
            </p:nvSpPr>
            <p:spPr>
              <a:xfrm rot="5400000">
                <a:off x="2259716" y="2593537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E14EE13-507D-4DD7-952D-A60DC5AE0C6C}"/>
                  </a:ext>
                </a:extLst>
              </p:cNvPr>
              <p:cNvSpPr/>
              <p:nvPr/>
            </p:nvSpPr>
            <p:spPr>
              <a:xfrm rot="5400000">
                <a:off x="2273433" y="2803720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4AF53F4-2719-4F2F-BFA4-576822AEFC85}"/>
                </a:ext>
              </a:extLst>
            </p:cNvPr>
            <p:cNvSpPr txBox="1"/>
            <p:nvPr/>
          </p:nvSpPr>
          <p:spPr>
            <a:xfrm>
              <a:off x="9116931" y="2153573"/>
              <a:ext cx="2120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FINAL TABLE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38AE01-E8E2-4EE5-ADC5-3E568ECB957A}"/>
                </a:ext>
              </a:extLst>
            </p:cNvPr>
            <p:cNvSpPr txBox="1"/>
            <p:nvPr/>
          </p:nvSpPr>
          <p:spPr>
            <a:xfrm>
              <a:off x="5828082" y="647584"/>
              <a:ext cx="2474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37160" indent="-137160">
                <a:buFont typeface="Arial" panose="020B0604020202020204" pitchFamily="34" charset="0"/>
                <a:buChar char="•"/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buNone/>
              </a:pPr>
              <a:r>
                <a:rPr lang="en-US" b="1" dirty="0"/>
                <a:t>IDPH-Death</a:t>
              </a:r>
            </a:p>
            <a:p>
              <a:pPr marL="0" indent="0" algn="ctr">
                <a:buNone/>
              </a:pPr>
              <a:r>
                <a:rPr lang="en-US" b="1" dirty="0"/>
                <a:t>certificates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53E8B7C-27BC-410C-A432-A1F42873EB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86921" y="1275004"/>
              <a:ext cx="1559120" cy="1186399"/>
              <a:chOff x="1724025" y="2654300"/>
              <a:chExt cx="1123950" cy="927100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0450F0EE-6CF9-4F42-85D9-0DF250E5C277}"/>
                  </a:ext>
                </a:extLst>
              </p:cNvPr>
              <p:cNvSpPr/>
              <p:nvPr/>
            </p:nvSpPr>
            <p:spPr>
              <a:xfrm>
                <a:off x="1724025" y="2654300"/>
                <a:ext cx="1123950" cy="927100"/>
              </a:xfrm>
              <a:prstGeom prst="roundRect">
                <a:avLst>
                  <a:gd name="adj" fmla="val 9818"/>
                </a:avLst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34D49882-F1EB-461D-8456-43D2FB91A844}"/>
                  </a:ext>
                </a:extLst>
              </p:cNvPr>
              <p:cNvSpPr/>
              <p:nvPr/>
            </p:nvSpPr>
            <p:spPr>
              <a:xfrm>
                <a:off x="1773154" y="2711090"/>
                <a:ext cx="1023936" cy="166414"/>
              </a:xfrm>
              <a:prstGeom prst="round2SameRect">
                <a:avLst>
                  <a:gd name="adj1" fmla="val 2382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87CAEA61-E24C-4A7A-9D1F-1EC920B13DFA}"/>
                  </a:ext>
                </a:extLst>
              </p:cNvPr>
              <p:cNvSpPr/>
              <p:nvPr/>
            </p:nvSpPr>
            <p:spPr>
              <a:xfrm rot="10800000">
                <a:off x="1773154" y="2926036"/>
                <a:ext cx="1023936" cy="603483"/>
              </a:xfrm>
              <a:prstGeom prst="round2SameRect">
                <a:avLst>
                  <a:gd name="adj1" fmla="val 851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C9210A0-8693-4328-8DE1-DDE6AA894D0B}"/>
                  </a:ext>
                </a:extLst>
              </p:cNvPr>
              <p:cNvSpPr/>
              <p:nvPr/>
            </p:nvSpPr>
            <p:spPr>
              <a:xfrm flipH="1">
                <a:off x="2097337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CB0AFCF-5176-4A0A-B460-505B419314F4}"/>
                  </a:ext>
                </a:extLst>
              </p:cNvPr>
              <p:cNvSpPr/>
              <p:nvPr/>
            </p:nvSpPr>
            <p:spPr>
              <a:xfrm flipH="1">
                <a:off x="2447213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55DFB86-138F-46B1-A650-C2311E0758ED}"/>
                  </a:ext>
                </a:extLst>
              </p:cNvPr>
              <p:cNvSpPr/>
              <p:nvPr/>
            </p:nvSpPr>
            <p:spPr>
              <a:xfrm rot="5400000">
                <a:off x="2259716" y="2593537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0B9FE18-4627-46B4-847B-E6DFCED951E8}"/>
                  </a:ext>
                </a:extLst>
              </p:cNvPr>
              <p:cNvSpPr/>
              <p:nvPr/>
            </p:nvSpPr>
            <p:spPr>
              <a:xfrm rot="5400000">
                <a:off x="2273433" y="2803720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584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56FDF5-C0EF-4278-AB3F-8CF5FC0D0F01}"/>
              </a:ext>
            </a:extLst>
          </p:cNvPr>
          <p:cNvGrpSpPr/>
          <p:nvPr/>
        </p:nvGrpSpPr>
        <p:grpSpPr>
          <a:xfrm>
            <a:off x="2409371" y="721316"/>
            <a:ext cx="7385958" cy="4987143"/>
            <a:chOff x="2409371" y="721316"/>
            <a:chExt cx="7385958" cy="4987143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845BC431-914D-43E3-AD5A-AF5724DD970D}"/>
                </a:ext>
              </a:extLst>
            </p:cNvPr>
            <p:cNvSpPr/>
            <p:nvPr/>
          </p:nvSpPr>
          <p:spPr>
            <a:xfrm rot="10800000">
              <a:off x="5274129" y="4565459"/>
              <a:ext cx="1656440" cy="1143000"/>
            </a:xfrm>
            <a:prstGeom prst="trapezoid">
              <a:avLst>
                <a:gd name="adj" fmla="val 24286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727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675BCE-6AEA-4C11-9E19-B32B7F2B0AB2}"/>
                </a:ext>
              </a:extLst>
            </p:cNvPr>
            <p:cNvGrpSpPr/>
            <p:nvPr/>
          </p:nvGrpSpPr>
          <p:grpSpPr>
            <a:xfrm>
              <a:off x="2409371" y="782657"/>
              <a:ext cx="7385958" cy="4861956"/>
              <a:chOff x="2409371" y="782657"/>
              <a:chExt cx="7385958" cy="486195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C744C-106B-492F-9C85-8A2DF6BCE4A2}"/>
                  </a:ext>
                </a:extLst>
              </p:cNvPr>
              <p:cNvSpPr txBox="1"/>
              <p:nvPr/>
            </p:nvSpPr>
            <p:spPr>
              <a:xfrm>
                <a:off x="2409371" y="782657"/>
                <a:ext cx="738595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All arrests in CHRI</a:t>
                </a:r>
              </a:p>
              <a:p>
                <a:pPr algn="ctr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 2003</a:t>
                </a:r>
                <a:endPara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F92F38-7D27-49B8-A35C-053784268E78}"/>
                  </a:ext>
                </a:extLst>
              </p:cNvPr>
              <p:cNvSpPr txBox="1"/>
              <p:nvPr/>
            </p:nvSpPr>
            <p:spPr>
              <a:xfrm>
                <a:off x="3263901" y="2324193"/>
                <a:ext cx="5676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All unique arrestees</a:t>
                </a:r>
                <a:endPara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A9C10D-8B7B-469D-9C2E-CB658AF8E1A1}"/>
                  </a:ext>
                </a:extLst>
              </p:cNvPr>
              <p:cNvSpPr txBox="1"/>
              <p:nvPr/>
            </p:nvSpPr>
            <p:spPr>
              <a:xfrm>
                <a:off x="3263901" y="3466001"/>
                <a:ext cx="56768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All firearm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arrestees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351C39-2B67-4342-8F57-E15B8A1A9021}"/>
                  </a:ext>
                </a:extLst>
              </p:cNvPr>
              <p:cNvSpPr txBox="1"/>
              <p:nvPr/>
            </p:nvSpPr>
            <p:spPr>
              <a:xfrm>
                <a:off x="3263901" y="4628950"/>
                <a:ext cx="56768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First-time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firearm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arrestees</a:t>
                </a:r>
              </a:p>
            </p:txBody>
          </p:sp>
        </p:grp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57B4CBED-5206-4A37-95C2-F7D9EE0504F0}"/>
                </a:ext>
              </a:extLst>
            </p:cNvPr>
            <p:cNvSpPr/>
            <p:nvPr/>
          </p:nvSpPr>
          <p:spPr>
            <a:xfrm rot="10800000">
              <a:off x="3492500" y="721316"/>
              <a:ext cx="5219700" cy="1143000"/>
            </a:xfrm>
            <a:prstGeom prst="trapezoid">
              <a:avLst>
                <a:gd name="adj" fmla="val 58334"/>
              </a:avLst>
            </a:prstGeom>
            <a:noFill/>
            <a:ln w="38100">
              <a:solidFill>
                <a:srgbClr val="727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34CDD8D-3934-45D5-B32F-8A90EC367F6D}"/>
                </a:ext>
              </a:extLst>
            </p:cNvPr>
            <p:cNvSpPr/>
            <p:nvPr/>
          </p:nvSpPr>
          <p:spPr>
            <a:xfrm rot="10800000">
              <a:off x="4229100" y="1999211"/>
              <a:ext cx="3746500" cy="1143000"/>
            </a:xfrm>
            <a:prstGeom prst="trapezoid">
              <a:avLst>
                <a:gd name="adj" fmla="val 44048"/>
              </a:avLst>
            </a:prstGeom>
            <a:noFill/>
            <a:ln w="38100">
              <a:solidFill>
                <a:srgbClr val="727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42FA0749-44F5-4FC5-AF5E-FDF57E0B2BFA}"/>
                </a:ext>
              </a:extLst>
            </p:cNvPr>
            <p:cNvSpPr/>
            <p:nvPr/>
          </p:nvSpPr>
          <p:spPr>
            <a:xfrm rot="10800000">
              <a:off x="4770119" y="3277105"/>
              <a:ext cx="2664462" cy="1143000"/>
            </a:xfrm>
            <a:prstGeom prst="trapezoid">
              <a:avLst>
                <a:gd name="adj" fmla="val 39763"/>
              </a:avLst>
            </a:prstGeom>
            <a:noFill/>
            <a:ln w="38100">
              <a:solidFill>
                <a:srgbClr val="727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52CE8C-B4B8-4494-82F6-FE05E6EDD863}"/>
                </a:ext>
              </a:extLst>
            </p:cNvPr>
            <p:cNvSpPr txBox="1"/>
            <p:nvPr/>
          </p:nvSpPr>
          <p:spPr>
            <a:xfrm>
              <a:off x="8515349" y="1246126"/>
              <a:ext cx="107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558,948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AF1CD1-BEDD-430D-BC62-2C7D6E702E42}"/>
                </a:ext>
              </a:extLst>
            </p:cNvPr>
            <p:cNvSpPr/>
            <p:nvPr/>
          </p:nvSpPr>
          <p:spPr>
            <a:xfrm>
              <a:off x="7886700" y="2416526"/>
              <a:ext cx="1371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379,275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40C304-48D1-4C21-BBBA-F8A334812B12}"/>
                </a:ext>
              </a:extLst>
            </p:cNvPr>
            <p:cNvSpPr/>
            <p:nvPr/>
          </p:nvSpPr>
          <p:spPr>
            <a:xfrm>
              <a:off x="7272018" y="3677836"/>
              <a:ext cx="14401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6,929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1078C9-0B2E-4D52-8E62-CA44D359131C}"/>
                </a:ext>
              </a:extLst>
            </p:cNvPr>
            <p:cNvSpPr/>
            <p:nvPr/>
          </p:nvSpPr>
          <p:spPr>
            <a:xfrm>
              <a:off x="6930569" y="4952115"/>
              <a:ext cx="7312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6,505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727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9210298-EF8D-4143-9867-3CE1930AAEC2}"/>
              </a:ext>
            </a:extLst>
          </p:cNvPr>
          <p:cNvGrpSpPr/>
          <p:nvPr/>
        </p:nvGrpSpPr>
        <p:grpSpPr>
          <a:xfrm>
            <a:off x="3077023" y="1330912"/>
            <a:ext cx="6045204" cy="4359915"/>
            <a:chOff x="3077023" y="1330912"/>
            <a:chExt cx="6045204" cy="4359915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57B4CBED-5206-4A37-95C2-F7D9EE0504F0}"/>
                </a:ext>
              </a:extLst>
            </p:cNvPr>
            <p:cNvSpPr/>
            <p:nvPr/>
          </p:nvSpPr>
          <p:spPr>
            <a:xfrm>
              <a:off x="3077027" y="1330913"/>
              <a:ext cx="2627086" cy="3005363"/>
            </a:xfrm>
            <a:prstGeom prst="round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727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EC744C-106B-492F-9C85-8A2DF6BCE4A2}"/>
                </a:ext>
              </a:extLst>
            </p:cNvPr>
            <p:cNvSpPr txBox="1"/>
            <p:nvPr/>
          </p:nvSpPr>
          <p:spPr>
            <a:xfrm>
              <a:off x="3077025" y="2308386"/>
              <a:ext cx="26270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Treatment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Group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(First-time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Firearm Arrestees)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F9501D-A209-4FDE-BC09-C168A905F7B1}"/>
                </a:ext>
              </a:extLst>
            </p:cNvPr>
            <p:cNvSpPr txBox="1"/>
            <p:nvPr/>
          </p:nvSpPr>
          <p:spPr>
            <a:xfrm>
              <a:off x="6495139" y="2308386"/>
              <a:ext cx="262708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Control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Group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(Using coarsened exact matching on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select features)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F07107-D65C-4A5E-A44A-0F596EB068D8}"/>
                </a:ext>
              </a:extLst>
            </p:cNvPr>
            <p:cNvSpPr/>
            <p:nvPr/>
          </p:nvSpPr>
          <p:spPr>
            <a:xfrm rot="10800000">
              <a:off x="6495141" y="1330912"/>
              <a:ext cx="2627086" cy="3005365"/>
            </a:xfrm>
            <a:prstGeom prst="roundRect">
              <a:avLst/>
            </a:prstGeom>
            <a:noFill/>
            <a:ln w="38100">
              <a:solidFill>
                <a:srgbClr val="727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E21BB0-6ADB-4795-A433-0AD604C221BC}"/>
                </a:ext>
              </a:extLst>
            </p:cNvPr>
            <p:cNvSpPr txBox="1"/>
            <p:nvPr/>
          </p:nvSpPr>
          <p:spPr>
            <a:xfrm>
              <a:off x="6166756" y="4490498"/>
              <a:ext cx="29554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37160" indent="-137160">
                <a:buFont typeface="Arial" panose="020B0604020202020204" pitchFamily="34" charset="0"/>
                <a:buChar char="•"/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Demographic features</a:t>
              </a:r>
            </a:p>
            <a:p>
              <a:r>
                <a:rPr lang="en-US" dirty="0"/>
                <a:t>2003 arrest characteristics</a:t>
              </a:r>
            </a:p>
            <a:p>
              <a:r>
                <a:rPr lang="en-US" dirty="0"/>
                <a:t>Past criminal records</a:t>
              </a:r>
            </a:p>
            <a:p>
              <a:r>
                <a:rPr lang="en-US" dirty="0"/>
                <a:t>… more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A5D941-26B0-4E90-A884-90871F092797}"/>
                </a:ext>
              </a:extLst>
            </p:cNvPr>
            <p:cNvSpPr/>
            <p:nvPr/>
          </p:nvSpPr>
          <p:spPr>
            <a:xfrm>
              <a:off x="5842000" y="2273300"/>
              <a:ext cx="52106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≈</a:t>
              </a:r>
            </a:p>
          </p:txBody>
        </p:sp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9C0C0B16-2AA8-494B-921C-9D44CD23CEB1}"/>
                </a:ext>
              </a:extLst>
            </p:cNvPr>
            <p:cNvSpPr/>
            <p:nvPr/>
          </p:nvSpPr>
          <p:spPr>
            <a:xfrm rot="10800000">
              <a:off x="3077024" y="4490497"/>
              <a:ext cx="2627086" cy="1200329"/>
            </a:xfrm>
            <a:prstGeom prst="round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72727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51B849-2707-4826-892D-48CF57F9A8C5}"/>
                </a:ext>
              </a:extLst>
            </p:cNvPr>
            <p:cNvSpPr txBox="1"/>
            <p:nvPr/>
          </p:nvSpPr>
          <p:spPr>
            <a:xfrm>
              <a:off x="3077023" y="4869251"/>
              <a:ext cx="2627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(Unmatched)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08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985570-8FA0-4AC0-AFA4-DF30A77DECFC}"/>
              </a:ext>
            </a:extLst>
          </p:cNvPr>
          <p:cNvGrpSpPr/>
          <p:nvPr/>
        </p:nvGrpSpPr>
        <p:grpSpPr>
          <a:xfrm>
            <a:off x="622300" y="1587500"/>
            <a:ext cx="10502900" cy="2768600"/>
            <a:chOff x="622300" y="1587500"/>
            <a:chExt cx="10502900" cy="27686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5E20F59-F230-4629-98CE-B5B8B7FAEFB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100" y="2514600"/>
              <a:ext cx="2755900" cy="0"/>
            </a:xfrm>
            <a:prstGeom prst="line">
              <a:avLst/>
            </a:prstGeom>
            <a:ln w="28575">
              <a:solidFill>
                <a:srgbClr val="7272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D0AB72-3D9D-4176-ADA2-366FA4B294B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162300"/>
              <a:ext cx="7315200" cy="0"/>
            </a:xfrm>
            <a:prstGeom prst="line">
              <a:avLst/>
            </a:prstGeom>
            <a:ln w="28575">
              <a:solidFill>
                <a:srgbClr val="72727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32F6681-88A8-45A1-A0DE-9841C5E27BFA}"/>
                </a:ext>
              </a:extLst>
            </p:cNvPr>
            <p:cNvSpPr txBox="1"/>
            <p:nvPr/>
          </p:nvSpPr>
          <p:spPr>
            <a:xfrm>
              <a:off x="2844800" y="2283767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97D3A5-38FD-48E2-8707-72ACE7862473}"/>
                </a:ext>
              </a:extLst>
            </p:cNvPr>
            <p:cNvSpPr txBox="1"/>
            <p:nvPr/>
          </p:nvSpPr>
          <p:spPr>
            <a:xfrm>
              <a:off x="2844800" y="2931467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6022F74-6AD9-4598-96C0-DAB68E8CB57D}"/>
                </a:ext>
              </a:extLst>
            </p:cNvPr>
            <p:cNvSpPr txBox="1"/>
            <p:nvPr/>
          </p:nvSpPr>
          <p:spPr>
            <a:xfrm>
              <a:off x="6756400" y="1913066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Rearrest</a:t>
              </a:r>
              <a:endPara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66DF7C-FF37-435C-8FEF-F599B522E128}"/>
                </a:ext>
              </a:extLst>
            </p:cNvPr>
            <p:cNvSpPr txBox="1"/>
            <p:nvPr/>
          </p:nvSpPr>
          <p:spPr>
            <a:xfrm>
              <a:off x="622300" y="2632957"/>
              <a:ext cx="2222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Time-to-event</a:t>
              </a:r>
              <a:r>
                <a:rPr lang="en-US" b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1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BCCCC8A-2E3E-459C-8E23-D39AFAD0CF94}"/>
                </a:ext>
              </a:extLst>
            </p:cNvPr>
            <p:cNvSpPr/>
            <p:nvPr/>
          </p:nvSpPr>
          <p:spPr>
            <a:xfrm>
              <a:off x="622300" y="1587500"/>
              <a:ext cx="10502900" cy="276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ECB336-BDBF-4147-95B3-C2CC9CA7D2C5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514600"/>
              <a:ext cx="4559300" cy="0"/>
            </a:xfrm>
            <a:prstGeom prst="line">
              <a:avLst/>
            </a:prstGeom>
            <a:ln w="28575">
              <a:solidFill>
                <a:srgbClr val="72727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749E3F-3901-41D0-AE87-3AABC2098BF5}"/>
                </a:ext>
              </a:extLst>
            </p:cNvPr>
            <p:cNvCxnSpPr/>
            <p:nvPr/>
          </p:nvCxnSpPr>
          <p:spPr>
            <a:xfrm>
              <a:off x="7912100" y="2283767"/>
              <a:ext cx="0" cy="4616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43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3802B26-D235-4C04-914A-473763D84882}"/>
              </a:ext>
            </a:extLst>
          </p:cNvPr>
          <p:cNvGrpSpPr/>
          <p:nvPr/>
        </p:nvGrpSpPr>
        <p:grpSpPr>
          <a:xfrm>
            <a:off x="622300" y="1587500"/>
            <a:ext cx="10502900" cy="2768600"/>
            <a:chOff x="622300" y="1587500"/>
            <a:chExt cx="10502900" cy="27686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9FEF81-4053-4A68-8FA7-2CF45E4AC6D6}"/>
                </a:ext>
              </a:extLst>
            </p:cNvPr>
            <p:cNvCxnSpPr>
              <a:cxnSpLocks/>
            </p:cNvCxnSpPr>
            <p:nvPr/>
          </p:nvCxnSpPr>
          <p:spPr>
            <a:xfrm>
              <a:off x="6108700" y="2514600"/>
              <a:ext cx="1803400" cy="0"/>
            </a:xfrm>
            <a:prstGeom prst="line">
              <a:avLst/>
            </a:prstGeom>
            <a:ln w="28575">
              <a:solidFill>
                <a:srgbClr val="72727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071F49-57FF-4D15-9B44-D96EAA24A21C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514600"/>
              <a:ext cx="914400" cy="0"/>
            </a:xfrm>
            <a:prstGeom prst="line">
              <a:avLst/>
            </a:prstGeom>
            <a:ln w="28575">
              <a:solidFill>
                <a:srgbClr val="72727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357212-7AFF-4FE2-BAB7-7CBC158F6C3A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162300"/>
              <a:ext cx="457200" cy="0"/>
            </a:xfrm>
            <a:prstGeom prst="line">
              <a:avLst/>
            </a:prstGeom>
            <a:ln w="28575">
              <a:solidFill>
                <a:srgbClr val="72727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7CC7438-286C-40B2-9465-D200443D8BEC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3162300"/>
              <a:ext cx="4152900" cy="0"/>
            </a:xfrm>
            <a:prstGeom prst="line">
              <a:avLst/>
            </a:prstGeom>
            <a:ln w="28575">
              <a:solidFill>
                <a:srgbClr val="72727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F792C1-4D52-4A9A-B5B7-679ACF451C3E}"/>
                </a:ext>
              </a:extLst>
            </p:cNvPr>
            <p:cNvSpPr txBox="1"/>
            <p:nvPr/>
          </p:nvSpPr>
          <p:spPr>
            <a:xfrm>
              <a:off x="2844800" y="2283767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31F487-05C9-44E5-9005-E2FACF731229}"/>
                </a:ext>
              </a:extLst>
            </p:cNvPr>
            <p:cNvSpPr txBox="1"/>
            <p:nvPr/>
          </p:nvSpPr>
          <p:spPr>
            <a:xfrm>
              <a:off x="2844800" y="2931467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67546AD-7B06-4AE5-A045-77398B2754FE}"/>
                </a:ext>
              </a:extLst>
            </p:cNvPr>
            <p:cNvCxnSpPr/>
            <p:nvPr/>
          </p:nvCxnSpPr>
          <p:spPr>
            <a:xfrm>
              <a:off x="4267200" y="2283767"/>
              <a:ext cx="0" cy="461665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BB3DD4-959A-4252-8851-D21B527253F9}"/>
                </a:ext>
              </a:extLst>
            </p:cNvPr>
            <p:cNvCxnSpPr/>
            <p:nvPr/>
          </p:nvCxnSpPr>
          <p:spPr>
            <a:xfrm>
              <a:off x="6108700" y="2271067"/>
              <a:ext cx="0" cy="461665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6556AD-173F-402D-9FE4-A0754C94155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514600"/>
              <a:ext cx="1841500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D499280-E5C1-4AAD-AF06-494AD7564843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931467"/>
              <a:ext cx="0" cy="461665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8ABDB1-4820-46F7-B325-B9A72052BA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2931467"/>
              <a:ext cx="0" cy="461665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6209C4-F541-43E7-AA1D-B690FEF7DB5D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162300"/>
              <a:ext cx="2705100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BCA938-81E3-4848-9FAB-2D845D799675}"/>
                </a:ext>
              </a:extLst>
            </p:cNvPr>
            <p:cNvSpPr txBox="1"/>
            <p:nvPr/>
          </p:nvSpPr>
          <p:spPr>
            <a:xfrm>
              <a:off x="6756400" y="1913065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Rearrest</a:t>
              </a:r>
              <a:endPara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43C7EB-D450-475D-BE9F-EE97DC6DB823}"/>
                </a:ext>
              </a:extLst>
            </p:cNvPr>
            <p:cNvSpPr txBox="1"/>
            <p:nvPr/>
          </p:nvSpPr>
          <p:spPr>
            <a:xfrm>
              <a:off x="4032250" y="2648634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Time in prison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3B94A0-7F88-4602-AE64-90AA9ED84964}"/>
                </a:ext>
              </a:extLst>
            </p:cNvPr>
            <p:cNvSpPr txBox="1"/>
            <p:nvPr/>
          </p:nvSpPr>
          <p:spPr>
            <a:xfrm>
              <a:off x="622300" y="2633245"/>
              <a:ext cx="2222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Time-to-event</a:t>
              </a:r>
              <a:r>
                <a:rPr lang="en-US" b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2B2AAD-497D-4889-BF06-9EB62BB0B1AF}"/>
                </a:ext>
              </a:extLst>
            </p:cNvPr>
            <p:cNvSpPr/>
            <p:nvPr/>
          </p:nvSpPr>
          <p:spPr>
            <a:xfrm>
              <a:off x="622300" y="1587500"/>
              <a:ext cx="10502900" cy="276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06E255-242F-44E7-81E7-75833358E13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100" y="2514600"/>
              <a:ext cx="2755900" cy="0"/>
            </a:xfrm>
            <a:prstGeom prst="line">
              <a:avLst/>
            </a:prstGeom>
            <a:ln w="28575">
              <a:solidFill>
                <a:srgbClr val="7272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377686-41CA-43AC-B4CE-814AF583A399}"/>
                </a:ext>
              </a:extLst>
            </p:cNvPr>
            <p:cNvCxnSpPr/>
            <p:nvPr/>
          </p:nvCxnSpPr>
          <p:spPr>
            <a:xfrm>
              <a:off x="7912100" y="2283767"/>
              <a:ext cx="0" cy="4616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05E2EEB-C41A-4814-9F63-0E6696DA9C3A}"/>
              </a:ext>
            </a:extLst>
          </p:cNvPr>
          <p:cNvGrpSpPr/>
          <p:nvPr/>
        </p:nvGrpSpPr>
        <p:grpSpPr>
          <a:xfrm>
            <a:off x="622300" y="1587500"/>
            <a:ext cx="10502900" cy="2768600"/>
            <a:chOff x="622300" y="1587500"/>
            <a:chExt cx="10502900" cy="27686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7CD132-ACA6-4091-8C40-1D3DDC640E22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3162300"/>
              <a:ext cx="2311400" cy="0"/>
            </a:xfrm>
            <a:prstGeom prst="line">
              <a:avLst/>
            </a:prstGeom>
            <a:ln w="28575">
              <a:solidFill>
                <a:srgbClr val="72727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036DD7-7C78-452A-8F54-A268571445F9}"/>
                </a:ext>
              </a:extLst>
            </p:cNvPr>
            <p:cNvCxnSpPr>
              <a:cxnSpLocks/>
            </p:cNvCxnSpPr>
            <p:nvPr/>
          </p:nvCxnSpPr>
          <p:spPr>
            <a:xfrm>
              <a:off x="6108700" y="2514600"/>
              <a:ext cx="1803400" cy="0"/>
            </a:xfrm>
            <a:prstGeom prst="line">
              <a:avLst/>
            </a:prstGeom>
            <a:ln w="28575">
              <a:solidFill>
                <a:srgbClr val="72727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C21FD11-BCA5-444D-912F-5F594322EF8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514600"/>
              <a:ext cx="914400" cy="0"/>
            </a:xfrm>
            <a:prstGeom prst="line">
              <a:avLst/>
            </a:prstGeom>
            <a:ln w="28575">
              <a:solidFill>
                <a:srgbClr val="72727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013E78-BAF7-4830-BC0B-774773AEDA15}"/>
                </a:ext>
              </a:extLst>
            </p:cNvPr>
            <p:cNvSpPr txBox="1"/>
            <p:nvPr/>
          </p:nvSpPr>
          <p:spPr>
            <a:xfrm>
              <a:off x="2844800" y="2283767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6F6BBE-6FFC-4ADD-9DEA-93034F85B821}"/>
                </a:ext>
              </a:extLst>
            </p:cNvPr>
            <p:cNvSpPr txBox="1"/>
            <p:nvPr/>
          </p:nvSpPr>
          <p:spPr>
            <a:xfrm>
              <a:off x="2844800" y="2931467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A0264D0-A562-447C-A182-868EFED61130}"/>
                </a:ext>
              </a:extLst>
            </p:cNvPr>
            <p:cNvCxnSpPr/>
            <p:nvPr/>
          </p:nvCxnSpPr>
          <p:spPr>
            <a:xfrm>
              <a:off x="8826500" y="2931467"/>
              <a:ext cx="0" cy="461665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3F829E-3B1B-4005-82B8-B29618FB6D49}"/>
                </a:ext>
              </a:extLst>
            </p:cNvPr>
            <p:cNvCxnSpPr/>
            <p:nvPr/>
          </p:nvCxnSpPr>
          <p:spPr>
            <a:xfrm>
              <a:off x="4267200" y="2283767"/>
              <a:ext cx="0" cy="461665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71153AA-2B46-41E2-8521-C73DAF8DB246}"/>
                </a:ext>
              </a:extLst>
            </p:cNvPr>
            <p:cNvCxnSpPr>
              <a:cxnSpLocks/>
            </p:cNvCxnSpPr>
            <p:nvPr/>
          </p:nvCxnSpPr>
          <p:spPr>
            <a:xfrm>
              <a:off x="8826500" y="3162300"/>
              <a:ext cx="184150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2E818B1-B4C1-4F3B-B9E6-62AE59B90676}"/>
                </a:ext>
              </a:extLst>
            </p:cNvPr>
            <p:cNvCxnSpPr/>
            <p:nvPr/>
          </p:nvCxnSpPr>
          <p:spPr>
            <a:xfrm>
              <a:off x="6108700" y="2271067"/>
              <a:ext cx="0" cy="461665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358CEE-79AF-4861-868A-8F3ED7D8836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514600"/>
              <a:ext cx="1841500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F228F2-470D-4202-90BE-270BBA6CA096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931467"/>
              <a:ext cx="0" cy="461665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B38A42A-3296-4E20-9A0A-F47C4A21A1ED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2931466"/>
              <a:ext cx="0" cy="461665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981651-40F2-401B-A5D5-7B99F4C1A45B}"/>
                </a:ext>
              </a:extLst>
            </p:cNvPr>
            <p:cNvSpPr txBox="1"/>
            <p:nvPr/>
          </p:nvSpPr>
          <p:spPr>
            <a:xfrm>
              <a:off x="6756400" y="1913065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Rearrest</a:t>
              </a:r>
              <a:endPara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458E7A-4FA4-41F5-8D7B-75E9493FB94A}"/>
                </a:ext>
              </a:extLst>
            </p:cNvPr>
            <p:cNvSpPr txBox="1"/>
            <p:nvPr/>
          </p:nvSpPr>
          <p:spPr>
            <a:xfrm>
              <a:off x="7670800" y="3394503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Death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28967F-51BE-4D91-83D8-22207A73647C}"/>
                </a:ext>
              </a:extLst>
            </p:cNvPr>
            <p:cNvSpPr txBox="1"/>
            <p:nvPr/>
          </p:nvSpPr>
          <p:spPr>
            <a:xfrm>
              <a:off x="4032251" y="2650951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Time in prison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5B32DD-E9BE-4CBF-BDD0-724448A9A186}"/>
                </a:ext>
              </a:extLst>
            </p:cNvPr>
            <p:cNvSpPr/>
            <p:nvPr/>
          </p:nvSpPr>
          <p:spPr>
            <a:xfrm>
              <a:off x="622300" y="1587500"/>
              <a:ext cx="10502900" cy="276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14F355-A0AA-46E0-B859-10488CD5085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100" y="2514600"/>
              <a:ext cx="2755900" cy="0"/>
            </a:xfrm>
            <a:prstGeom prst="line">
              <a:avLst/>
            </a:prstGeom>
            <a:ln w="28575">
              <a:solidFill>
                <a:srgbClr val="7272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811387-8BB8-4FD2-A865-0CA6581E6F52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162300"/>
              <a:ext cx="457200" cy="0"/>
            </a:xfrm>
            <a:prstGeom prst="line">
              <a:avLst/>
            </a:prstGeom>
            <a:ln w="28575">
              <a:solidFill>
                <a:srgbClr val="72727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7C27BA2-9527-44BB-9269-4D5FC5B5A149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162300"/>
              <a:ext cx="2705100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834C04-9824-48D9-A0BF-A91E16343F3D}"/>
                </a:ext>
              </a:extLst>
            </p:cNvPr>
            <p:cNvCxnSpPr/>
            <p:nvPr/>
          </p:nvCxnSpPr>
          <p:spPr>
            <a:xfrm>
              <a:off x="7912100" y="2283767"/>
              <a:ext cx="0" cy="4616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A848D2-EF74-4C08-A012-281689ECC80A}"/>
                </a:ext>
              </a:extLst>
            </p:cNvPr>
            <p:cNvSpPr txBox="1"/>
            <p:nvPr/>
          </p:nvSpPr>
          <p:spPr>
            <a:xfrm>
              <a:off x="622300" y="2633245"/>
              <a:ext cx="2222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Time-to-event</a:t>
              </a:r>
              <a:r>
                <a:rPr lang="en-US" b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96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65183B-7255-4469-B3D8-5BA561CE4F49}"/>
              </a:ext>
            </a:extLst>
          </p:cNvPr>
          <p:cNvGrpSpPr/>
          <p:nvPr/>
        </p:nvGrpSpPr>
        <p:grpSpPr>
          <a:xfrm>
            <a:off x="1960413" y="1811682"/>
            <a:ext cx="8597810" cy="3012216"/>
            <a:chOff x="2424869" y="1811682"/>
            <a:chExt cx="8597810" cy="301221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01BC2C7-E60C-4A5D-8675-801C15E831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3714" y="2668593"/>
              <a:ext cx="1870944" cy="1423679"/>
              <a:chOff x="1724025" y="2654300"/>
              <a:chExt cx="1123950" cy="92710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B19B143-451A-41EA-9C78-36E3C97FADBB}"/>
                  </a:ext>
                </a:extLst>
              </p:cNvPr>
              <p:cNvSpPr/>
              <p:nvPr/>
            </p:nvSpPr>
            <p:spPr>
              <a:xfrm>
                <a:off x="1724025" y="2654300"/>
                <a:ext cx="1123950" cy="927100"/>
              </a:xfrm>
              <a:prstGeom prst="roundRect">
                <a:avLst>
                  <a:gd name="adj" fmla="val 9818"/>
                </a:avLst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Top Corners Rounded 43">
                <a:extLst>
                  <a:ext uri="{FF2B5EF4-FFF2-40B4-BE49-F238E27FC236}">
                    <a16:creationId xmlns:a16="http://schemas.microsoft.com/office/drawing/2014/main" id="{E7D4B014-7C1A-4175-8452-A5ADFB930F4B}"/>
                  </a:ext>
                </a:extLst>
              </p:cNvPr>
              <p:cNvSpPr/>
              <p:nvPr/>
            </p:nvSpPr>
            <p:spPr>
              <a:xfrm>
                <a:off x="1773154" y="2711090"/>
                <a:ext cx="1023936" cy="166414"/>
              </a:xfrm>
              <a:prstGeom prst="round2SameRect">
                <a:avLst>
                  <a:gd name="adj1" fmla="val 2382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Top Corners Rounded 44">
                <a:extLst>
                  <a:ext uri="{FF2B5EF4-FFF2-40B4-BE49-F238E27FC236}">
                    <a16:creationId xmlns:a16="http://schemas.microsoft.com/office/drawing/2014/main" id="{B9FD7E21-12F0-4233-A18C-041F9B14A071}"/>
                  </a:ext>
                </a:extLst>
              </p:cNvPr>
              <p:cNvSpPr/>
              <p:nvPr/>
            </p:nvSpPr>
            <p:spPr>
              <a:xfrm rot="10800000">
                <a:off x="1773154" y="2926036"/>
                <a:ext cx="1023936" cy="603483"/>
              </a:xfrm>
              <a:prstGeom prst="round2SameRect">
                <a:avLst>
                  <a:gd name="adj1" fmla="val 851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B2D94E3-F485-4EF3-8AC3-5D0AEDCF8C42}"/>
                  </a:ext>
                </a:extLst>
              </p:cNvPr>
              <p:cNvSpPr/>
              <p:nvPr/>
            </p:nvSpPr>
            <p:spPr>
              <a:xfrm flipH="1">
                <a:off x="2097337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B210B2F-738B-4E81-B392-EE0273DE3B6E}"/>
                  </a:ext>
                </a:extLst>
              </p:cNvPr>
              <p:cNvSpPr/>
              <p:nvPr/>
            </p:nvSpPr>
            <p:spPr>
              <a:xfrm flipH="1">
                <a:off x="2447213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8C7DCF5-CFC0-46E8-89B1-F300E9E87AA7}"/>
                  </a:ext>
                </a:extLst>
              </p:cNvPr>
              <p:cNvSpPr/>
              <p:nvPr/>
            </p:nvSpPr>
            <p:spPr>
              <a:xfrm rot="5400000">
                <a:off x="2259716" y="2593537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E14EE13-507D-4DD7-952D-A60DC5AE0C6C}"/>
                  </a:ext>
                </a:extLst>
              </p:cNvPr>
              <p:cNvSpPr/>
              <p:nvPr/>
            </p:nvSpPr>
            <p:spPr>
              <a:xfrm rot="5400000">
                <a:off x="2273433" y="2803720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53E8B7C-27BC-410C-A432-A1F42873EB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51309" y="2668593"/>
              <a:ext cx="1870944" cy="1423679"/>
              <a:chOff x="1724025" y="2654300"/>
              <a:chExt cx="1123950" cy="927100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0450F0EE-6CF9-4F42-85D9-0DF250E5C277}"/>
                  </a:ext>
                </a:extLst>
              </p:cNvPr>
              <p:cNvSpPr/>
              <p:nvPr/>
            </p:nvSpPr>
            <p:spPr>
              <a:xfrm>
                <a:off x="1724025" y="2654300"/>
                <a:ext cx="1123950" cy="927100"/>
              </a:xfrm>
              <a:prstGeom prst="roundRect">
                <a:avLst>
                  <a:gd name="adj" fmla="val 9818"/>
                </a:avLst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34D49882-F1EB-461D-8456-43D2FB91A844}"/>
                  </a:ext>
                </a:extLst>
              </p:cNvPr>
              <p:cNvSpPr/>
              <p:nvPr/>
            </p:nvSpPr>
            <p:spPr>
              <a:xfrm>
                <a:off x="1773154" y="2711090"/>
                <a:ext cx="1023936" cy="166414"/>
              </a:xfrm>
              <a:prstGeom prst="round2SameRect">
                <a:avLst>
                  <a:gd name="adj1" fmla="val 2382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87CAEA61-E24C-4A7A-9D1F-1EC920B13DFA}"/>
                  </a:ext>
                </a:extLst>
              </p:cNvPr>
              <p:cNvSpPr/>
              <p:nvPr/>
            </p:nvSpPr>
            <p:spPr>
              <a:xfrm rot="10800000">
                <a:off x="1773154" y="2926036"/>
                <a:ext cx="1023936" cy="603483"/>
              </a:xfrm>
              <a:prstGeom prst="round2SameRect">
                <a:avLst>
                  <a:gd name="adj1" fmla="val 851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C9210A0-8693-4328-8DE1-DDE6AA894D0B}"/>
                  </a:ext>
                </a:extLst>
              </p:cNvPr>
              <p:cNvSpPr/>
              <p:nvPr/>
            </p:nvSpPr>
            <p:spPr>
              <a:xfrm flipH="1">
                <a:off x="2097337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CB0AFCF-5176-4A0A-B460-505B419314F4}"/>
                  </a:ext>
                </a:extLst>
              </p:cNvPr>
              <p:cNvSpPr/>
              <p:nvPr/>
            </p:nvSpPr>
            <p:spPr>
              <a:xfrm flipH="1">
                <a:off x="2447213" y="2926036"/>
                <a:ext cx="27432" cy="603484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55DFB86-138F-46B1-A650-C2311E0758ED}"/>
                  </a:ext>
                </a:extLst>
              </p:cNvPr>
              <p:cNvSpPr/>
              <p:nvPr/>
            </p:nvSpPr>
            <p:spPr>
              <a:xfrm rot="5400000">
                <a:off x="2259716" y="2593537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0B9FE18-4627-46B4-847B-E6DFCED951E8}"/>
                  </a:ext>
                </a:extLst>
              </p:cNvPr>
              <p:cNvSpPr/>
              <p:nvPr/>
            </p:nvSpPr>
            <p:spPr>
              <a:xfrm rot="5400000">
                <a:off x="2273433" y="2803720"/>
                <a:ext cx="27432" cy="1047311"/>
              </a:xfrm>
              <a:prstGeom prst="rect">
                <a:avLst/>
              </a:prstGeom>
              <a:solidFill>
                <a:srgbClr val="727272"/>
              </a:solidFill>
              <a:ln w="12700">
                <a:solidFill>
                  <a:srgbClr val="727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05DE17-A0BF-4C28-9D16-2CD7E75811A7}"/>
                </a:ext>
              </a:extLst>
            </p:cNvPr>
            <p:cNvSpPr txBox="1"/>
            <p:nvPr/>
          </p:nvSpPr>
          <p:spPr>
            <a:xfrm>
              <a:off x="5827274" y="1811682"/>
              <a:ext cx="2120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Copy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2018-02-01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F8A371-47DF-48F7-8CDD-2AADA606CAFB}"/>
                </a:ext>
              </a:extLst>
            </p:cNvPr>
            <p:cNvSpPr txBox="1"/>
            <p:nvPr/>
          </p:nvSpPr>
          <p:spPr>
            <a:xfrm>
              <a:off x="2424869" y="1811682"/>
              <a:ext cx="2120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Copy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2017-02-01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BFE64C-4C81-4AE1-B1EC-CEA176EC685A}"/>
                </a:ext>
              </a:extLst>
            </p:cNvPr>
            <p:cNvSpPr txBox="1"/>
            <p:nvPr/>
          </p:nvSpPr>
          <p:spPr>
            <a:xfrm>
              <a:off x="4121183" y="3088037"/>
              <a:ext cx="2120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- diff -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F2D2C84-E65E-4075-BEB3-3AA2BE797CF1}"/>
                </a:ext>
              </a:extLst>
            </p:cNvPr>
            <p:cNvCxnSpPr>
              <a:cxnSpLocks/>
            </p:cNvCxnSpPr>
            <p:nvPr/>
          </p:nvCxnSpPr>
          <p:spPr>
            <a:xfrm>
              <a:off x="5176157" y="1811682"/>
              <a:ext cx="0" cy="1274196"/>
            </a:xfrm>
            <a:prstGeom prst="line">
              <a:avLst/>
            </a:prstGeom>
            <a:ln w="28575">
              <a:solidFill>
                <a:srgbClr val="72727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B0437B-A789-4B1C-80B3-F1AC383E9505}"/>
                </a:ext>
              </a:extLst>
            </p:cNvPr>
            <p:cNvCxnSpPr>
              <a:cxnSpLocks/>
            </p:cNvCxnSpPr>
            <p:nvPr/>
          </p:nvCxnSpPr>
          <p:spPr>
            <a:xfrm>
              <a:off x="5176157" y="3549702"/>
              <a:ext cx="0" cy="1274196"/>
            </a:xfrm>
            <a:prstGeom prst="line">
              <a:avLst/>
            </a:prstGeom>
            <a:ln w="28575">
              <a:solidFill>
                <a:srgbClr val="72727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C9EA133-A872-44B0-92E8-073B439E1D9E}"/>
                </a:ext>
              </a:extLst>
            </p:cNvPr>
            <p:cNvSpPr txBox="1"/>
            <p:nvPr/>
          </p:nvSpPr>
          <p:spPr>
            <a:xfrm>
              <a:off x="8157710" y="2337946"/>
              <a:ext cx="286496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37160" indent="-137160">
                <a:buFont typeface="Arial" panose="020B0604020202020204" pitchFamily="34" charset="0"/>
                <a:buChar char="•"/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Registration status</a:t>
              </a:r>
            </a:p>
            <a:p>
              <a:r>
                <a:rPr lang="en-US" dirty="0"/>
                <a:t>Demographic features</a:t>
              </a:r>
            </a:p>
            <a:p>
              <a:r>
                <a:rPr lang="en-US" dirty="0"/>
                <a:t>Residence</a:t>
              </a:r>
            </a:p>
            <a:p>
              <a:r>
                <a:rPr lang="en-US" dirty="0"/>
                <a:t>Offense characteristics</a:t>
              </a:r>
            </a:p>
            <a:p>
              <a:r>
                <a:rPr lang="en-US" dirty="0"/>
                <a:t>Conviction information</a:t>
              </a:r>
            </a:p>
            <a:p>
              <a:r>
                <a:rPr lang="en-US" dirty="0"/>
                <a:t>…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638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246</Words>
  <Application>Microsoft Office PowerPoint</Application>
  <PresentationFormat>Widescreen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 Light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Bobae Kang</dc:creator>
  <cp:lastModifiedBy>Kang, Bobae</cp:lastModifiedBy>
  <cp:revision>63</cp:revision>
  <dcterms:created xsi:type="dcterms:W3CDTF">2018-04-02T15:00:40Z</dcterms:created>
  <dcterms:modified xsi:type="dcterms:W3CDTF">2018-11-15T21:15:21Z</dcterms:modified>
</cp:coreProperties>
</file>