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ontserrat SemiBold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77">
          <p15:clr>
            <a:srgbClr val="A4A3A4"/>
          </p15:clr>
        </p15:guide>
        <p15:guide id="2" pos="3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77"/>
        <p:guide pos="3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ontserratSemiBold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SemiBold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SemiBold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2b5150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2b5150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2b515076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2b515076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2b515076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2b515076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2b51507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2b51507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b51507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b51507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2b515076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2b515076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2b515076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2b515076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2b515076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2b515076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2b515076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2b515076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2b51507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2b51507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2b51507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2b51507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1dc5bd7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1dc5bd7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2b515076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2b515076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2b515076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2b515076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2b515076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2b515076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2b515076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2b515076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2b515076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2b515076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2b515076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2b515076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2b515076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2b515076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2b51507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2b51507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2b515076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2b515076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2b515076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2b515076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1dc5bd7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1dc5bd7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2b515076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2b515076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2b515076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2b515076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2b515076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2b515076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2b515076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2b515076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2b515076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b2b515076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2b515076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2b515076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2b515076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2b515076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2b515076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b2b515076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2b515076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2b515076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2b515076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b2b515076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2b51507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2b51507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2b515076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2b515076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2b515076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2b515076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2b515076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2b515076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2b515076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2b515076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2b515076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2b515076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2b515076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2b515076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2b5150767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2b5150767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1dc5bd7e3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b1dc5bd7e3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2b51507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2b51507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2b5150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2b5150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2b5150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2b5150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2b515076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2b515076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2b51507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2b51507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729" y="273844"/>
            <a:ext cx="788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729" y="1369219"/>
            <a:ext cx="7887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810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8758" y="4767263"/>
            <a:ext cx="24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583975" y="62140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Патерни програмування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163" y="1145550"/>
            <a:ext cx="5811680" cy="3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ABC vs ABCMeta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49" y="976050"/>
            <a:ext cx="5215900" cy="32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0" r="10968" t="0"/>
          <a:stretch/>
        </p:blipFill>
        <p:spPr>
          <a:xfrm>
            <a:off x="5774949" y="1590200"/>
            <a:ext cx="3078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700" y="753175"/>
            <a:ext cx="6374127" cy="3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Типи патернів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63750" y="1264175"/>
            <a:ext cx="70116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SemiBold"/>
              <a:buChar char="●"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Породжувальні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SemiBold"/>
              <a:buChar char="●"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Структурні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 SemiBold"/>
              <a:buChar char="●"/>
            </a:pPr>
            <a:r>
              <a:rPr lang="en" sz="2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Поведінкові</a:t>
            </a:r>
            <a:endParaRPr sz="2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348200" y="130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" name="Google Shape;148;p25"/>
          <p:cNvSpPr/>
          <p:nvPr/>
        </p:nvSpPr>
        <p:spPr>
          <a:xfrm>
            <a:off x="6212875" y="650375"/>
            <a:ext cx="1953300" cy="236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7025" y="679100"/>
            <a:ext cx="1905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725" y="1009050"/>
            <a:ext cx="3607644" cy="39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25" y="1026100"/>
            <a:ext cx="3996948" cy="3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873" y="1123700"/>
            <a:ext cx="40862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13" y="1179650"/>
            <a:ext cx="3409479" cy="3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00" y="1281113"/>
            <a:ext cx="4400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850" y="1332163"/>
            <a:ext cx="4226550" cy="247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313" y="933425"/>
            <a:ext cx="6716466" cy="39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45150" y="3484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Породжувальні.Абстрактна Фабрика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0" t="2874"/>
          <a:stretch/>
        </p:blipFill>
        <p:spPr>
          <a:xfrm>
            <a:off x="1878850" y="1202200"/>
            <a:ext cx="5386276" cy="3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600" y="1066800"/>
            <a:ext cx="47815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83975" y="62140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Kahoot Time!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363" y="1312250"/>
            <a:ext cx="5455273" cy="3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75" y="974950"/>
            <a:ext cx="47815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375" y="1538513"/>
            <a:ext cx="3913775" cy="206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900" y="703125"/>
            <a:ext cx="6242200" cy="3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900" y="703125"/>
            <a:ext cx="6242200" cy="3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88" y="1385888"/>
            <a:ext cx="63722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Породжувальні.Фабричний метод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100" y="2006068"/>
            <a:ext cx="5915800" cy="1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Породжувальні.Одинак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00" y="4426725"/>
            <a:ext cx="42195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00" y="812875"/>
            <a:ext cx="5811960" cy="34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Структурні.Фасад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5525"/>
            <a:ext cx="2833768" cy="41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568" y="855525"/>
            <a:ext cx="5853031" cy="2922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Структурні.Фасад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113" y="2028825"/>
            <a:ext cx="6581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Структурні.Адаптер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900" y="616675"/>
            <a:ext cx="4514199" cy="18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053" y="2541675"/>
            <a:ext cx="3939897" cy="2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Структурні.Адаптер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9675"/>
            <a:ext cx="8839200" cy="178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Абстрактні класи та інтерфейси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00" y="967200"/>
            <a:ext cx="3555966" cy="3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366" y="933425"/>
            <a:ext cx="4670234" cy="311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Структурні.Адаптер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3950"/>
            <a:ext cx="8839200" cy="213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4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Структурні.Адаптер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3950"/>
            <a:ext cx="8839200" cy="213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5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Структурні.Адаптер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25" y="703125"/>
            <a:ext cx="6566306" cy="41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Структурні.Заступник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03" y="66950"/>
            <a:ext cx="4054172" cy="23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3" y="2445298"/>
            <a:ext cx="7278225" cy="2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Структурні.Заступник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850" y="1134863"/>
            <a:ext cx="6331050" cy="28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1366838"/>
            <a:ext cx="81534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2200"/>
            <a:ext cx="8839200" cy="304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0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313" y="703125"/>
            <a:ext cx="6283367" cy="4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1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5525"/>
            <a:ext cx="8839201" cy="308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2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5" name="Google Shape;3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63" y="703125"/>
            <a:ext cx="6639619" cy="4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Метаклас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1017600"/>
            <a:ext cx="4021550" cy="23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25" y="4188800"/>
            <a:ext cx="5867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1525" y="1589526"/>
            <a:ext cx="4361799" cy="7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3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Поведінкові.Команда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8" y="947738"/>
            <a:ext cx="78581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388" y="990600"/>
            <a:ext cx="58959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5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13" y="940825"/>
            <a:ext cx="60293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6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75" y="1271588"/>
            <a:ext cx="84391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7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688" y="1981475"/>
            <a:ext cx="5667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8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1278775"/>
            <a:ext cx="72961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925" y="2814425"/>
            <a:ext cx="72961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9"/>
          <p:cNvSpPr txBox="1"/>
          <p:nvPr/>
        </p:nvSpPr>
        <p:spPr>
          <a:xfrm>
            <a:off x="293975" y="118125"/>
            <a:ext cx="769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Поведінкові.Спостерігач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63" y="703125"/>
            <a:ext cx="4610929" cy="41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216" y="787275"/>
            <a:ext cx="3778624" cy="3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138" y="288763"/>
            <a:ext cx="937200" cy="9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3679">
            <a:off x="4572037" y="344238"/>
            <a:ext cx="937199" cy="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0"/>
          <p:cNvSpPr txBox="1"/>
          <p:nvPr/>
        </p:nvSpPr>
        <p:spPr>
          <a:xfrm>
            <a:off x="377450" y="1672050"/>
            <a:ext cx="7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6D9BF5"/>
                </a:solidFill>
                <a:latin typeface="Montserrat"/>
                <a:ea typeface="Montserrat"/>
                <a:cs typeface="Montserrat"/>
                <a:sym typeface="Montserrat"/>
              </a:rPr>
              <a:t>Дякую</a:t>
            </a:r>
            <a:endParaRPr b="1" i="0" sz="9600" u="none" cap="none" strike="noStrike">
              <a:solidFill>
                <a:srgbClr val="6D9BF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Метаклас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3425"/>
            <a:ext cx="4121825" cy="11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2225" y="933425"/>
            <a:ext cx="4564976" cy="30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434875"/>
            <a:ext cx="36385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Метаклас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88" y="2081213"/>
            <a:ext cx="50768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Кастомні м</a:t>
            </a: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етакласи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933425"/>
            <a:ext cx="348615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000" y="2195513"/>
            <a:ext cx="43719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Кастомні метакласи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3300"/>
            <a:ext cx="8839202" cy="112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85825"/>
            <a:ext cx="54673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Кастомні метакласи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5825"/>
            <a:ext cx="5448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6050" y="3766500"/>
            <a:ext cx="37719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