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77">
          <p15:clr>
            <a:srgbClr val="A4A3A4"/>
          </p15:clr>
        </p15:guide>
        <p15:guide id="2" pos="3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77"/>
        <p:guide pos="3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2b5150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b2b5150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fe032ad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fe032ad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fe032adc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fe032ad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dc5bd7e3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1dc5bd7e3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1dc5bd7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1dc5bd7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6f4ea48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6f4ea48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fe032ad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fe032ad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fe032ad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fe032ad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fe032ad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fe032ad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fe032ad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fe032ad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e032ad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e032ad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e032ad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e032ad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>
  <p:cSld name="OBJECT 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729" y="273844"/>
            <a:ext cx="7887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729" y="1369219"/>
            <a:ext cx="7887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810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8758" y="4767263"/>
            <a:ext cx="24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E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609575" y="374050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836" y="959050"/>
            <a:ext cx="6702326" cy="335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188" y="1001075"/>
            <a:ext cx="6471626" cy="36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786875" y="1136225"/>
            <a:ext cx="71211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Live </a:t>
            </a: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coding</a:t>
            </a: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time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138" y="288763"/>
            <a:ext cx="937200" cy="9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3679">
            <a:off x="4572037" y="344238"/>
            <a:ext cx="937199" cy="9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377450" y="1672050"/>
            <a:ext cx="74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6D9BF5"/>
                </a:solidFill>
                <a:latin typeface="Montserrat"/>
                <a:ea typeface="Montserrat"/>
                <a:cs typeface="Montserrat"/>
                <a:sym typeface="Montserrat"/>
              </a:rPr>
              <a:t>Дякую</a:t>
            </a:r>
            <a:endParaRPr b="1" i="0" sz="9600" u="none" cap="none" strike="noStrike">
              <a:solidFill>
                <a:srgbClr val="6D9BF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83975" y="621400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Kahoot Time!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363" y="1312250"/>
            <a:ext cx="5455273" cy="3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Стандартний boot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863" y="1836275"/>
            <a:ext cx="4966276" cy="14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523" y="1790048"/>
            <a:ext cx="1563425" cy="1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Dual-</a:t>
            </a: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boot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275" y="1755050"/>
            <a:ext cx="7455449" cy="16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648" y="242823"/>
            <a:ext cx="1563425" cy="1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Virtualization(Type 2)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350" y="353912"/>
            <a:ext cx="4793800" cy="44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604" y="3856125"/>
            <a:ext cx="1016371" cy="10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525" y="907800"/>
            <a:ext cx="968025" cy="9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925" y="883624"/>
            <a:ext cx="1016375" cy="1016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Cgroups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46675" y="1170350"/>
            <a:ext cx="83067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cpuset - assigns individual processor(s) and memory nodes to task(s) in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cpu - uses the scheduler to provide cgroup tasks access to the processor resources;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cpuacct - generates reports about processor usage by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io - sets limit to read/write from/to block devices;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memory - sets limit on memory usage by a task(s) from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devices - allows access to devices by a task(s) from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freezer - allows to suspend/resume for a task(s) from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net_cls - allows to mark network packets from task(s) from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net_prio - provides a way to dynamically set the priority of network traffic per network interface for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perf_event - provides access to perf events) to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hugetlb - activates support for huge pages for a group;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pid - sets limit to number of processes in a group.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Containerization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100" y="670288"/>
            <a:ext cx="4478440" cy="390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525" y="636175"/>
            <a:ext cx="1016375" cy="101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525" y="1530675"/>
            <a:ext cx="1016375" cy="101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525" y="2391050"/>
            <a:ext cx="1016375" cy="101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525" y="3559225"/>
            <a:ext cx="1016375" cy="10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Automation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650" y="1085825"/>
            <a:ext cx="7051162" cy="3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688" y="1844038"/>
            <a:ext cx="6066627" cy="1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