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77">
          <p15:clr>
            <a:srgbClr val="A4A3A4"/>
          </p15:clr>
        </p15:guide>
        <p15:guide id="2" pos="3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77"/>
        <p:guide pos="3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b2b5150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b2b5150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00c158f0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00c158f0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00c158f0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00c158f0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1dc5bd7e3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b1dc5bd7e3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00c158f0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00c158f0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1dc5bd7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1dc5bd7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fe032ad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fe032ad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0c158f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0c158f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00c158f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00c158f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00c158f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00c158f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00c158f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00c158f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00c158f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00c158f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>
  <p:cSld name="OBJECT 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729" y="273844"/>
            <a:ext cx="7887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729" y="1369219"/>
            <a:ext cx="7887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810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8758" y="4767263"/>
            <a:ext cx="24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1E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496875" y="2546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Багатопоточність у Python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187" y="837663"/>
            <a:ext cx="6165624" cy="346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Access control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78450" y="1119175"/>
            <a:ext cx="83748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Lock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RLock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Semaphore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Condition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Event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Barrier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Thread Pull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775" y="808275"/>
            <a:ext cx="5870452" cy="35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" y="121621"/>
            <a:ext cx="385200" cy="117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8138" y="288763"/>
            <a:ext cx="937200" cy="9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523679">
            <a:off x="4572037" y="344238"/>
            <a:ext cx="937199" cy="9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377450" y="1672050"/>
            <a:ext cx="746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rgbClr val="6D9BF5"/>
                </a:solidFill>
                <a:latin typeface="Montserrat"/>
                <a:ea typeface="Montserrat"/>
                <a:cs typeface="Montserrat"/>
                <a:sym typeface="Montserrat"/>
              </a:rPr>
              <a:t>Дякую</a:t>
            </a:r>
            <a:endParaRPr b="1" i="0" sz="9600" u="none" cap="none" strike="noStrike">
              <a:solidFill>
                <a:srgbClr val="6D9BF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929500" y="1879050"/>
            <a:ext cx="745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You are not making your computer faster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You're pushing the hardware to its limits.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3975" y="621400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Kahoot Time!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363" y="1312250"/>
            <a:ext cx="5455273" cy="3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98" y="1590600"/>
            <a:ext cx="1334000" cy="34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048" y="271850"/>
            <a:ext cx="57150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5023" y="2284875"/>
            <a:ext cx="1764173" cy="27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275" y="955400"/>
            <a:ext cx="5605450" cy="3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Threads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50" y="1223425"/>
            <a:ext cx="4193500" cy="24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900" y="1245475"/>
            <a:ext cx="4125275" cy="24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CPU/IO bound tasks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325" y="943200"/>
            <a:ext cx="5781352" cy="32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GIL(Global Interpreter Lock)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200" y="1496813"/>
            <a:ext cx="6879601" cy="21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7825" y="4495325"/>
            <a:ext cx="1235500" cy="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45150" y="348425"/>
            <a:ext cx="676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Thread creation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78450" y="1119175"/>
            <a:ext cx="83748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Class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Functor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Medium"/>
              <a:buChar char="●"/>
            </a:pPr>
            <a:r>
              <a:rPr lang="en" sz="2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Timer</a:t>
            </a:r>
            <a:endParaRPr sz="2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