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77">
          <p15:clr>
            <a:srgbClr val="A4A3A4"/>
          </p15:clr>
        </p15:guide>
        <p15:guide id="2" pos="31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77"/>
        <p:guide pos="3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21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2b5150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b2b5150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750ce0be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750ce0be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1dc5bd7e3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1dc5bd7e3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1dc5bd7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1dc5bd7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e032adc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e032adc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00c158f0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00c158f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824592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824592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750ce0b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750ce0b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750ce0b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750ce0b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750ce0b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750ce0b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750ce0b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750ce0b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>
  <p:cSld name="OBJECT 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729" y="273844"/>
            <a:ext cx="7887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729" y="1369219"/>
            <a:ext cx="7887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810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8758" y="4767263"/>
            <a:ext cx="24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E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496875" y="2546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Процеси у Python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414" y="904725"/>
            <a:ext cx="5927174" cy="33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IPC. Process Pool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225" y="933425"/>
            <a:ext cx="4539541" cy="39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4" y="121621"/>
            <a:ext cx="385200" cy="117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8138" y="288763"/>
            <a:ext cx="937200" cy="9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23679">
            <a:off x="4572037" y="344238"/>
            <a:ext cx="937199" cy="9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377450" y="1672050"/>
            <a:ext cx="746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6D9BF5"/>
                </a:solidFill>
                <a:latin typeface="Montserrat"/>
                <a:ea typeface="Montserrat"/>
                <a:cs typeface="Montserrat"/>
                <a:sym typeface="Montserrat"/>
              </a:rPr>
              <a:t>Дякую</a:t>
            </a:r>
            <a:endParaRPr b="1" i="0" sz="9600" u="none" cap="none" strike="noStrike">
              <a:solidFill>
                <a:srgbClr val="6D9BF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583975" y="621400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Kahoot Time!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363" y="1312250"/>
            <a:ext cx="5455273" cy="30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GIL workaround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5825"/>
            <a:ext cx="8839204" cy="2965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Process creation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78450" y="1119175"/>
            <a:ext cx="83748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Class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Functor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Function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Context and start methods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78450" y="1119175"/>
            <a:ext cx="83748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Spawn !(if you are windows user you have only it. It copies only needed)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Fork !( fork does not copy the parent process's threads, but copy anything else)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Forkserver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IPC. Shared Memory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000" y="1478975"/>
            <a:ext cx="2185550" cy="21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575" y="1478975"/>
            <a:ext cx="3614574" cy="218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IPC. Shared Memory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8938" y="898175"/>
            <a:ext cx="5366137" cy="39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IPC. Files/</a:t>
            </a: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Named Pipes/</a:t>
            </a: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Sockets/Pipes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6900" y="1009075"/>
            <a:ext cx="4850212" cy="3905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IPC. Files/</a:t>
            </a: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Named Pipes/</a:t>
            </a: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Sockets/Pipes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5825"/>
            <a:ext cx="8839200" cy="303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