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AF104E-26CF-5642-DDF7-AABF21934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A766310-274F-CF4E-BB95-CEA9EB52C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BE441E-0128-DE33-D0FF-CE709E74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7ACD54-999E-F162-DC79-E9FF6108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89B8F6-B55B-3E6F-3DAA-A7F315C9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90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1518F4-109D-C09B-3001-75659FE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184EBE-6DDD-3CFF-D163-B76B19DF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F66240-8B34-35D2-4DB8-BCD54317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3620EF-2666-CDC7-4733-2D451E4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FF445C-1AE2-336A-6ABB-64B0C5C8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053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77157FC-7F24-E10A-560D-963DDC426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F6F001-0A61-D30C-8C61-B9284F49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E876DC2-7C46-44DB-2037-76AB6BE4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32184C-28B0-0A4C-6465-604E0E1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F89112-A951-22CD-2369-AEC1C856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903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A3F0EE-75C8-CC3B-331B-08B8A2F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A0BF81-DD8E-2FC9-2AD1-E988DD7C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61C3A0-B1A1-C5C2-411E-B46FF3B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06882F-70C7-92C7-2397-A57F707E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FFBDF3-7A5C-66DE-3AF5-2E49F054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70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8C5F55-8A78-05F6-1759-C7E31E2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4CDCB1-B047-E630-B904-CD26F908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3A3A2A-BED5-5270-E86E-0DA72FF7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6F3FD7-D20A-0C4C-C8D2-71CC595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5468D5-21C4-C9B4-1535-31C12183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67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45E4E3-620E-CDC2-D965-E4A35AD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5A1AD-6B10-4F77-044B-AF962448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C5A5204-8253-1B69-2F02-0EF69442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34CBBBF-285C-5721-A01B-4D51D65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35F0EC-F65B-C5BC-F19D-A55296D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F8BDA6-8EE1-CDC0-55DC-84B3D27C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50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4657A3-1BCC-5B4C-C818-6445AE47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4449F3-E209-C5FD-FFF8-3B803EA1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91A0309-246E-6A3C-7ADF-286D5EC24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4BD3AE6-148E-C9A4-DB1A-8A80B6B2F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98F82C2-E3E0-5C9B-8008-6B7D470F0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80709C9-98E2-1A4B-6025-719B8EB2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1E81C12-F916-CC0B-5377-6209A339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967A620-B048-6FFB-985E-DC076407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36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235677-B090-0EDA-F162-A9003FC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4B66CEA-10BC-E939-E1E1-67689116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7A32B30-D68B-BDBA-E0DD-A0A0F229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EB6B62A-0984-F412-814F-7FF0B95F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47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A66F9A0-7D14-61FE-CF33-FCE2D347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1EBDB32-31C4-E0C6-28D3-725B37A4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E7922CB-3843-08D1-18E0-432CE243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7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F4DE6B-9EE8-5690-518A-AE105F12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ACD47D-800E-9963-C2C8-081D764D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D43C73F-C3FD-6EEB-B0D5-AA9FC964B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87C4788-B933-5A97-94C8-CD126D53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E60FB49-BA53-A9A7-D18C-33454306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0C143FD-179D-7C31-43C7-48C3634C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204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57E7515-A517-23CC-8156-DF720468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420067E-D310-E1C3-4B78-E1E295060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1A4A7F0-54F3-73A2-C06F-233B1D158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5C2B660-3F17-4C51-D101-B0A625C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6F4BFE7-7CAB-B75B-6613-A6C15BB0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092A11-2A72-3E6E-4FA0-B0F48A9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90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8F68E09-AEA6-197B-882F-3FC628C8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528DE4-018B-36EF-6AF9-109956A1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0C7FD1-D9EB-E109-861F-E2BBF732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6394-F8A0-124E-904A-78D83EDE72DA}" type="datetimeFigureOut">
              <a:rPr lang="nb-NO" smtClean="0"/>
              <a:t>19.11.2023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4A314E5-0D70-97DF-6BCA-8E57D13F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5B521B-80C3-0120-DFEA-7D77C206B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3D3D-77D6-7F42-8EB1-4A2B069ED20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7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k 4" descr="Datamaskin med heldekkende fyll">
            <a:extLst>
              <a:ext uri="{FF2B5EF4-FFF2-40B4-BE49-F238E27FC236}">
                <a16:creationId xmlns:a16="http://schemas.microsoft.com/office/drawing/2014/main" id="{7F46E569-26DC-7462-61EA-5AB2A427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86" y="1044143"/>
            <a:ext cx="914400" cy="914400"/>
          </a:xfrm>
          <a:prstGeom prst="rect">
            <a:avLst/>
          </a:prstGeom>
        </p:spPr>
      </p:pic>
      <p:pic>
        <p:nvPicPr>
          <p:cNvPr id="7" name="Grafikk 6" descr="Trådløs ruter med heldekkende fyll">
            <a:extLst>
              <a:ext uri="{FF2B5EF4-FFF2-40B4-BE49-F238E27FC236}">
                <a16:creationId xmlns:a16="http://schemas.microsoft.com/office/drawing/2014/main" id="{70E6CBAC-D9EF-F5E4-A741-77AF0B87E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912" y="1501343"/>
            <a:ext cx="914400" cy="914400"/>
          </a:xfrm>
          <a:prstGeom prst="rect">
            <a:avLst/>
          </a:prstGeom>
        </p:spPr>
      </p:pic>
      <p:pic>
        <p:nvPicPr>
          <p:cNvPr id="9" name="Grafikk 8" descr="Projektor med heldekkende fyll">
            <a:extLst>
              <a:ext uri="{FF2B5EF4-FFF2-40B4-BE49-F238E27FC236}">
                <a16:creationId xmlns:a16="http://schemas.microsoft.com/office/drawing/2014/main" id="{91A360A3-C10D-02C4-94A5-6FD69DCAAA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478" y="-117389"/>
            <a:ext cx="914400" cy="914400"/>
          </a:xfrm>
          <a:prstGeom prst="rect">
            <a:avLst/>
          </a:prstGeom>
        </p:spPr>
      </p:pic>
      <p:pic>
        <p:nvPicPr>
          <p:cNvPr id="10" name="Grafikk 9" descr="Projektor med heldekkende fyll">
            <a:extLst>
              <a:ext uri="{FF2B5EF4-FFF2-40B4-BE49-F238E27FC236}">
                <a16:creationId xmlns:a16="http://schemas.microsoft.com/office/drawing/2014/main" id="{137F21A7-33E1-DB4A-B14C-EA5AA6D32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4585" y="-117389"/>
            <a:ext cx="914400" cy="914400"/>
          </a:xfrm>
          <a:prstGeom prst="rect">
            <a:avLst/>
          </a:prstGeom>
        </p:spPr>
      </p:pic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13E8ED4A-530B-553C-30ED-40D8061C6AA4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rot="5400000" flipH="1" flipV="1">
            <a:off x="1320116" y="61781"/>
            <a:ext cx="704332" cy="126039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1">
            <a:extLst>
              <a:ext uri="{FF2B5EF4-FFF2-40B4-BE49-F238E27FC236}">
                <a16:creationId xmlns:a16="http://schemas.microsoft.com/office/drawing/2014/main" id="{A8CA2397-4735-53F2-1D06-3F2AC12CD759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5400000" flipH="1" flipV="1">
            <a:off x="2333369" y="-951472"/>
            <a:ext cx="704332" cy="3286899"/>
          </a:xfrm>
          <a:prstGeom prst="bentConnector4">
            <a:avLst>
              <a:gd name="adj1" fmla="val 17544"/>
              <a:gd name="adj2" fmla="val 1069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ett linje 11">
            <a:extLst>
              <a:ext uri="{FF2B5EF4-FFF2-40B4-BE49-F238E27FC236}">
                <a16:creationId xmlns:a16="http://schemas.microsoft.com/office/drawing/2014/main" id="{11B9386B-8BD6-3FEB-A48B-C0DAB3E7350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499286" y="1501343"/>
            <a:ext cx="963826" cy="914400"/>
          </a:xfrm>
          <a:prstGeom prst="bentConnector4">
            <a:avLst>
              <a:gd name="adj1" fmla="val 26282"/>
              <a:gd name="adj2" fmla="val 125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Bilde 33" descr="Et bilde som inneholder krets, Elektronteknikk, elektronikk, Elektronisk komponent&#10;&#10;Automatisk generert beskrivelse">
            <a:extLst>
              <a:ext uri="{FF2B5EF4-FFF2-40B4-BE49-F238E27FC236}">
                <a16:creationId xmlns:a16="http://schemas.microsoft.com/office/drawing/2014/main" id="{EBBE9DF9-3058-011F-CB2A-73FC38D2B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0388" y="5273119"/>
            <a:ext cx="1410730" cy="733865"/>
          </a:xfrm>
          <a:prstGeom prst="rect">
            <a:avLst/>
          </a:prstGeom>
        </p:spPr>
      </p:pic>
      <p:cxnSp>
        <p:nvCxnSpPr>
          <p:cNvPr id="35" name="Rett linje 11">
            <a:extLst>
              <a:ext uri="{FF2B5EF4-FFF2-40B4-BE49-F238E27FC236}">
                <a16:creationId xmlns:a16="http://schemas.microsoft.com/office/drawing/2014/main" id="{603A0A48-D33F-2DFC-47E6-2FE720C3F2F6}"/>
              </a:ext>
            </a:extLst>
          </p:cNvPr>
          <p:cNvCxnSpPr>
            <a:cxnSpLocks/>
            <a:stCxn id="34" idx="1"/>
            <a:endCxn id="7" idx="2"/>
          </p:cNvCxnSpPr>
          <p:nvPr/>
        </p:nvCxnSpPr>
        <p:spPr>
          <a:xfrm rot="10800000" flipH="1">
            <a:off x="1260388" y="2415744"/>
            <a:ext cx="1202724" cy="3224309"/>
          </a:xfrm>
          <a:prstGeom prst="bentConnector4">
            <a:avLst>
              <a:gd name="adj1" fmla="val -19007"/>
              <a:gd name="adj2" fmla="val 556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Bilde 39" descr="Et bilde som inneholder elektronikk, kontrollpanel, Elektronteknikk, maskin&#10;&#10;Automatisk generert beskrivelse">
            <a:extLst>
              <a:ext uri="{FF2B5EF4-FFF2-40B4-BE49-F238E27FC236}">
                <a16:creationId xmlns:a16="http://schemas.microsoft.com/office/drawing/2014/main" id="{511E57B1-6AE9-1BF9-41E5-C53965552B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3" y="4737201"/>
            <a:ext cx="1676397" cy="1805699"/>
          </a:xfrm>
          <a:prstGeom prst="rect">
            <a:avLst/>
          </a:prstGeom>
        </p:spPr>
      </p:pic>
      <p:pic>
        <p:nvPicPr>
          <p:cNvPr id="43" name="Bilde 42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F2B8F72B-ADBD-4219-91E1-C2BC4F2D7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678" y="4737201"/>
            <a:ext cx="250092" cy="527222"/>
          </a:xfrm>
          <a:prstGeom prst="rect">
            <a:avLst/>
          </a:prstGeom>
        </p:spPr>
      </p:pic>
      <p:pic>
        <p:nvPicPr>
          <p:cNvPr id="44" name="Bilde 43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BF9F634B-788E-0396-BCC1-1DD8E14425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2982" y="4745897"/>
            <a:ext cx="250092" cy="527222"/>
          </a:xfrm>
          <a:prstGeom prst="rect">
            <a:avLst/>
          </a:prstGeom>
        </p:spPr>
      </p:pic>
      <p:pic>
        <p:nvPicPr>
          <p:cNvPr id="45" name="Bilde 44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10F95ED5-1562-439A-29C1-289C79486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1913" y="4745897"/>
            <a:ext cx="250092" cy="527222"/>
          </a:xfrm>
          <a:prstGeom prst="rect">
            <a:avLst/>
          </a:prstGeom>
        </p:spPr>
      </p:pic>
      <p:pic>
        <p:nvPicPr>
          <p:cNvPr id="46" name="Bilde 45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666D6B65-FEDC-1AD5-ABFD-6EF439DE6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6247" y="4745897"/>
            <a:ext cx="250092" cy="527222"/>
          </a:xfrm>
          <a:prstGeom prst="rect">
            <a:avLst/>
          </a:prstGeom>
        </p:spPr>
      </p:pic>
      <p:pic>
        <p:nvPicPr>
          <p:cNvPr id="47" name="Bilde 46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A7DC3157-0C3A-B0EB-763A-E2C5D9901A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678" y="5264423"/>
            <a:ext cx="250092" cy="527222"/>
          </a:xfrm>
          <a:prstGeom prst="rect">
            <a:avLst/>
          </a:prstGeom>
        </p:spPr>
      </p:pic>
      <p:pic>
        <p:nvPicPr>
          <p:cNvPr id="48" name="Bilde 47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3AEFE9F3-72E2-BE74-16A4-6B6B09C5AE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2982" y="5273119"/>
            <a:ext cx="250092" cy="527222"/>
          </a:xfrm>
          <a:prstGeom prst="rect">
            <a:avLst/>
          </a:prstGeom>
        </p:spPr>
      </p:pic>
      <p:pic>
        <p:nvPicPr>
          <p:cNvPr id="49" name="Bilde 48" descr="Et bilde som inneholder tekst, skjermbilde, Rektangel, design&#10;&#10;Automatisk generert beskrivelse">
            <a:extLst>
              <a:ext uri="{FF2B5EF4-FFF2-40B4-BE49-F238E27FC236}">
                <a16:creationId xmlns:a16="http://schemas.microsoft.com/office/drawing/2014/main" id="{CC623184-7044-21D8-9FC9-2934A7B69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1913" y="5273119"/>
            <a:ext cx="250092" cy="527222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9224906-450E-53FF-6C31-621CF426B110}"/>
              </a:ext>
            </a:extLst>
          </p:cNvPr>
          <p:cNvSpPr txBox="1"/>
          <p:nvPr/>
        </p:nvSpPr>
        <p:spPr>
          <a:xfrm>
            <a:off x="559859" y="1771644"/>
            <a:ext cx="97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PC – </a:t>
            </a:r>
            <a:r>
              <a:rPr lang="nb-NO" sz="1200" b="1" dirty="0" err="1"/>
              <a:t>X</a:t>
            </a:r>
            <a:r>
              <a:rPr lang="nb-NO" sz="1200" b="1" dirty="0"/>
              <a:t>-Plane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02A4BC0-5441-BF40-445D-8F03A794793B}"/>
              </a:ext>
            </a:extLst>
          </p:cNvPr>
          <p:cNvSpPr txBox="1"/>
          <p:nvPr/>
        </p:nvSpPr>
        <p:spPr>
          <a:xfrm>
            <a:off x="2092369" y="1407742"/>
            <a:ext cx="74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Nettverk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CAE30CD-34D2-D7BD-2BA2-43DD0EEE0ABB}"/>
              </a:ext>
            </a:extLst>
          </p:cNvPr>
          <p:cNvSpPr txBox="1"/>
          <p:nvPr/>
        </p:nvSpPr>
        <p:spPr>
          <a:xfrm>
            <a:off x="2804030" y="538240"/>
            <a:ext cx="97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Prosjektorer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762616F3-D1BA-E316-2298-D13BBD18B3D0}"/>
              </a:ext>
            </a:extLst>
          </p:cNvPr>
          <p:cNvSpPr txBox="1"/>
          <p:nvPr/>
        </p:nvSpPr>
        <p:spPr>
          <a:xfrm>
            <a:off x="1121884" y="4985312"/>
            <a:ext cx="164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err="1"/>
              <a:t>Arduino</a:t>
            </a:r>
            <a:r>
              <a:rPr lang="nb-NO" sz="1200" b="1" dirty="0"/>
              <a:t> Mega for OVH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CED29DA-3808-AEEC-2A06-FE574FA8234A}"/>
              </a:ext>
            </a:extLst>
          </p:cNvPr>
          <p:cNvSpPr txBox="1"/>
          <p:nvPr/>
        </p:nvSpPr>
        <p:spPr>
          <a:xfrm>
            <a:off x="2472007" y="4454798"/>
            <a:ext cx="1828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7 </a:t>
            </a:r>
            <a:r>
              <a:rPr lang="nb-NO" sz="1200" b="1" dirty="0" err="1"/>
              <a:t>stk</a:t>
            </a:r>
            <a:r>
              <a:rPr lang="nb-NO" sz="1200" b="1" dirty="0"/>
              <a:t> </a:t>
            </a:r>
            <a:r>
              <a:rPr lang="nb-NO" sz="1200" b="1" dirty="0" err="1"/>
              <a:t>Multiplexere</a:t>
            </a:r>
            <a:r>
              <a:rPr lang="nb-NO" sz="1200" b="1" dirty="0"/>
              <a:t> til OVH</a:t>
            </a:r>
          </a:p>
        </p:txBody>
      </p:sp>
    </p:spTree>
    <p:extLst>
      <p:ext uri="{BB962C8B-B14F-4D97-AF65-F5344CB8AC3E}">
        <p14:creationId xmlns:p14="http://schemas.microsoft.com/office/powerpoint/2010/main" val="411075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Bjørn Hegle</dc:creator>
  <cp:lastModifiedBy>Bjørn Hegle</cp:lastModifiedBy>
  <cp:revision>2</cp:revision>
  <dcterms:created xsi:type="dcterms:W3CDTF">2023-11-19T12:58:16Z</dcterms:created>
  <dcterms:modified xsi:type="dcterms:W3CDTF">2023-11-19T13:12:42Z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f4f1a9-ae13-4e26-ac6c-11f4c8a2f064_Enabled">
    <vt:lpwstr>true</vt:lpwstr>
  </property>
  <property fmtid="{D5CDD505-2E9C-101B-9397-08002B2CF9AE}" pid="3" name="MSIP_Label_5af4f1a9-ae13-4e26-ac6c-11f4c8a2f064_SetDate">
    <vt:lpwstr>2023-11-19T13:10:02Z</vt:lpwstr>
  </property>
  <property fmtid="{D5CDD505-2E9C-101B-9397-08002B2CF9AE}" pid="4" name="MSIP_Label_5af4f1a9-ae13-4e26-ac6c-11f4c8a2f064_Method">
    <vt:lpwstr>Privileged</vt:lpwstr>
  </property>
  <property fmtid="{D5CDD505-2E9C-101B-9397-08002B2CF9AE}" pid="5" name="MSIP_Label_5af4f1a9-ae13-4e26-ac6c-11f4c8a2f064_Name">
    <vt:lpwstr>5af4f1a9-ae13-4e26-ac6c-11f4c8a2f064</vt:lpwstr>
  </property>
  <property fmtid="{D5CDD505-2E9C-101B-9397-08002B2CF9AE}" pid="6" name="MSIP_Label_5af4f1a9-ae13-4e26-ac6c-11f4c8a2f064_SiteId">
    <vt:lpwstr>65f51067-7d65-4aa9-b996-4cc43a0d7111</vt:lpwstr>
  </property>
  <property fmtid="{D5CDD505-2E9C-101B-9397-08002B2CF9AE}" pid="7" name="MSIP_Label_5af4f1a9-ae13-4e26-ac6c-11f4c8a2f064_ActionId">
    <vt:lpwstr>fb6e7dfe-44ca-4092-8bbc-3fe1da877eb0</vt:lpwstr>
  </property>
  <property fmtid="{D5CDD505-2E9C-101B-9397-08002B2CF9AE}" pid="8" name="MSIP_Label_5af4f1a9-ae13-4e26-ac6c-11f4c8a2f064_ContentBits">
    <vt:lpwstr>0</vt:lpwstr>
  </property>
</Properties>
</file>