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B8AC-9786-4EB0-AA63-5D1A712D9A69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C7BC-6FBB-497C-8024-3C3841A10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7BC-6FBB-497C-8024-3C3841A107C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2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FEE0-1A84-EFB7-F860-7AA408CB1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2611-C323-ADC3-4CBC-4A458C91C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A12-2872-4D60-EB9E-2AC501DB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4C7D-ECF6-2EBA-094F-95213EDA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60C9-BE54-A2DE-E065-A9F94298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74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890B-0774-ADDA-7A32-3077E6DB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3CB57-234A-FF91-F02D-1C3F09FC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E37C-7D05-06A2-B1A8-F3ADABAA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6DDD-4A45-7F44-3FFC-33FD700C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D11-FD9D-EBB5-AC76-0F090200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2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F0200-7BE9-C302-C6F6-C8C25C7D5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F36A6-F008-3E6D-AA9F-41AFBAC97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F511-1C3F-457C-BAE2-3CC0E54E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9CC8-AA78-9F25-B66E-44C6423E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1A79-7101-F310-3480-CC0650A6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AE9D-C2F8-95E9-C922-11E2A7C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9F04-7617-25AC-E8FA-6C8C78B1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FE33-F353-833E-D51F-D6BA5C2D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E93AB-F546-90A8-E9DB-0ADD33F5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7607-5466-A37E-01BF-F4DE5D18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6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278D-DF7F-6F39-1F19-93EFA4E1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5C6D3-7EDC-E14E-7223-2CE1A543E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17F7-E3D5-916B-3B20-478688F9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B69A-0EC0-B8FE-E00F-A780FD0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B8D-AE89-E74E-E10F-2E65AF78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00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2580-973D-5802-B025-72397E94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500D-1BF5-1D40-2800-C9658365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F315-FA18-A381-9FBC-C94528C9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3328D-B5C6-2378-753A-0408EB6E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FB322-0496-9C12-ECD7-C6EF00A5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B6C74-F606-3D0D-732A-BA4907A9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69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8726-4325-3F1F-6B28-3C9DC41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1F1-99A7-090B-415C-F8D3049C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BD205-D8BE-E0C3-5FC1-F407D1ED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0E04F-A169-8224-8FD9-C9CFB6142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EDD33-4A38-DA39-9BA8-A6871A58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E96EF-C57B-25FE-4E02-0910958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0E3B0-A6BA-A109-E033-3850C017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2C4E4-087C-B0E7-5435-7C4A7D8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50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674B-EDB2-F001-6E03-9A39183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DA5DA-06E7-029C-6AB7-1772DC46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F4C9D-7726-4142-FD97-EE242E6D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157E9-7629-E10F-A57A-1F094AA5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70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97683-4506-E254-2BD9-95E65A6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C82EC-52C8-576F-A9E4-A994CE83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704C-A89F-1E0C-4BF6-4EECC45F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0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E6A8-DD50-49D9-BB47-2EA8DF4C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F582-2713-3FD8-0F6D-3F984465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B7206-BFF8-2151-F544-FD0B8A133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17D1-7262-DF24-6612-1A044C0D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6680-4D51-C350-1CB6-4061E090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C11EA-BBDE-B225-280A-ACA47554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12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759-555C-22EF-9EAC-EB4F7492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5C181-8A1F-A744-4637-C0E424D65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4DB33-0D10-4F3A-7D39-75A78D9C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EFBB-37BF-6E36-BA29-E1F69FD0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619CE-C524-50C6-D854-2B8466BF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E293-06AA-EDB6-8338-588993FF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3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747FD-977D-AC5F-97DD-E8729B1A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3FA5-911D-3F2F-2892-E8C9EEF8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9BE-DC6C-FEFD-FEFA-706C0D9F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41F9-398C-4AB2-A889-41A31541A143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BB2C-F546-E297-7DA2-FC04A4CE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2017-62B8-360E-B684-CE8DE27E7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1A89-FD5A-4829-AA2B-EFFE3514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0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72F-905A-7092-D43D-073D95C03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C7F89-1FDD-F2D1-E804-A61661AC2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12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FDD-57FB-4E03-EC93-A451DBC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TDD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4368-36E6-D8D2-2586-E8FF6452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6872"/>
          </a:xfrm>
        </p:spPr>
        <p:txBody>
          <a:bodyPr/>
          <a:lstStyle/>
          <a:p>
            <a:r>
              <a:rPr lang="en-AU" dirty="0"/>
              <a:t>RED phase – write a failing unit test</a:t>
            </a:r>
          </a:p>
          <a:p>
            <a:r>
              <a:rPr lang="en-AU" dirty="0"/>
              <a:t>GREEN phase – write just enough production code to make it pass</a:t>
            </a:r>
          </a:p>
          <a:p>
            <a:r>
              <a:rPr lang="en-AU" dirty="0"/>
              <a:t>REFACTOR unit test and production code.</a:t>
            </a:r>
          </a:p>
          <a:p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F2DABE-3ACF-05F6-827A-5F568AF82C92}"/>
              </a:ext>
            </a:extLst>
          </p:cNvPr>
          <p:cNvSpPr/>
          <p:nvPr/>
        </p:nvSpPr>
        <p:spPr>
          <a:xfrm>
            <a:off x="7420304" y="2951710"/>
            <a:ext cx="1471448" cy="14714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38709-D924-C234-7770-8CEB5FD008CA}"/>
              </a:ext>
            </a:extLst>
          </p:cNvPr>
          <p:cNvSpPr/>
          <p:nvPr/>
        </p:nvSpPr>
        <p:spPr>
          <a:xfrm>
            <a:off x="9222801" y="4771696"/>
            <a:ext cx="1471448" cy="14714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Green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254AAE-5694-0EB3-D40C-7FF7402FF5B5}"/>
              </a:ext>
            </a:extLst>
          </p:cNvPr>
          <p:cNvSpPr/>
          <p:nvPr/>
        </p:nvSpPr>
        <p:spPr>
          <a:xfrm>
            <a:off x="5620422" y="4771696"/>
            <a:ext cx="1471448" cy="147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Refactor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23BB78-1CF8-FA83-8C8B-061AB1E01221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8676263" y="4207669"/>
            <a:ext cx="762027" cy="779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A987EA-439A-9442-F3E8-8A46CA67C1F5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7091870" y="5507420"/>
            <a:ext cx="21309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DE023B-6571-E378-82F1-724E616615EC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6876381" y="4207669"/>
            <a:ext cx="759412" cy="779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3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FDD-57FB-4E03-EC93-A451DBC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Uncle Bob’s 3 Laws of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4368-36E6-D8D2-2586-E8FF6452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368"/>
          </a:xfrm>
        </p:spPr>
        <p:txBody>
          <a:bodyPr>
            <a:normAutofit/>
          </a:bodyPr>
          <a:lstStyle/>
          <a:p>
            <a:r>
              <a:rPr lang="en-AU" dirty="0"/>
              <a:t>You may not write any production code until you have written a failing unit test</a:t>
            </a:r>
          </a:p>
          <a:p>
            <a:r>
              <a:rPr lang="en-AU" dirty="0"/>
              <a:t>You may not write more of a unit test than is sufficient to fail, not compiling is failing</a:t>
            </a:r>
          </a:p>
          <a:p>
            <a:r>
              <a:rPr lang="en-AU" dirty="0"/>
              <a:t>You may not write more production code than is sufficient to pass the currently failing </a:t>
            </a:r>
            <a:r>
              <a:rPr lang="en-AU"/>
              <a:t>unit test.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58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94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Driven Development</vt:lpstr>
      <vt:lpstr>TDD Workflow</vt:lpstr>
      <vt:lpstr>Uncle Bob’s 3 Laws of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Robert Coleman</dc:creator>
  <cp:lastModifiedBy>Robert Coleman</cp:lastModifiedBy>
  <cp:revision>3</cp:revision>
  <dcterms:created xsi:type="dcterms:W3CDTF">2022-06-23T12:33:46Z</dcterms:created>
  <dcterms:modified xsi:type="dcterms:W3CDTF">2022-06-23T14:12:45Z</dcterms:modified>
</cp:coreProperties>
</file>