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1" r:id="rId4"/>
    <p:sldId id="267" r:id="rId5"/>
    <p:sldId id="280" r:id="rId6"/>
    <p:sldId id="270" r:id="rId7"/>
    <p:sldId id="272" r:id="rId8"/>
    <p:sldId id="264" r:id="rId9"/>
    <p:sldId id="273" r:id="rId10"/>
    <p:sldId id="274" r:id="rId11"/>
    <p:sldId id="275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C6C6C6"/>
    <a:srgbClr val="3B3838"/>
    <a:srgbClr val="EE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388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6C6C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01-4282-858D-43B1D90F7500}"/>
              </c:ext>
            </c:extLst>
          </c:dPt>
          <c:dPt>
            <c:idx val="1"/>
            <c:bubble3D val="0"/>
            <c:explosion val="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01-4282-858D-43B1D90F7500}"/>
              </c:ext>
            </c:extLst>
          </c:dPt>
          <c:dPt>
            <c:idx val="2"/>
            <c:bubble3D val="0"/>
            <c:explosion val="1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01-4282-858D-43B1D90F7500}"/>
              </c:ext>
            </c:extLst>
          </c:dPt>
          <c:dPt>
            <c:idx val="3"/>
            <c:bubble3D val="0"/>
            <c:explosion val="8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01-4282-858D-43B1D90F7500}"/>
              </c:ext>
            </c:extLst>
          </c:dPt>
          <c:cat>
            <c:strRef>
              <c:f>Sheet1!$A$2:$A$5</c:f>
              <c:strCache>
                <c:ptCount val="4"/>
                <c:pt idx="0">
                  <c:v>Price 1</c:v>
                </c:pt>
                <c:pt idx="1">
                  <c:v>Price 2</c:v>
                </c:pt>
                <c:pt idx="2">
                  <c:v>Price 3</c:v>
                </c:pt>
                <c:pt idx="3">
                  <c:v>Price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01-4282-858D-43B1D90F7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34331E3-BB6A-4129-8B4C-AA4D9ABC3A42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0CBAB4A-AE92-49D2-B57C-1D01B2825EF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0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2E8E8-DD99-4539-8B4D-B3E8E6ED64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2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2E8E8-DD99-4539-8B4D-B3E8E6ED64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12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82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2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4C4F-9A2D-408D-AFA4-3914E828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30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92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599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2E8E8-DD99-4539-8B4D-B3E8E6ED64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7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2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2E8E8-DD99-4539-8B4D-B3E8E6ED64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7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FEFE-5586-4D13-8849-A9D4F3D69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AF778-16E0-47C8-87C6-0FC0C11C949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21150-505B-4E4E-AA28-0D334E67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9664-624E-4755-9BF8-E01A2CC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5565-478E-4FE1-B597-A382967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0A12B-5700-42A9-BA53-12930EF7E6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2B016-807A-4F16-9F33-08AEBEE5FAA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7561D-7F7B-4500-8D31-F30F122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6A66-BE9D-438C-886C-60C3C87B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407C4-1391-4C36-86B2-DA6D92F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4352-0D2C-43CF-91B1-35319C2708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3C12D-F1C0-45C2-A1E0-0E5131431D6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8291-8F36-43C1-B54E-485A7FE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75225-1AF2-489C-8600-B52709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0B70-B480-4E4D-BDE6-BCA9AA0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8465-6FF6-4F03-8876-C392B8096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3B132-BD25-42D3-BB5E-B704C26F32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69570-4060-47CC-8AC6-4CF38A46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1B26-CC08-4492-AD5C-E57D1AA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C649F-99EC-49BE-BEFD-E87DC32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55A0-A9CC-4970-A3C6-41DEDFA00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0505C-B3E8-471E-9F55-121657D66C6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0740C-0008-454B-B847-AD19D66ACA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47436-66F5-4AAD-A349-1B0A771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3B5BC-338F-4302-90DE-22840C5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9AFE-3711-4B16-B09E-E27159F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689C-0AAA-476D-9D2D-733607E2E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90F43-37C8-4E9F-9C02-0108FACAA8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C018F-EBD6-43D1-8A76-076945E544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34C7C-A6CB-459A-A5D5-9153362AC7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750C-59F8-436D-936B-659AB11C03A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1EDC6-D812-484A-9BD8-13F9005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37E38-B91D-419C-93FE-483F885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494D2-E450-4539-BD42-4400CC30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7262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8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8E1-276D-4B05-82CD-4ED9CCBF5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C8013-E45F-47FF-83B7-341AD5D6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C691-7B6E-4338-BFAB-C8E126F8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21BDC-8421-4663-B6BF-B415EB0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EF77D-DFE8-490B-A133-4E9D05F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3662C-7BBD-42E3-B23F-0133F03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71710-D487-44A5-90C6-44AA2CFE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466A-1B96-43BE-88C2-C373AE808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BE4D-9423-424F-BD5F-B4BBEB60D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75FE1-9F75-4752-B640-BFF00A9C67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4BB96-F06B-44AC-8C5F-221CBCED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9B0A6-803D-4757-B55F-55A6382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D66EC-BD57-44AF-A231-FC71233F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F60E-F0FA-45E4-883A-2D22AEC67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13B89-10FE-4CC1-A9D6-551856E2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1194-1412-40AC-854D-A1FAE47CB1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43B77-1AF2-44E0-ABFF-BB98AF1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BD775-894B-4327-851D-720118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D6B1-4CC3-425A-94D5-A241D43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28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3245B-5344-43FF-A160-E675531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9C37-E5F3-4B60-8BB8-C827168A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CB83-4B7D-4DEA-A490-635F2D0A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EFF69B-BE57-412D-B25E-668481AB537A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D220-8501-41FD-8C49-A90E517F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1A01-103C-4F46-928C-6470E2A4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1EA60BD-1651-450C-842E-6C8D0B5CB5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E91059-0F49-4352-86CE-BD16596944D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FB97C-324F-4F84-9AED-02B0BE49AD4D}"/>
              </a:ext>
            </a:extLst>
          </p:cNvPr>
          <p:cNvSpPr txBox="1"/>
          <p:nvPr/>
        </p:nvSpPr>
        <p:spPr>
          <a:xfrm>
            <a:off x="4381204" y="1182085"/>
            <a:ext cx="739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COVID-19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016A2-B83C-40DB-8416-B0C903EDABEB}"/>
              </a:ext>
            </a:extLst>
          </p:cNvPr>
          <p:cNvSpPr txBox="1"/>
          <p:nvPr/>
        </p:nvSpPr>
        <p:spPr>
          <a:xfrm>
            <a:off x="5248711" y="3025889"/>
            <a:ext cx="6531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STIMULUS MEASUREMENT AND OPTIMIZATION</a:t>
            </a:r>
            <a:endParaRPr lang="zh-CN" alt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6C38F-DAAB-4E82-8385-44E99DA7A064}"/>
              </a:ext>
            </a:extLst>
          </p:cNvPr>
          <p:cNvSpPr txBox="1"/>
          <p:nvPr/>
        </p:nvSpPr>
        <p:spPr>
          <a:xfrm>
            <a:off x="7448061" y="5697932"/>
            <a:ext cx="4155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Presented by:</a:t>
            </a:r>
          </a:p>
          <a:p>
            <a:pPr algn="r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Pani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Maddi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Tory Young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David Frazier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Bob Benton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62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a16="http://schemas.microsoft.com/office/drawing/2014/main" xmlns:a14="http://schemas.microsoft.com/office/drawing/2010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 rot="1738391">
            <a:off x="7029646" y="4648767"/>
            <a:ext cx="5059030" cy="4544909"/>
            <a:chOff x="-407906" y="-877464"/>
            <a:chExt cx="6915001" cy="6212268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55" name="Freeform 71"/>
            <p:cNvSpPr>
              <a:spLocks noEditPoints="1"/>
            </p:cNvSpPr>
            <p:nvPr/>
          </p:nvSpPr>
          <p:spPr bwMode="auto">
            <a:xfrm>
              <a:off x="-407906" y="2035963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71"/>
            <p:cNvSpPr>
              <a:spLocks noEditPoints="1"/>
            </p:cNvSpPr>
            <p:nvPr/>
          </p:nvSpPr>
          <p:spPr bwMode="auto">
            <a:xfrm>
              <a:off x="-153906" y="-3093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71"/>
            <p:cNvSpPr>
              <a:spLocks noEditPoints="1"/>
            </p:cNvSpPr>
            <p:nvPr/>
          </p:nvSpPr>
          <p:spPr bwMode="auto">
            <a:xfrm rot="3116213">
              <a:off x="2919494" y="-5887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-104829" y="4318139"/>
            <a:ext cx="12319297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625290" y="2268184"/>
            <a:ext cx="8941421" cy="1509509"/>
            <a:chOff x="1624966" y="2599654"/>
            <a:chExt cx="8941421" cy="1509509"/>
          </a:xfrm>
        </p:grpSpPr>
        <p:grpSp>
          <p:nvGrpSpPr>
            <p:cNvPr id="46" name="组合 45"/>
            <p:cNvGrpSpPr/>
            <p:nvPr/>
          </p:nvGrpSpPr>
          <p:grpSpPr>
            <a:xfrm>
              <a:off x="1624966" y="2599654"/>
              <a:ext cx="3677636" cy="1509509"/>
              <a:chOff x="1624966" y="2619506"/>
              <a:chExt cx="3677636" cy="1509509"/>
            </a:xfrm>
          </p:grpSpPr>
          <p:cxnSp>
            <p:nvCxnSpPr>
              <p:cNvPr id="50" name="直接连接符 49"/>
              <p:cNvCxnSpPr/>
              <p:nvPr/>
            </p:nvCxnSpPr>
            <p:spPr>
              <a:xfrm flipV="1">
                <a:off x="1625611" y="2632206"/>
                <a:ext cx="0" cy="1496809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1624966" y="2619506"/>
                <a:ext cx="3677636" cy="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 flipH="1">
              <a:off x="6888751" y="2606004"/>
              <a:ext cx="3677636" cy="1496809"/>
              <a:chOff x="1624966" y="2625856"/>
              <a:chExt cx="3677636" cy="1496809"/>
            </a:xfrm>
          </p:grpSpPr>
          <p:cxnSp>
            <p:nvCxnSpPr>
              <p:cNvPr id="48" name="直接连接符 47"/>
              <p:cNvCxnSpPr/>
              <p:nvPr/>
            </p:nvCxnSpPr>
            <p:spPr>
              <a:xfrm flipV="1">
                <a:off x="1625611" y="2625856"/>
                <a:ext cx="0" cy="1496809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1624966" y="2625856"/>
                <a:ext cx="3677636" cy="0"/>
              </a:xfrm>
              <a:prstGeom prst="line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/>
          <p:cNvGrpSpPr/>
          <p:nvPr/>
        </p:nvGrpSpPr>
        <p:grpSpPr>
          <a:xfrm>
            <a:off x="5302602" y="1470508"/>
            <a:ext cx="1586796" cy="1586796"/>
            <a:chOff x="5302602" y="1832458"/>
            <a:chExt cx="1586796" cy="1586796"/>
          </a:xfrm>
        </p:grpSpPr>
        <p:sp>
          <p:nvSpPr>
            <p:cNvPr id="59" name="椭圆 58"/>
            <p:cNvSpPr/>
            <p:nvPr/>
          </p:nvSpPr>
          <p:spPr>
            <a:xfrm>
              <a:off x="5302602" y="1832458"/>
              <a:ext cx="1586796" cy="1586796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773936" y="2087406"/>
              <a:ext cx="644128" cy="1076901"/>
              <a:chOff x="2139950" y="8434388"/>
              <a:chExt cx="508000" cy="849312"/>
            </a:xfrm>
            <a:solidFill>
              <a:schemeClr val="bg1"/>
            </a:solidFill>
          </p:grpSpPr>
          <p:sp>
            <p:nvSpPr>
              <p:cNvPr id="61" name="Freeform 30"/>
              <p:cNvSpPr>
                <a:spLocks noEditPoints="1"/>
              </p:cNvSpPr>
              <p:nvPr/>
            </p:nvSpPr>
            <p:spPr bwMode="auto">
              <a:xfrm>
                <a:off x="2139950" y="8434388"/>
                <a:ext cx="508000" cy="628650"/>
              </a:xfrm>
              <a:custGeom>
                <a:avLst/>
                <a:gdLst>
                  <a:gd name="T0" fmla="*/ 32 w 135"/>
                  <a:gd name="T1" fmla="*/ 137 h 167"/>
                  <a:gd name="T2" fmla="*/ 31 w 135"/>
                  <a:gd name="T3" fmla="*/ 167 h 167"/>
                  <a:gd name="T4" fmla="*/ 37 w 135"/>
                  <a:gd name="T5" fmla="*/ 166 h 167"/>
                  <a:gd name="T6" fmla="*/ 101 w 135"/>
                  <a:gd name="T7" fmla="*/ 166 h 167"/>
                  <a:gd name="T8" fmla="*/ 106 w 135"/>
                  <a:gd name="T9" fmla="*/ 167 h 167"/>
                  <a:gd name="T10" fmla="*/ 104 w 135"/>
                  <a:gd name="T11" fmla="*/ 135 h 167"/>
                  <a:gd name="T12" fmla="*/ 135 w 135"/>
                  <a:gd name="T13" fmla="*/ 67 h 167"/>
                  <a:gd name="T14" fmla="*/ 68 w 135"/>
                  <a:gd name="T15" fmla="*/ 0 h 167"/>
                  <a:gd name="T16" fmla="*/ 0 w 135"/>
                  <a:gd name="T17" fmla="*/ 67 h 167"/>
                  <a:gd name="T18" fmla="*/ 32 w 135"/>
                  <a:gd name="T19" fmla="*/ 137 h 167"/>
                  <a:gd name="T20" fmla="*/ 68 w 135"/>
                  <a:gd name="T21" fmla="*/ 14 h 167"/>
                  <a:gd name="T22" fmla="*/ 120 w 135"/>
                  <a:gd name="T23" fmla="*/ 67 h 167"/>
                  <a:gd name="T24" fmla="*/ 94 w 135"/>
                  <a:gd name="T25" fmla="*/ 125 h 167"/>
                  <a:gd name="T26" fmla="*/ 90 w 135"/>
                  <a:gd name="T27" fmla="*/ 130 h 167"/>
                  <a:gd name="T28" fmla="*/ 91 w 135"/>
                  <a:gd name="T29" fmla="*/ 154 h 167"/>
                  <a:gd name="T30" fmla="*/ 46 w 135"/>
                  <a:gd name="T31" fmla="*/ 154 h 167"/>
                  <a:gd name="T32" fmla="*/ 47 w 135"/>
                  <a:gd name="T33" fmla="*/ 131 h 167"/>
                  <a:gd name="T34" fmla="*/ 42 w 135"/>
                  <a:gd name="T35" fmla="*/ 126 h 167"/>
                  <a:gd name="T36" fmla="*/ 15 w 135"/>
                  <a:gd name="T37" fmla="*/ 67 h 167"/>
                  <a:gd name="T38" fmla="*/ 68 w 135"/>
                  <a:gd name="T39" fmla="*/ 1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5" h="167">
                    <a:moveTo>
                      <a:pt x="32" y="137"/>
                    </a:moveTo>
                    <a:cubicBezTo>
                      <a:pt x="31" y="167"/>
                      <a:pt x="31" y="167"/>
                      <a:pt x="31" y="167"/>
                    </a:cubicBezTo>
                    <a:cubicBezTo>
                      <a:pt x="32" y="166"/>
                      <a:pt x="34" y="166"/>
                      <a:pt x="37" y="166"/>
                    </a:cubicBezTo>
                    <a:cubicBezTo>
                      <a:pt x="101" y="166"/>
                      <a:pt x="101" y="166"/>
                      <a:pt x="101" y="166"/>
                    </a:cubicBezTo>
                    <a:cubicBezTo>
                      <a:pt x="103" y="166"/>
                      <a:pt x="105" y="166"/>
                      <a:pt x="106" y="167"/>
                    </a:cubicBezTo>
                    <a:cubicBezTo>
                      <a:pt x="104" y="135"/>
                      <a:pt x="104" y="135"/>
                      <a:pt x="104" y="135"/>
                    </a:cubicBezTo>
                    <a:cubicBezTo>
                      <a:pt x="122" y="118"/>
                      <a:pt x="135" y="91"/>
                      <a:pt x="135" y="67"/>
                    </a:cubicBezTo>
                    <a:cubicBezTo>
                      <a:pt x="135" y="30"/>
                      <a:pt x="105" y="0"/>
                      <a:pt x="68" y="0"/>
                    </a:cubicBezTo>
                    <a:cubicBezTo>
                      <a:pt x="30" y="0"/>
                      <a:pt x="0" y="30"/>
                      <a:pt x="0" y="67"/>
                    </a:cubicBezTo>
                    <a:cubicBezTo>
                      <a:pt x="0" y="91"/>
                      <a:pt x="13" y="120"/>
                      <a:pt x="32" y="137"/>
                    </a:cubicBezTo>
                    <a:close/>
                    <a:moveTo>
                      <a:pt x="68" y="14"/>
                    </a:moveTo>
                    <a:cubicBezTo>
                      <a:pt x="97" y="14"/>
                      <a:pt x="120" y="38"/>
                      <a:pt x="120" y="67"/>
                    </a:cubicBezTo>
                    <a:cubicBezTo>
                      <a:pt x="120" y="87"/>
                      <a:pt x="110" y="111"/>
                      <a:pt x="94" y="125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91" y="154"/>
                      <a:pt x="91" y="154"/>
                      <a:pt x="91" y="154"/>
                    </a:cubicBezTo>
                    <a:cubicBezTo>
                      <a:pt x="46" y="154"/>
                      <a:pt x="46" y="154"/>
                      <a:pt x="46" y="154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42" y="126"/>
                      <a:pt x="42" y="126"/>
                      <a:pt x="42" y="126"/>
                    </a:cubicBezTo>
                    <a:cubicBezTo>
                      <a:pt x="26" y="112"/>
                      <a:pt x="15" y="88"/>
                      <a:pt x="15" y="67"/>
                    </a:cubicBezTo>
                    <a:cubicBezTo>
                      <a:pt x="15" y="38"/>
                      <a:pt x="38" y="14"/>
                      <a:pt x="6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2246313" y="9074150"/>
                <a:ext cx="306388" cy="63500"/>
              </a:xfrm>
              <a:custGeom>
                <a:avLst/>
                <a:gdLst>
                  <a:gd name="T0" fmla="*/ 73 w 82"/>
                  <a:gd name="T1" fmla="*/ 0 h 17"/>
                  <a:gd name="T2" fmla="*/ 9 w 82"/>
                  <a:gd name="T3" fmla="*/ 0 h 17"/>
                  <a:gd name="T4" fmla="*/ 0 w 82"/>
                  <a:gd name="T5" fmla="*/ 8 h 17"/>
                  <a:gd name="T6" fmla="*/ 9 w 82"/>
                  <a:gd name="T7" fmla="*/ 17 h 17"/>
                  <a:gd name="T8" fmla="*/ 73 w 82"/>
                  <a:gd name="T9" fmla="*/ 17 h 17"/>
                  <a:gd name="T10" fmla="*/ 82 w 82"/>
                  <a:gd name="T11" fmla="*/ 8 h 17"/>
                  <a:gd name="T12" fmla="*/ 73 w 82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7">
                    <a:moveTo>
                      <a:pt x="7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8" y="17"/>
                      <a:pt x="82" y="13"/>
                      <a:pt x="82" y="8"/>
                    </a:cubicBezTo>
                    <a:cubicBezTo>
                      <a:pt x="82" y="3"/>
                      <a:pt x="78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 32"/>
              <p:cNvSpPr>
                <a:spLocks/>
              </p:cNvSpPr>
              <p:nvPr/>
            </p:nvSpPr>
            <p:spPr bwMode="auto">
              <a:xfrm>
                <a:off x="2257425" y="9145588"/>
                <a:ext cx="280988" cy="63500"/>
              </a:xfrm>
              <a:custGeom>
                <a:avLst/>
                <a:gdLst>
                  <a:gd name="T0" fmla="*/ 67 w 75"/>
                  <a:gd name="T1" fmla="*/ 0 h 17"/>
                  <a:gd name="T2" fmla="*/ 8 w 75"/>
                  <a:gd name="T3" fmla="*/ 0 h 17"/>
                  <a:gd name="T4" fmla="*/ 0 w 75"/>
                  <a:gd name="T5" fmla="*/ 9 h 17"/>
                  <a:gd name="T6" fmla="*/ 8 w 75"/>
                  <a:gd name="T7" fmla="*/ 17 h 17"/>
                  <a:gd name="T8" fmla="*/ 67 w 75"/>
                  <a:gd name="T9" fmla="*/ 17 h 17"/>
                  <a:gd name="T10" fmla="*/ 75 w 75"/>
                  <a:gd name="T11" fmla="*/ 9 h 17"/>
                  <a:gd name="T12" fmla="*/ 67 w 7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7">
                    <a:moveTo>
                      <a:pt x="6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9"/>
                    </a:cubicBezTo>
                    <a:cubicBezTo>
                      <a:pt x="0" y="13"/>
                      <a:pt x="3" y="17"/>
                      <a:pt x="8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72" y="17"/>
                      <a:pt x="75" y="13"/>
                      <a:pt x="75" y="9"/>
                    </a:cubicBezTo>
                    <a:cubicBezTo>
                      <a:pt x="75" y="4"/>
                      <a:pt x="72" y="0"/>
                      <a:pt x="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 33"/>
              <p:cNvSpPr>
                <a:spLocks/>
              </p:cNvSpPr>
              <p:nvPr/>
            </p:nvSpPr>
            <p:spPr bwMode="auto">
              <a:xfrm>
                <a:off x="2282825" y="9220200"/>
                <a:ext cx="228600" cy="63500"/>
              </a:xfrm>
              <a:custGeom>
                <a:avLst/>
                <a:gdLst>
                  <a:gd name="T0" fmla="*/ 55 w 61"/>
                  <a:gd name="T1" fmla="*/ 0 h 17"/>
                  <a:gd name="T2" fmla="*/ 6 w 61"/>
                  <a:gd name="T3" fmla="*/ 0 h 17"/>
                  <a:gd name="T4" fmla="*/ 0 w 61"/>
                  <a:gd name="T5" fmla="*/ 9 h 17"/>
                  <a:gd name="T6" fmla="*/ 6 w 61"/>
                  <a:gd name="T7" fmla="*/ 17 h 17"/>
                  <a:gd name="T8" fmla="*/ 55 w 61"/>
                  <a:gd name="T9" fmla="*/ 17 h 17"/>
                  <a:gd name="T10" fmla="*/ 61 w 61"/>
                  <a:gd name="T11" fmla="*/ 9 h 17"/>
                  <a:gd name="T12" fmla="*/ 55 w 61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7">
                    <a:moveTo>
                      <a:pt x="5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4"/>
                      <a:pt x="0" y="9"/>
                    </a:cubicBezTo>
                    <a:cubicBezTo>
                      <a:pt x="0" y="13"/>
                      <a:pt x="2" y="17"/>
                      <a:pt x="6" y="17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9" y="17"/>
                      <a:pt x="61" y="13"/>
                      <a:pt x="61" y="9"/>
                    </a:cubicBezTo>
                    <a:cubicBezTo>
                      <a:pt x="61" y="4"/>
                      <a:pt x="59" y="0"/>
                      <a:pt x="5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279650" y="8542338"/>
                <a:ext cx="269875" cy="257175"/>
              </a:xfrm>
              <a:custGeom>
                <a:avLst/>
                <a:gdLst>
                  <a:gd name="T0" fmla="*/ 66 w 72"/>
                  <a:gd name="T1" fmla="*/ 45 h 68"/>
                  <a:gd name="T2" fmla="*/ 59 w 72"/>
                  <a:gd name="T3" fmla="*/ 68 h 68"/>
                  <a:gd name="T4" fmla="*/ 72 w 72"/>
                  <a:gd name="T5" fmla="*/ 39 h 68"/>
                  <a:gd name="T6" fmla="*/ 32 w 72"/>
                  <a:gd name="T7" fmla="*/ 0 h 68"/>
                  <a:gd name="T8" fmla="*/ 0 w 72"/>
                  <a:gd name="T9" fmla="*/ 16 h 68"/>
                  <a:gd name="T10" fmla="*/ 27 w 72"/>
                  <a:gd name="T11" fmla="*/ 6 h 68"/>
                  <a:gd name="T12" fmla="*/ 66 w 72"/>
                  <a:gd name="T13" fmla="*/ 4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68">
                    <a:moveTo>
                      <a:pt x="66" y="45"/>
                    </a:moveTo>
                    <a:cubicBezTo>
                      <a:pt x="66" y="53"/>
                      <a:pt x="63" y="61"/>
                      <a:pt x="59" y="68"/>
                    </a:cubicBezTo>
                    <a:cubicBezTo>
                      <a:pt x="67" y="61"/>
                      <a:pt x="72" y="50"/>
                      <a:pt x="72" y="39"/>
                    </a:cubicBezTo>
                    <a:cubicBezTo>
                      <a:pt x="72" y="17"/>
                      <a:pt x="54" y="0"/>
                      <a:pt x="32" y="0"/>
                    </a:cubicBezTo>
                    <a:cubicBezTo>
                      <a:pt x="19" y="0"/>
                      <a:pt x="8" y="6"/>
                      <a:pt x="0" y="16"/>
                    </a:cubicBezTo>
                    <a:cubicBezTo>
                      <a:pt x="7" y="10"/>
                      <a:pt x="17" y="6"/>
                      <a:pt x="27" y="6"/>
                    </a:cubicBezTo>
                    <a:cubicBezTo>
                      <a:pt x="49" y="6"/>
                      <a:pt x="66" y="24"/>
                      <a:pt x="66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8" name="文本框 57"/>
          <p:cNvSpPr txBox="1"/>
          <p:nvPr/>
        </p:nvSpPr>
        <p:spPr>
          <a:xfrm>
            <a:off x="5710318" y="3060315"/>
            <a:ext cx="77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altLang="zh-CN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IDEA!</a:t>
            </a:r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900115" y="3760715"/>
            <a:ext cx="1027303" cy="1027303"/>
            <a:chOff x="1185545" y="4493562"/>
            <a:chExt cx="1027303" cy="1027303"/>
          </a:xfrm>
        </p:grpSpPr>
        <p:sp>
          <p:nvSpPr>
            <p:cNvPr id="134" name="椭圆 133"/>
            <p:cNvSpPr/>
            <p:nvPr/>
          </p:nvSpPr>
          <p:spPr>
            <a:xfrm>
              <a:off x="1185545" y="4493562"/>
              <a:ext cx="1027303" cy="10273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1412082" y="4771403"/>
              <a:ext cx="574229" cy="471621"/>
              <a:chOff x="3382963" y="8399463"/>
              <a:chExt cx="968375" cy="795338"/>
            </a:xfrm>
            <a:solidFill>
              <a:schemeClr val="bg1"/>
            </a:solidFill>
          </p:grpSpPr>
          <p:sp>
            <p:nvSpPr>
              <p:cNvPr id="136" name="Rectangle 5"/>
              <p:cNvSpPr>
                <a:spLocks noChangeArrowheads="1"/>
              </p:cNvSpPr>
              <p:nvPr/>
            </p:nvSpPr>
            <p:spPr bwMode="auto">
              <a:xfrm>
                <a:off x="3511550" y="8901113"/>
                <a:ext cx="4381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3511550" y="9013825"/>
                <a:ext cx="43815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"/>
              <p:cNvSpPr>
                <a:spLocks/>
              </p:cNvSpPr>
              <p:nvPr/>
            </p:nvSpPr>
            <p:spPr bwMode="auto">
              <a:xfrm>
                <a:off x="4202113" y="8399463"/>
                <a:ext cx="149225" cy="131763"/>
              </a:xfrm>
              <a:custGeom>
                <a:avLst/>
                <a:gdLst>
                  <a:gd name="T0" fmla="*/ 36 w 40"/>
                  <a:gd name="T1" fmla="*/ 12 h 35"/>
                  <a:gd name="T2" fmla="*/ 15 w 40"/>
                  <a:gd name="T3" fmla="*/ 1 h 35"/>
                  <a:gd name="T4" fmla="*/ 7 w 40"/>
                  <a:gd name="T5" fmla="*/ 4 h 35"/>
                  <a:gd name="T6" fmla="*/ 0 w 40"/>
                  <a:gd name="T7" fmla="*/ 19 h 35"/>
                  <a:gd name="T8" fmla="*/ 31 w 40"/>
                  <a:gd name="T9" fmla="*/ 35 h 35"/>
                  <a:gd name="T10" fmla="*/ 38 w 40"/>
                  <a:gd name="T11" fmla="*/ 20 h 35"/>
                  <a:gd name="T12" fmla="*/ 36 w 40"/>
                  <a:gd name="T13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35">
                    <a:moveTo>
                      <a:pt x="36" y="12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9" y="1"/>
                      <a:pt x="7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17"/>
                      <a:pt x="39" y="13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8"/>
              <p:cNvSpPr>
                <a:spLocks/>
              </p:cNvSpPr>
              <p:nvPr/>
            </p:nvSpPr>
            <p:spPr bwMode="auto">
              <a:xfrm>
                <a:off x="4017963" y="8483600"/>
                <a:ext cx="292100" cy="406400"/>
              </a:xfrm>
              <a:custGeom>
                <a:avLst/>
                <a:gdLst>
                  <a:gd name="T0" fmla="*/ 0 w 78"/>
                  <a:gd name="T1" fmla="*/ 92 h 108"/>
                  <a:gd name="T2" fmla="*/ 5 w 78"/>
                  <a:gd name="T3" fmla="*/ 94 h 108"/>
                  <a:gd name="T4" fmla="*/ 5 w 78"/>
                  <a:gd name="T5" fmla="*/ 94 h 108"/>
                  <a:gd name="T6" fmla="*/ 44 w 78"/>
                  <a:gd name="T7" fmla="*/ 17 h 108"/>
                  <a:gd name="T8" fmla="*/ 50 w 78"/>
                  <a:gd name="T9" fmla="*/ 16 h 108"/>
                  <a:gd name="T10" fmla="*/ 52 w 78"/>
                  <a:gd name="T11" fmla="*/ 21 h 108"/>
                  <a:gd name="T12" fmla="*/ 13 w 78"/>
                  <a:gd name="T13" fmla="*/ 98 h 108"/>
                  <a:gd name="T14" fmla="*/ 13 w 78"/>
                  <a:gd name="T15" fmla="*/ 98 h 108"/>
                  <a:gd name="T16" fmla="*/ 18 w 78"/>
                  <a:gd name="T17" fmla="*/ 101 h 108"/>
                  <a:gd name="T18" fmla="*/ 18 w 78"/>
                  <a:gd name="T19" fmla="*/ 101 h 108"/>
                  <a:gd name="T20" fmla="*/ 58 w 78"/>
                  <a:gd name="T21" fmla="*/ 24 h 108"/>
                  <a:gd name="T22" fmla="*/ 63 w 78"/>
                  <a:gd name="T23" fmla="*/ 22 h 108"/>
                  <a:gd name="T24" fmla="*/ 65 w 78"/>
                  <a:gd name="T25" fmla="*/ 28 h 108"/>
                  <a:gd name="T26" fmla="*/ 26 w 78"/>
                  <a:gd name="T27" fmla="*/ 105 h 108"/>
                  <a:gd name="T28" fmla="*/ 26 w 78"/>
                  <a:gd name="T29" fmla="*/ 105 h 108"/>
                  <a:gd name="T30" fmla="*/ 31 w 78"/>
                  <a:gd name="T31" fmla="*/ 108 h 108"/>
                  <a:gd name="T32" fmla="*/ 78 w 78"/>
                  <a:gd name="T33" fmla="*/ 16 h 108"/>
                  <a:gd name="T34" fmla="*/ 47 w 78"/>
                  <a:gd name="T35" fmla="*/ 0 h 108"/>
                  <a:gd name="T36" fmla="*/ 0 w 78"/>
                  <a:gd name="T37" fmla="*/ 9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108">
                    <a:moveTo>
                      <a:pt x="0" y="92"/>
                    </a:moveTo>
                    <a:cubicBezTo>
                      <a:pt x="5" y="94"/>
                      <a:pt x="5" y="94"/>
                      <a:pt x="5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5"/>
                      <a:pt x="48" y="14"/>
                      <a:pt x="50" y="16"/>
                    </a:cubicBezTo>
                    <a:cubicBezTo>
                      <a:pt x="52" y="17"/>
                      <a:pt x="53" y="19"/>
                      <a:pt x="52" y="21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9" y="22"/>
                      <a:pt x="61" y="21"/>
                      <a:pt x="63" y="22"/>
                    </a:cubicBezTo>
                    <a:cubicBezTo>
                      <a:pt x="65" y="23"/>
                      <a:pt x="66" y="26"/>
                      <a:pt x="65" y="28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31" y="108"/>
                      <a:pt x="31" y="108"/>
                      <a:pt x="31" y="10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47" y="0"/>
                      <a:pt x="47" y="0"/>
                      <a:pt x="47" y="0"/>
                    </a:cubicBezTo>
                    <a:lnTo>
                      <a:pt x="0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9"/>
              <p:cNvSpPr>
                <a:spLocks/>
              </p:cNvSpPr>
              <p:nvPr/>
            </p:nvSpPr>
            <p:spPr bwMode="auto">
              <a:xfrm>
                <a:off x="3979863" y="8972550"/>
                <a:ext cx="60325" cy="74613"/>
              </a:xfrm>
              <a:custGeom>
                <a:avLst/>
                <a:gdLst>
                  <a:gd name="T0" fmla="*/ 10 w 16"/>
                  <a:gd name="T1" fmla="*/ 2 h 20"/>
                  <a:gd name="T2" fmla="*/ 0 w 16"/>
                  <a:gd name="T3" fmla="*/ 1 h 20"/>
                  <a:gd name="T4" fmla="*/ 0 w 16"/>
                  <a:gd name="T5" fmla="*/ 20 h 20"/>
                  <a:gd name="T6" fmla="*/ 16 w 16"/>
                  <a:gd name="T7" fmla="*/ 9 h 20"/>
                  <a:gd name="T8" fmla="*/ 10 w 16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0" y="2"/>
                    </a:moveTo>
                    <a:cubicBezTo>
                      <a:pt x="7" y="1"/>
                      <a:pt x="3" y="0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6"/>
                      <a:pt x="13" y="4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Freeform 10"/>
              <p:cNvSpPr>
                <a:spLocks noEditPoints="1"/>
              </p:cNvSpPr>
              <p:nvPr/>
            </p:nvSpPr>
            <p:spPr bwMode="auto">
              <a:xfrm>
                <a:off x="3382963" y="8602663"/>
                <a:ext cx="725488" cy="592138"/>
              </a:xfrm>
              <a:custGeom>
                <a:avLst/>
                <a:gdLst>
                  <a:gd name="T0" fmla="*/ 181 w 193"/>
                  <a:gd name="T1" fmla="*/ 108 h 157"/>
                  <a:gd name="T2" fmla="*/ 178 w 193"/>
                  <a:gd name="T3" fmla="*/ 111 h 157"/>
                  <a:gd name="T4" fmla="*/ 178 w 193"/>
                  <a:gd name="T5" fmla="*/ 142 h 157"/>
                  <a:gd name="T6" fmla="*/ 15 w 193"/>
                  <a:gd name="T7" fmla="*/ 142 h 157"/>
                  <a:gd name="T8" fmla="*/ 15 w 193"/>
                  <a:gd name="T9" fmla="*/ 53 h 157"/>
                  <a:gd name="T10" fmla="*/ 167 w 193"/>
                  <a:gd name="T11" fmla="*/ 53 h 157"/>
                  <a:gd name="T12" fmla="*/ 191 w 193"/>
                  <a:gd name="T13" fmla="*/ 6 h 157"/>
                  <a:gd name="T14" fmla="*/ 181 w 193"/>
                  <a:gd name="T15" fmla="*/ 0 h 157"/>
                  <a:gd name="T16" fmla="*/ 12 w 193"/>
                  <a:gd name="T17" fmla="*/ 0 h 157"/>
                  <a:gd name="T18" fmla="*/ 0 w 193"/>
                  <a:gd name="T19" fmla="*/ 12 h 157"/>
                  <a:gd name="T20" fmla="*/ 0 w 193"/>
                  <a:gd name="T21" fmla="*/ 145 h 157"/>
                  <a:gd name="T22" fmla="*/ 12 w 193"/>
                  <a:gd name="T23" fmla="*/ 157 h 157"/>
                  <a:gd name="T24" fmla="*/ 181 w 193"/>
                  <a:gd name="T25" fmla="*/ 157 h 157"/>
                  <a:gd name="T26" fmla="*/ 193 w 193"/>
                  <a:gd name="T27" fmla="*/ 145 h 157"/>
                  <a:gd name="T28" fmla="*/ 193 w 193"/>
                  <a:gd name="T29" fmla="*/ 99 h 157"/>
                  <a:gd name="T30" fmla="*/ 181 w 193"/>
                  <a:gd name="T31" fmla="*/ 108 h 157"/>
                  <a:gd name="T32" fmla="*/ 154 w 193"/>
                  <a:gd name="T33" fmla="*/ 17 h 157"/>
                  <a:gd name="T34" fmla="*/ 173 w 193"/>
                  <a:gd name="T35" fmla="*/ 17 h 157"/>
                  <a:gd name="T36" fmla="*/ 173 w 193"/>
                  <a:gd name="T37" fmla="*/ 35 h 157"/>
                  <a:gd name="T38" fmla="*/ 154 w 193"/>
                  <a:gd name="T39" fmla="*/ 35 h 157"/>
                  <a:gd name="T40" fmla="*/ 154 w 193"/>
                  <a:gd name="T41" fmla="*/ 17 h 157"/>
                  <a:gd name="T42" fmla="*/ 126 w 193"/>
                  <a:gd name="T43" fmla="*/ 17 h 157"/>
                  <a:gd name="T44" fmla="*/ 145 w 193"/>
                  <a:gd name="T45" fmla="*/ 17 h 157"/>
                  <a:gd name="T46" fmla="*/ 145 w 193"/>
                  <a:gd name="T47" fmla="*/ 35 h 157"/>
                  <a:gd name="T48" fmla="*/ 126 w 193"/>
                  <a:gd name="T49" fmla="*/ 35 h 157"/>
                  <a:gd name="T50" fmla="*/ 126 w 193"/>
                  <a:gd name="T51" fmla="*/ 17 h 157"/>
                  <a:gd name="T52" fmla="*/ 99 w 193"/>
                  <a:gd name="T53" fmla="*/ 17 h 157"/>
                  <a:gd name="T54" fmla="*/ 119 w 193"/>
                  <a:gd name="T55" fmla="*/ 17 h 157"/>
                  <a:gd name="T56" fmla="*/ 119 w 193"/>
                  <a:gd name="T57" fmla="*/ 35 h 157"/>
                  <a:gd name="T58" fmla="*/ 99 w 193"/>
                  <a:gd name="T59" fmla="*/ 35 h 157"/>
                  <a:gd name="T60" fmla="*/ 99 w 193"/>
                  <a:gd name="T61" fmla="*/ 1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3" h="157">
                    <a:moveTo>
                      <a:pt x="181" y="108"/>
                    </a:moveTo>
                    <a:cubicBezTo>
                      <a:pt x="178" y="111"/>
                      <a:pt x="178" y="111"/>
                      <a:pt x="178" y="111"/>
                    </a:cubicBezTo>
                    <a:cubicBezTo>
                      <a:pt x="178" y="142"/>
                      <a:pt x="178" y="142"/>
                      <a:pt x="178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7" y="53"/>
                      <a:pt x="167" y="53"/>
                      <a:pt x="167" y="53"/>
                    </a:cubicBezTo>
                    <a:cubicBezTo>
                      <a:pt x="191" y="6"/>
                      <a:pt x="191" y="6"/>
                      <a:pt x="191" y="6"/>
                    </a:cubicBezTo>
                    <a:cubicBezTo>
                      <a:pt x="189" y="3"/>
                      <a:pt x="185" y="0"/>
                      <a:pt x="18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2"/>
                      <a:pt x="6" y="157"/>
                      <a:pt x="12" y="157"/>
                    </a:cubicBezTo>
                    <a:cubicBezTo>
                      <a:pt x="181" y="157"/>
                      <a:pt x="181" y="157"/>
                      <a:pt x="181" y="157"/>
                    </a:cubicBezTo>
                    <a:cubicBezTo>
                      <a:pt x="187" y="157"/>
                      <a:pt x="193" y="152"/>
                      <a:pt x="193" y="145"/>
                    </a:cubicBezTo>
                    <a:cubicBezTo>
                      <a:pt x="193" y="99"/>
                      <a:pt x="193" y="99"/>
                      <a:pt x="193" y="99"/>
                    </a:cubicBezTo>
                    <a:cubicBezTo>
                      <a:pt x="181" y="108"/>
                      <a:pt x="181" y="108"/>
                      <a:pt x="181" y="108"/>
                    </a:cubicBezTo>
                    <a:close/>
                    <a:moveTo>
                      <a:pt x="154" y="17"/>
                    </a:moveTo>
                    <a:cubicBezTo>
                      <a:pt x="173" y="17"/>
                      <a:pt x="173" y="17"/>
                      <a:pt x="173" y="17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54" y="35"/>
                      <a:pt x="154" y="35"/>
                      <a:pt x="154" y="35"/>
                    </a:cubicBezTo>
                    <a:lnTo>
                      <a:pt x="154" y="17"/>
                    </a:lnTo>
                    <a:close/>
                    <a:moveTo>
                      <a:pt x="126" y="17"/>
                    </a:moveTo>
                    <a:cubicBezTo>
                      <a:pt x="145" y="17"/>
                      <a:pt x="145" y="17"/>
                      <a:pt x="145" y="17"/>
                    </a:cubicBezTo>
                    <a:cubicBezTo>
                      <a:pt x="145" y="35"/>
                      <a:pt x="145" y="35"/>
                      <a:pt x="145" y="35"/>
                    </a:cubicBezTo>
                    <a:cubicBezTo>
                      <a:pt x="126" y="35"/>
                      <a:pt x="126" y="35"/>
                      <a:pt x="126" y="35"/>
                    </a:cubicBezTo>
                    <a:lnTo>
                      <a:pt x="126" y="17"/>
                    </a:lnTo>
                    <a:close/>
                    <a:moveTo>
                      <a:pt x="99" y="17"/>
                    </a:move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99" y="35"/>
                      <a:pt x="99" y="35"/>
                      <a:pt x="99" y="35"/>
                    </a:cubicBezTo>
                    <a:lnTo>
                      <a:pt x="9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11"/>
              <p:cNvSpPr>
                <a:spLocks/>
              </p:cNvSpPr>
              <p:nvPr/>
            </p:nvSpPr>
            <p:spPr bwMode="auto">
              <a:xfrm>
                <a:off x="3984625" y="8840788"/>
                <a:ext cx="141288" cy="157163"/>
              </a:xfrm>
              <a:custGeom>
                <a:avLst/>
                <a:gdLst>
                  <a:gd name="T0" fmla="*/ 0 w 38"/>
                  <a:gd name="T1" fmla="*/ 16 h 42"/>
                  <a:gd name="T2" fmla="*/ 0 w 38"/>
                  <a:gd name="T3" fmla="*/ 34 h 42"/>
                  <a:gd name="T4" fmla="*/ 10 w 38"/>
                  <a:gd name="T5" fmla="*/ 35 h 42"/>
                  <a:gd name="T6" fmla="*/ 17 w 38"/>
                  <a:gd name="T7" fmla="*/ 42 h 42"/>
                  <a:gd name="T8" fmla="*/ 31 w 38"/>
                  <a:gd name="T9" fmla="*/ 31 h 42"/>
                  <a:gd name="T10" fmla="*/ 38 w 38"/>
                  <a:gd name="T11" fmla="*/ 16 h 42"/>
                  <a:gd name="T12" fmla="*/ 7 w 38"/>
                  <a:gd name="T13" fmla="*/ 0 h 42"/>
                  <a:gd name="T14" fmla="*/ 0 w 38"/>
                  <a:gd name="T15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2">
                    <a:moveTo>
                      <a:pt x="0" y="16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3" y="33"/>
                      <a:pt x="7" y="33"/>
                      <a:pt x="10" y="35"/>
                    </a:cubicBezTo>
                    <a:cubicBezTo>
                      <a:pt x="13" y="37"/>
                      <a:pt x="15" y="39"/>
                      <a:pt x="17" y="42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4688271" y="3760715"/>
            <a:ext cx="1027303" cy="1027303"/>
            <a:chOff x="2960116" y="4493562"/>
            <a:chExt cx="1027303" cy="1027303"/>
          </a:xfrm>
        </p:grpSpPr>
        <p:sp>
          <p:nvSpPr>
            <p:cNvPr id="124" name="椭圆 123"/>
            <p:cNvSpPr/>
            <p:nvPr/>
          </p:nvSpPr>
          <p:spPr>
            <a:xfrm>
              <a:off x="2960116" y="4493562"/>
              <a:ext cx="1027303" cy="10273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3240781" y="4778934"/>
              <a:ext cx="465973" cy="456559"/>
              <a:chOff x="5440363" y="8412163"/>
              <a:chExt cx="785813" cy="769938"/>
            </a:xfrm>
            <a:solidFill>
              <a:schemeClr val="bg1"/>
            </a:solidFill>
          </p:grpSpPr>
          <p:sp>
            <p:nvSpPr>
              <p:cNvPr id="126" name="Freeform 12"/>
              <p:cNvSpPr>
                <a:spLocks noEditPoints="1"/>
              </p:cNvSpPr>
              <p:nvPr/>
            </p:nvSpPr>
            <p:spPr bwMode="auto">
              <a:xfrm>
                <a:off x="5440363" y="8412163"/>
                <a:ext cx="785813" cy="615950"/>
              </a:xfrm>
              <a:custGeom>
                <a:avLst/>
                <a:gdLst>
                  <a:gd name="T0" fmla="*/ 197 w 209"/>
                  <a:gd name="T1" fmla="*/ 0 h 164"/>
                  <a:gd name="T2" fmla="*/ 12 w 209"/>
                  <a:gd name="T3" fmla="*/ 0 h 164"/>
                  <a:gd name="T4" fmla="*/ 0 w 209"/>
                  <a:gd name="T5" fmla="*/ 12 h 164"/>
                  <a:gd name="T6" fmla="*/ 0 w 209"/>
                  <a:gd name="T7" fmla="*/ 152 h 164"/>
                  <a:gd name="T8" fmla="*/ 12 w 209"/>
                  <a:gd name="T9" fmla="*/ 164 h 164"/>
                  <a:gd name="T10" fmla="*/ 197 w 209"/>
                  <a:gd name="T11" fmla="*/ 164 h 164"/>
                  <a:gd name="T12" fmla="*/ 209 w 209"/>
                  <a:gd name="T13" fmla="*/ 152 h 164"/>
                  <a:gd name="T14" fmla="*/ 209 w 209"/>
                  <a:gd name="T15" fmla="*/ 12 h 164"/>
                  <a:gd name="T16" fmla="*/ 197 w 209"/>
                  <a:gd name="T17" fmla="*/ 0 h 164"/>
                  <a:gd name="T18" fmla="*/ 189 w 209"/>
                  <a:gd name="T19" fmla="*/ 144 h 164"/>
                  <a:gd name="T20" fmla="*/ 20 w 209"/>
                  <a:gd name="T21" fmla="*/ 144 h 164"/>
                  <a:gd name="T22" fmla="*/ 20 w 209"/>
                  <a:gd name="T23" fmla="*/ 20 h 164"/>
                  <a:gd name="T24" fmla="*/ 189 w 209"/>
                  <a:gd name="T25" fmla="*/ 20 h 164"/>
                  <a:gd name="T26" fmla="*/ 189 w 209"/>
                  <a:gd name="T27" fmla="*/ 14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9" h="164">
                    <a:moveTo>
                      <a:pt x="19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8"/>
                      <a:pt x="6" y="164"/>
                      <a:pt x="12" y="164"/>
                    </a:cubicBezTo>
                    <a:cubicBezTo>
                      <a:pt x="197" y="164"/>
                      <a:pt x="197" y="164"/>
                      <a:pt x="197" y="164"/>
                    </a:cubicBezTo>
                    <a:cubicBezTo>
                      <a:pt x="204" y="164"/>
                      <a:pt x="209" y="158"/>
                      <a:pt x="209" y="152"/>
                    </a:cubicBezTo>
                    <a:cubicBezTo>
                      <a:pt x="209" y="12"/>
                      <a:pt x="209" y="12"/>
                      <a:pt x="209" y="12"/>
                    </a:cubicBezTo>
                    <a:cubicBezTo>
                      <a:pt x="209" y="6"/>
                      <a:pt x="204" y="0"/>
                      <a:pt x="197" y="0"/>
                    </a:cubicBezTo>
                    <a:close/>
                    <a:moveTo>
                      <a:pt x="189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9" y="20"/>
                      <a:pt x="189" y="20"/>
                      <a:pt x="189" y="20"/>
                    </a:cubicBezTo>
                    <a:lnTo>
                      <a:pt x="189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Freeform 13"/>
              <p:cNvSpPr>
                <a:spLocks/>
              </p:cNvSpPr>
              <p:nvPr/>
            </p:nvSpPr>
            <p:spPr bwMode="auto">
              <a:xfrm>
                <a:off x="5605463" y="9043988"/>
                <a:ext cx="461963" cy="138113"/>
              </a:xfrm>
              <a:custGeom>
                <a:avLst/>
                <a:gdLst>
                  <a:gd name="T0" fmla="*/ 111 w 123"/>
                  <a:gd name="T1" fmla="*/ 22 h 37"/>
                  <a:gd name="T2" fmla="*/ 97 w 123"/>
                  <a:gd name="T3" fmla="*/ 22 h 37"/>
                  <a:gd name="T4" fmla="*/ 90 w 123"/>
                  <a:gd name="T5" fmla="*/ 0 h 37"/>
                  <a:gd name="T6" fmla="*/ 33 w 123"/>
                  <a:gd name="T7" fmla="*/ 0 h 37"/>
                  <a:gd name="T8" fmla="*/ 25 w 123"/>
                  <a:gd name="T9" fmla="*/ 22 h 37"/>
                  <a:gd name="T10" fmla="*/ 12 w 123"/>
                  <a:gd name="T11" fmla="*/ 22 h 37"/>
                  <a:gd name="T12" fmla="*/ 0 w 123"/>
                  <a:gd name="T13" fmla="*/ 28 h 37"/>
                  <a:gd name="T14" fmla="*/ 0 w 123"/>
                  <a:gd name="T15" fmla="*/ 32 h 37"/>
                  <a:gd name="T16" fmla="*/ 12 w 123"/>
                  <a:gd name="T17" fmla="*/ 37 h 37"/>
                  <a:gd name="T18" fmla="*/ 111 w 123"/>
                  <a:gd name="T19" fmla="*/ 37 h 37"/>
                  <a:gd name="T20" fmla="*/ 123 w 123"/>
                  <a:gd name="T21" fmla="*/ 32 h 37"/>
                  <a:gd name="T22" fmla="*/ 123 w 123"/>
                  <a:gd name="T23" fmla="*/ 28 h 37"/>
                  <a:gd name="T24" fmla="*/ 111 w 123"/>
                  <a:gd name="T25" fmla="*/ 2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37">
                    <a:moveTo>
                      <a:pt x="111" y="22"/>
                    </a:moveTo>
                    <a:cubicBezTo>
                      <a:pt x="97" y="22"/>
                      <a:pt x="97" y="22"/>
                      <a:pt x="97" y="22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6" y="22"/>
                      <a:pt x="0" y="25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5"/>
                      <a:pt x="6" y="37"/>
                      <a:pt x="12" y="37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17" y="37"/>
                      <a:pt x="123" y="35"/>
                      <a:pt x="123" y="32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5"/>
                      <a:pt x="117" y="22"/>
                      <a:pt x="111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14"/>
              <p:cNvSpPr>
                <a:spLocks noEditPoints="1"/>
              </p:cNvSpPr>
              <p:nvPr/>
            </p:nvSpPr>
            <p:spPr bwMode="auto">
              <a:xfrm>
                <a:off x="5572125" y="8542338"/>
                <a:ext cx="333375" cy="328613"/>
              </a:xfrm>
              <a:custGeom>
                <a:avLst/>
                <a:gdLst>
                  <a:gd name="T0" fmla="*/ 12 w 89"/>
                  <a:gd name="T1" fmla="*/ 64 h 87"/>
                  <a:gd name="T2" fmla="*/ 7 w 89"/>
                  <a:gd name="T3" fmla="*/ 69 h 87"/>
                  <a:gd name="T4" fmla="*/ 19 w 89"/>
                  <a:gd name="T5" fmla="*/ 81 h 87"/>
                  <a:gd name="T6" fmla="*/ 24 w 89"/>
                  <a:gd name="T7" fmla="*/ 75 h 87"/>
                  <a:gd name="T8" fmla="*/ 36 w 89"/>
                  <a:gd name="T9" fmla="*/ 81 h 87"/>
                  <a:gd name="T10" fmla="*/ 36 w 89"/>
                  <a:gd name="T11" fmla="*/ 87 h 87"/>
                  <a:gd name="T12" fmla="*/ 52 w 89"/>
                  <a:gd name="T13" fmla="*/ 87 h 87"/>
                  <a:gd name="T14" fmla="*/ 52 w 89"/>
                  <a:gd name="T15" fmla="*/ 81 h 87"/>
                  <a:gd name="T16" fmla="*/ 65 w 89"/>
                  <a:gd name="T17" fmla="*/ 76 h 87"/>
                  <a:gd name="T18" fmla="*/ 70 w 89"/>
                  <a:gd name="T19" fmla="*/ 80 h 87"/>
                  <a:gd name="T20" fmla="*/ 81 w 89"/>
                  <a:gd name="T21" fmla="*/ 69 h 87"/>
                  <a:gd name="T22" fmla="*/ 76 w 89"/>
                  <a:gd name="T23" fmla="*/ 65 h 87"/>
                  <a:gd name="T24" fmla="*/ 82 w 89"/>
                  <a:gd name="T25" fmla="*/ 52 h 87"/>
                  <a:gd name="T26" fmla="*/ 89 w 89"/>
                  <a:gd name="T27" fmla="*/ 52 h 87"/>
                  <a:gd name="T28" fmla="*/ 89 w 89"/>
                  <a:gd name="T29" fmla="*/ 36 h 87"/>
                  <a:gd name="T30" fmla="*/ 82 w 89"/>
                  <a:gd name="T31" fmla="*/ 36 h 87"/>
                  <a:gd name="T32" fmla="*/ 76 w 89"/>
                  <a:gd name="T33" fmla="*/ 23 h 87"/>
                  <a:gd name="T34" fmla="*/ 81 w 89"/>
                  <a:gd name="T35" fmla="*/ 18 h 87"/>
                  <a:gd name="T36" fmla="*/ 70 w 89"/>
                  <a:gd name="T37" fmla="*/ 6 h 87"/>
                  <a:gd name="T38" fmla="*/ 65 w 89"/>
                  <a:gd name="T39" fmla="*/ 12 h 87"/>
                  <a:gd name="T40" fmla="*/ 52 w 89"/>
                  <a:gd name="T41" fmla="*/ 6 h 87"/>
                  <a:gd name="T42" fmla="*/ 52 w 89"/>
                  <a:gd name="T43" fmla="*/ 0 h 87"/>
                  <a:gd name="T44" fmla="*/ 36 w 89"/>
                  <a:gd name="T45" fmla="*/ 0 h 87"/>
                  <a:gd name="T46" fmla="*/ 36 w 89"/>
                  <a:gd name="T47" fmla="*/ 6 h 87"/>
                  <a:gd name="T48" fmla="*/ 23 w 89"/>
                  <a:gd name="T49" fmla="*/ 12 h 87"/>
                  <a:gd name="T50" fmla="*/ 18 w 89"/>
                  <a:gd name="T51" fmla="*/ 6 h 87"/>
                  <a:gd name="T52" fmla="*/ 7 w 89"/>
                  <a:gd name="T53" fmla="*/ 17 h 87"/>
                  <a:gd name="T54" fmla="*/ 12 w 89"/>
                  <a:gd name="T55" fmla="*/ 23 h 87"/>
                  <a:gd name="T56" fmla="*/ 7 w 89"/>
                  <a:gd name="T57" fmla="*/ 36 h 87"/>
                  <a:gd name="T58" fmla="*/ 0 w 89"/>
                  <a:gd name="T59" fmla="*/ 36 h 87"/>
                  <a:gd name="T60" fmla="*/ 0 w 89"/>
                  <a:gd name="T61" fmla="*/ 52 h 87"/>
                  <a:gd name="T62" fmla="*/ 7 w 89"/>
                  <a:gd name="T63" fmla="*/ 52 h 87"/>
                  <a:gd name="T64" fmla="*/ 12 w 89"/>
                  <a:gd name="T65" fmla="*/ 64 h 87"/>
                  <a:gd name="T66" fmla="*/ 44 w 89"/>
                  <a:gd name="T67" fmla="*/ 16 h 87"/>
                  <a:gd name="T68" fmla="*/ 72 w 89"/>
                  <a:gd name="T69" fmla="*/ 43 h 87"/>
                  <a:gd name="T70" fmla="*/ 44 w 89"/>
                  <a:gd name="T71" fmla="*/ 71 h 87"/>
                  <a:gd name="T72" fmla="*/ 17 w 89"/>
                  <a:gd name="T73" fmla="*/ 43 h 87"/>
                  <a:gd name="T74" fmla="*/ 44 w 89"/>
                  <a:gd name="T75" fmla="*/ 1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9" h="87">
                    <a:moveTo>
                      <a:pt x="12" y="64"/>
                    </a:moveTo>
                    <a:cubicBezTo>
                      <a:pt x="7" y="69"/>
                      <a:pt x="7" y="69"/>
                      <a:pt x="7" y="69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7" y="78"/>
                      <a:pt x="32" y="80"/>
                      <a:pt x="36" y="81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52" y="87"/>
                      <a:pt x="52" y="87"/>
                      <a:pt x="52" y="87"/>
                    </a:cubicBezTo>
                    <a:cubicBezTo>
                      <a:pt x="52" y="81"/>
                      <a:pt x="52" y="81"/>
                      <a:pt x="52" y="81"/>
                    </a:cubicBezTo>
                    <a:cubicBezTo>
                      <a:pt x="57" y="80"/>
                      <a:pt x="61" y="78"/>
                      <a:pt x="65" y="76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81" y="69"/>
                      <a:pt x="81" y="69"/>
                      <a:pt x="81" y="69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9" y="61"/>
                      <a:pt x="81" y="56"/>
                      <a:pt x="82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1" y="31"/>
                      <a:pt x="79" y="27"/>
                      <a:pt x="76" y="23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1" y="9"/>
                      <a:pt x="57" y="7"/>
                      <a:pt x="52" y="6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1" y="7"/>
                      <a:pt x="27" y="9"/>
                      <a:pt x="23" y="12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0" y="27"/>
                      <a:pt x="8" y="31"/>
                      <a:pt x="7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8" y="56"/>
                      <a:pt x="10" y="61"/>
                      <a:pt x="12" y="64"/>
                    </a:cubicBezTo>
                    <a:close/>
                    <a:moveTo>
                      <a:pt x="44" y="16"/>
                    </a:moveTo>
                    <a:cubicBezTo>
                      <a:pt x="59" y="16"/>
                      <a:pt x="72" y="29"/>
                      <a:pt x="72" y="43"/>
                    </a:cubicBezTo>
                    <a:cubicBezTo>
                      <a:pt x="72" y="58"/>
                      <a:pt x="59" y="71"/>
                      <a:pt x="44" y="71"/>
                    </a:cubicBezTo>
                    <a:cubicBezTo>
                      <a:pt x="29" y="71"/>
                      <a:pt x="17" y="58"/>
                      <a:pt x="17" y="43"/>
                    </a:cubicBezTo>
                    <a:cubicBezTo>
                      <a:pt x="17" y="29"/>
                      <a:pt x="29" y="16"/>
                      <a:pt x="4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Freeform 15"/>
              <p:cNvSpPr>
                <a:spLocks noEditPoints="1"/>
              </p:cNvSpPr>
              <p:nvPr/>
            </p:nvSpPr>
            <p:spPr bwMode="auto">
              <a:xfrm>
                <a:off x="5662613" y="8629650"/>
                <a:ext cx="153988" cy="153988"/>
              </a:xfrm>
              <a:custGeom>
                <a:avLst/>
                <a:gdLst>
                  <a:gd name="T0" fmla="*/ 20 w 41"/>
                  <a:gd name="T1" fmla="*/ 41 h 41"/>
                  <a:gd name="T2" fmla="*/ 41 w 41"/>
                  <a:gd name="T3" fmla="*/ 21 h 41"/>
                  <a:gd name="T4" fmla="*/ 20 w 41"/>
                  <a:gd name="T5" fmla="*/ 0 h 41"/>
                  <a:gd name="T6" fmla="*/ 0 w 41"/>
                  <a:gd name="T7" fmla="*/ 21 h 41"/>
                  <a:gd name="T8" fmla="*/ 20 w 41"/>
                  <a:gd name="T9" fmla="*/ 41 h 41"/>
                  <a:gd name="T10" fmla="*/ 20 w 41"/>
                  <a:gd name="T11" fmla="*/ 7 h 41"/>
                  <a:gd name="T12" fmla="*/ 34 w 41"/>
                  <a:gd name="T13" fmla="*/ 21 h 41"/>
                  <a:gd name="T14" fmla="*/ 20 w 41"/>
                  <a:gd name="T15" fmla="*/ 34 h 41"/>
                  <a:gd name="T16" fmla="*/ 6 w 41"/>
                  <a:gd name="T17" fmla="*/ 21 h 41"/>
                  <a:gd name="T18" fmla="*/ 20 w 41"/>
                  <a:gd name="T19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1">
                    <a:moveTo>
                      <a:pt x="20" y="41"/>
                    </a:moveTo>
                    <a:cubicBezTo>
                      <a:pt x="32" y="41"/>
                      <a:pt x="41" y="32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lose/>
                    <a:moveTo>
                      <a:pt x="20" y="7"/>
                    </a:moveTo>
                    <a:cubicBezTo>
                      <a:pt x="28" y="7"/>
                      <a:pt x="34" y="13"/>
                      <a:pt x="34" y="21"/>
                    </a:cubicBezTo>
                    <a:cubicBezTo>
                      <a:pt x="34" y="28"/>
                      <a:pt x="28" y="34"/>
                      <a:pt x="20" y="34"/>
                    </a:cubicBezTo>
                    <a:cubicBezTo>
                      <a:pt x="12" y="34"/>
                      <a:pt x="6" y="28"/>
                      <a:pt x="6" y="21"/>
                    </a:cubicBezTo>
                    <a:cubicBezTo>
                      <a:pt x="6" y="13"/>
                      <a:pt x="12" y="7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Oval 16"/>
              <p:cNvSpPr>
                <a:spLocks noChangeArrowheads="1"/>
              </p:cNvSpPr>
              <p:nvPr/>
            </p:nvSpPr>
            <p:spPr bwMode="auto">
              <a:xfrm>
                <a:off x="5710238" y="8678863"/>
                <a:ext cx="57150" cy="555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Freeform 17"/>
              <p:cNvSpPr>
                <a:spLocks noEditPoints="1"/>
              </p:cNvSpPr>
              <p:nvPr/>
            </p:nvSpPr>
            <p:spPr bwMode="auto">
              <a:xfrm>
                <a:off x="5894388" y="8693150"/>
                <a:ext cx="203200" cy="200025"/>
              </a:xfrm>
              <a:custGeom>
                <a:avLst/>
                <a:gdLst>
                  <a:gd name="T0" fmla="*/ 0 w 54"/>
                  <a:gd name="T1" fmla="*/ 22 h 53"/>
                  <a:gd name="T2" fmla="*/ 0 w 54"/>
                  <a:gd name="T3" fmla="*/ 32 h 53"/>
                  <a:gd name="T4" fmla="*/ 5 w 54"/>
                  <a:gd name="T5" fmla="*/ 32 h 53"/>
                  <a:gd name="T6" fmla="*/ 8 w 54"/>
                  <a:gd name="T7" fmla="*/ 39 h 53"/>
                  <a:gd name="T8" fmla="*/ 5 w 54"/>
                  <a:gd name="T9" fmla="*/ 42 h 53"/>
                  <a:gd name="T10" fmla="*/ 12 w 54"/>
                  <a:gd name="T11" fmla="*/ 49 h 53"/>
                  <a:gd name="T12" fmla="*/ 15 w 54"/>
                  <a:gd name="T13" fmla="*/ 46 h 53"/>
                  <a:gd name="T14" fmla="*/ 22 w 54"/>
                  <a:gd name="T15" fmla="*/ 49 h 53"/>
                  <a:gd name="T16" fmla="*/ 22 w 54"/>
                  <a:gd name="T17" fmla="*/ 53 h 53"/>
                  <a:gd name="T18" fmla="*/ 32 w 54"/>
                  <a:gd name="T19" fmla="*/ 53 h 53"/>
                  <a:gd name="T20" fmla="*/ 32 w 54"/>
                  <a:gd name="T21" fmla="*/ 49 h 53"/>
                  <a:gd name="T22" fmla="*/ 40 w 54"/>
                  <a:gd name="T23" fmla="*/ 46 h 53"/>
                  <a:gd name="T24" fmla="*/ 43 w 54"/>
                  <a:gd name="T25" fmla="*/ 49 h 53"/>
                  <a:gd name="T26" fmla="*/ 50 w 54"/>
                  <a:gd name="T27" fmla="*/ 42 h 53"/>
                  <a:gd name="T28" fmla="*/ 47 w 54"/>
                  <a:gd name="T29" fmla="*/ 40 h 53"/>
                  <a:gd name="T30" fmla="*/ 50 w 54"/>
                  <a:gd name="T31" fmla="*/ 32 h 53"/>
                  <a:gd name="T32" fmla="*/ 54 w 54"/>
                  <a:gd name="T33" fmla="*/ 32 h 53"/>
                  <a:gd name="T34" fmla="*/ 54 w 54"/>
                  <a:gd name="T35" fmla="*/ 22 h 53"/>
                  <a:gd name="T36" fmla="*/ 50 w 54"/>
                  <a:gd name="T37" fmla="*/ 22 h 53"/>
                  <a:gd name="T38" fmla="*/ 47 w 54"/>
                  <a:gd name="T39" fmla="*/ 14 h 53"/>
                  <a:gd name="T40" fmla="*/ 50 w 54"/>
                  <a:gd name="T41" fmla="*/ 11 h 53"/>
                  <a:gd name="T42" fmla="*/ 43 w 54"/>
                  <a:gd name="T43" fmla="*/ 4 h 53"/>
                  <a:gd name="T44" fmla="*/ 40 w 54"/>
                  <a:gd name="T45" fmla="*/ 7 h 53"/>
                  <a:gd name="T46" fmla="*/ 32 w 54"/>
                  <a:gd name="T47" fmla="*/ 4 h 53"/>
                  <a:gd name="T48" fmla="*/ 32 w 54"/>
                  <a:gd name="T49" fmla="*/ 0 h 53"/>
                  <a:gd name="T50" fmla="*/ 22 w 54"/>
                  <a:gd name="T51" fmla="*/ 0 h 53"/>
                  <a:gd name="T52" fmla="*/ 22 w 54"/>
                  <a:gd name="T53" fmla="*/ 4 h 53"/>
                  <a:gd name="T54" fmla="*/ 15 w 54"/>
                  <a:gd name="T55" fmla="*/ 7 h 53"/>
                  <a:gd name="T56" fmla="*/ 11 w 54"/>
                  <a:gd name="T57" fmla="*/ 4 h 53"/>
                  <a:gd name="T58" fmla="*/ 5 w 54"/>
                  <a:gd name="T59" fmla="*/ 11 h 53"/>
                  <a:gd name="T60" fmla="*/ 8 w 54"/>
                  <a:gd name="T61" fmla="*/ 14 h 53"/>
                  <a:gd name="T62" fmla="*/ 5 w 54"/>
                  <a:gd name="T63" fmla="*/ 22 h 53"/>
                  <a:gd name="T64" fmla="*/ 0 w 54"/>
                  <a:gd name="T65" fmla="*/ 22 h 53"/>
                  <a:gd name="T66" fmla="*/ 28 w 54"/>
                  <a:gd name="T67" fmla="*/ 10 h 53"/>
                  <a:gd name="T68" fmla="*/ 44 w 54"/>
                  <a:gd name="T69" fmla="*/ 27 h 53"/>
                  <a:gd name="T70" fmla="*/ 28 w 54"/>
                  <a:gd name="T71" fmla="*/ 43 h 53"/>
                  <a:gd name="T72" fmla="*/ 11 w 54"/>
                  <a:gd name="T73" fmla="*/ 27 h 53"/>
                  <a:gd name="T74" fmla="*/ 28 w 54"/>
                  <a:gd name="T75" fmla="*/ 1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4" h="53">
                    <a:moveTo>
                      <a:pt x="0" y="2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4"/>
                      <a:pt x="6" y="37"/>
                      <a:pt x="8" y="39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7" y="48"/>
                      <a:pt x="20" y="49"/>
                      <a:pt x="22" y="49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5" y="49"/>
                      <a:pt x="38" y="48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9" y="37"/>
                      <a:pt x="50" y="35"/>
                      <a:pt x="50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19"/>
                      <a:pt x="49" y="16"/>
                      <a:pt x="47" y="14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0" y="5"/>
                      <a:pt x="17" y="6"/>
                      <a:pt x="15" y="7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6" y="16"/>
                      <a:pt x="5" y="19"/>
                      <a:pt x="5" y="22"/>
                    </a:cubicBezTo>
                    <a:lnTo>
                      <a:pt x="0" y="22"/>
                    </a:lnTo>
                    <a:close/>
                    <a:moveTo>
                      <a:pt x="28" y="10"/>
                    </a:moveTo>
                    <a:cubicBezTo>
                      <a:pt x="37" y="10"/>
                      <a:pt x="44" y="18"/>
                      <a:pt x="44" y="27"/>
                    </a:cubicBezTo>
                    <a:cubicBezTo>
                      <a:pt x="44" y="36"/>
                      <a:pt x="37" y="43"/>
                      <a:pt x="28" y="43"/>
                    </a:cubicBezTo>
                    <a:cubicBezTo>
                      <a:pt x="18" y="43"/>
                      <a:pt x="11" y="36"/>
                      <a:pt x="11" y="27"/>
                    </a:cubicBezTo>
                    <a:cubicBezTo>
                      <a:pt x="11" y="18"/>
                      <a:pt x="18" y="10"/>
                      <a:pt x="2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18"/>
              <p:cNvSpPr>
                <a:spLocks noEditPoints="1"/>
              </p:cNvSpPr>
              <p:nvPr/>
            </p:nvSpPr>
            <p:spPr bwMode="auto">
              <a:xfrm>
                <a:off x="5951538" y="8745538"/>
                <a:ext cx="93663" cy="95250"/>
              </a:xfrm>
              <a:custGeom>
                <a:avLst/>
                <a:gdLst>
                  <a:gd name="T0" fmla="*/ 12 w 25"/>
                  <a:gd name="T1" fmla="*/ 25 h 25"/>
                  <a:gd name="T2" fmla="*/ 25 w 25"/>
                  <a:gd name="T3" fmla="*/ 13 h 25"/>
                  <a:gd name="T4" fmla="*/ 12 w 25"/>
                  <a:gd name="T5" fmla="*/ 0 h 25"/>
                  <a:gd name="T6" fmla="*/ 0 w 25"/>
                  <a:gd name="T7" fmla="*/ 13 h 25"/>
                  <a:gd name="T8" fmla="*/ 12 w 25"/>
                  <a:gd name="T9" fmla="*/ 25 h 25"/>
                  <a:gd name="T10" fmla="*/ 12 w 25"/>
                  <a:gd name="T11" fmla="*/ 4 h 25"/>
                  <a:gd name="T12" fmla="*/ 21 w 25"/>
                  <a:gd name="T13" fmla="*/ 13 h 25"/>
                  <a:gd name="T14" fmla="*/ 12 w 25"/>
                  <a:gd name="T15" fmla="*/ 21 h 25"/>
                  <a:gd name="T16" fmla="*/ 4 w 25"/>
                  <a:gd name="T17" fmla="*/ 13 h 25"/>
                  <a:gd name="T18" fmla="*/ 12 w 25"/>
                  <a:gd name="T1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9" y="25"/>
                      <a:pt x="25" y="20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5"/>
                      <a:pt x="12" y="25"/>
                    </a:cubicBezTo>
                    <a:close/>
                    <a:moveTo>
                      <a:pt x="12" y="4"/>
                    </a:moveTo>
                    <a:cubicBezTo>
                      <a:pt x="17" y="4"/>
                      <a:pt x="21" y="8"/>
                      <a:pt x="21" y="13"/>
                    </a:cubicBezTo>
                    <a:cubicBezTo>
                      <a:pt x="21" y="17"/>
                      <a:pt x="17" y="21"/>
                      <a:pt x="12" y="21"/>
                    </a:cubicBezTo>
                    <a:cubicBezTo>
                      <a:pt x="8" y="21"/>
                      <a:pt x="4" y="17"/>
                      <a:pt x="4" y="13"/>
                    </a:cubicBezTo>
                    <a:cubicBezTo>
                      <a:pt x="4" y="8"/>
                      <a:pt x="8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Oval 19"/>
              <p:cNvSpPr>
                <a:spLocks noChangeArrowheads="1"/>
              </p:cNvSpPr>
              <p:nvPr/>
            </p:nvSpPr>
            <p:spPr bwMode="auto">
              <a:xfrm>
                <a:off x="5981700" y="8775700"/>
                <a:ext cx="33338" cy="34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1111959" y="3760715"/>
            <a:ext cx="1027303" cy="1027303"/>
            <a:chOff x="10058400" y="4493562"/>
            <a:chExt cx="1027303" cy="1027303"/>
          </a:xfrm>
        </p:grpSpPr>
        <p:sp>
          <p:nvSpPr>
            <p:cNvPr id="120" name="椭圆 119"/>
            <p:cNvSpPr/>
            <p:nvPr/>
          </p:nvSpPr>
          <p:spPr>
            <a:xfrm>
              <a:off x="10058400" y="4493562"/>
              <a:ext cx="1027303" cy="10273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10357421" y="4833062"/>
              <a:ext cx="429260" cy="348303"/>
              <a:chOff x="9004300" y="9856788"/>
              <a:chExt cx="723900" cy="587375"/>
            </a:xfrm>
            <a:solidFill>
              <a:schemeClr val="bg1"/>
            </a:solidFill>
          </p:grpSpPr>
          <p:sp>
            <p:nvSpPr>
              <p:cNvPr id="122" name="Freeform 20"/>
              <p:cNvSpPr>
                <a:spLocks noEditPoints="1"/>
              </p:cNvSpPr>
              <p:nvPr/>
            </p:nvSpPr>
            <p:spPr bwMode="auto">
              <a:xfrm>
                <a:off x="9004300" y="9856788"/>
                <a:ext cx="723900" cy="587375"/>
              </a:xfrm>
              <a:custGeom>
                <a:avLst/>
                <a:gdLst>
                  <a:gd name="T0" fmla="*/ 181 w 193"/>
                  <a:gd name="T1" fmla="*/ 0 h 156"/>
                  <a:gd name="T2" fmla="*/ 12 w 193"/>
                  <a:gd name="T3" fmla="*/ 0 h 156"/>
                  <a:gd name="T4" fmla="*/ 0 w 193"/>
                  <a:gd name="T5" fmla="*/ 12 h 156"/>
                  <a:gd name="T6" fmla="*/ 0 w 193"/>
                  <a:gd name="T7" fmla="*/ 144 h 156"/>
                  <a:gd name="T8" fmla="*/ 12 w 193"/>
                  <a:gd name="T9" fmla="*/ 156 h 156"/>
                  <a:gd name="T10" fmla="*/ 181 w 193"/>
                  <a:gd name="T11" fmla="*/ 156 h 156"/>
                  <a:gd name="T12" fmla="*/ 193 w 193"/>
                  <a:gd name="T13" fmla="*/ 144 h 156"/>
                  <a:gd name="T14" fmla="*/ 193 w 193"/>
                  <a:gd name="T15" fmla="*/ 12 h 156"/>
                  <a:gd name="T16" fmla="*/ 181 w 193"/>
                  <a:gd name="T17" fmla="*/ 0 h 156"/>
                  <a:gd name="T18" fmla="*/ 154 w 193"/>
                  <a:gd name="T19" fmla="*/ 16 h 156"/>
                  <a:gd name="T20" fmla="*/ 173 w 193"/>
                  <a:gd name="T21" fmla="*/ 16 h 156"/>
                  <a:gd name="T22" fmla="*/ 173 w 193"/>
                  <a:gd name="T23" fmla="*/ 35 h 156"/>
                  <a:gd name="T24" fmla="*/ 154 w 193"/>
                  <a:gd name="T25" fmla="*/ 35 h 156"/>
                  <a:gd name="T26" fmla="*/ 154 w 193"/>
                  <a:gd name="T27" fmla="*/ 16 h 156"/>
                  <a:gd name="T28" fmla="*/ 127 w 193"/>
                  <a:gd name="T29" fmla="*/ 16 h 156"/>
                  <a:gd name="T30" fmla="*/ 146 w 193"/>
                  <a:gd name="T31" fmla="*/ 16 h 156"/>
                  <a:gd name="T32" fmla="*/ 146 w 193"/>
                  <a:gd name="T33" fmla="*/ 35 h 156"/>
                  <a:gd name="T34" fmla="*/ 127 w 193"/>
                  <a:gd name="T35" fmla="*/ 35 h 156"/>
                  <a:gd name="T36" fmla="*/ 127 w 193"/>
                  <a:gd name="T37" fmla="*/ 16 h 156"/>
                  <a:gd name="T38" fmla="*/ 100 w 193"/>
                  <a:gd name="T39" fmla="*/ 16 h 156"/>
                  <a:gd name="T40" fmla="*/ 119 w 193"/>
                  <a:gd name="T41" fmla="*/ 16 h 156"/>
                  <a:gd name="T42" fmla="*/ 119 w 193"/>
                  <a:gd name="T43" fmla="*/ 35 h 156"/>
                  <a:gd name="T44" fmla="*/ 100 w 193"/>
                  <a:gd name="T45" fmla="*/ 35 h 156"/>
                  <a:gd name="T46" fmla="*/ 100 w 193"/>
                  <a:gd name="T47" fmla="*/ 16 h 156"/>
                  <a:gd name="T48" fmla="*/ 178 w 193"/>
                  <a:gd name="T49" fmla="*/ 141 h 156"/>
                  <a:gd name="T50" fmla="*/ 15 w 193"/>
                  <a:gd name="T51" fmla="*/ 141 h 156"/>
                  <a:gd name="T52" fmla="*/ 15 w 193"/>
                  <a:gd name="T53" fmla="*/ 53 h 156"/>
                  <a:gd name="T54" fmla="*/ 178 w 193"/>
                  <a:gd name="T55" fmla="*/ 53 h 156"/>
                  <a:gd name="T56" fmla="*/ 178 w 193"/>
                  <a:gd name="T57" fmla="*/ 141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3" h="156">
                    <a:moveTo>
                      <a:pt x="181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1"/>
                      <a:pt x="6" y="156"/>
                      <a:pt x="12" y="156"/>
                    </a:cubicBezTo>
                    <a:cubicBezTo>
                      <a:pt x="181" y="156"/>
                      <a:pt x="181" y="156"/>
                      <a:pt x="181" y="156"/>
                    </a:cubicBezTo>
                    <a:cubicBezTo>
                      <a:pt x="188" y="156"/>
                      <a:pt x="193" y="151"/>
                      <a:pt x="193" y="144"/>
                    </a:cubicBezTo>
                    <a:cubicBezTo>
                      <a:pt x="193" y="12"/>
                      <a:pt x="193" y="12"/>
                      <a:pt x="193" y="12"/>
                    </a:cubicBezTo>
                    <a:cubicBezTo>
                      <a:pt x="193" y="5"/>
                      <a:pt x="188" y="0"/>
                      <a:pt x="181" y="0"/>
                    </a:cubicBezTo>
                    <a:close/>
                    <a:moveTo>
                      <a:pt x="154" y="16"/>
                    </a:moveTo>
                    <a:cubicBezTo>
                      <a:pt x="173" y="16"/>
                      <a:pt x="173" y="16"/>
                      <a:pt x="173" y="16"/>
                    </a:cubicBezTo>
                    <a:cubicBezTo>
                      <a:pt x="173" y="35"/>
                      <a:pt x="173" y="35"/>
                      <a:pt x="173" y="35"/>
                    </a:cubicBezTo>
                    <a:cubicBezTo>
                      <a:pt x="154" y="35"/>
                      <a:pt x="154" y="35"/>
                      <a:pt x="154" y="35"/>
                    </a:cubicBezTo>
                    <a:lnTo>
                      <a:pt x="154" y="16"/>
                    </a:lnTo>
                    <a:close/>
                    <a:moveTo>
                      <a:pt x="127" y="16"/>
                    </a:moveTo>
                    <a:cubicBezTo>
                      <a:pt x="146" y="16"/>
                      <a:pt x="146" y="16"/>
                      <a:pt x="146" y="16"/>
                    </a:cubicBezTo>
                    <a:cubicBezTo>
                      <a:pt x="146" y="35"/>
                      <a:pt x="146" y="35"/>
                      <a:pt x="146" y="35"/>
                    </a:cubicBezTo>
                    <a:cubicBezTo>
                      <a:pt x="127" y="35"/>
                      <a:pt x="127" y="35"/>
                      <a:pt x="127" y="35"/>
                    </a:cubicBezTo>
                    <a:lnTo>
                      <a:pt x="127" y="16"/>
                    </a:lnTo>
                    <a:close/>
                    <a:moveTo>
                      <a:pt x="100" y="16"/>
                    </a:moveTo>
                    <a:cubicBezTo>
                      <a:pt x="119" y="16"/>
                      <a:pt x="119" y="16"/>
                      <a:pt x="119" y="1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00" y="35"/>
                      <a:pt x="100" y="35"/>
                      <a:pt x="100" y="35"/>
                    </a:cubicBezTo>
                    <a:lnTo>
                      <a:pt x="100" y="16"/>
                    </a:lnTo>
                    <a:close/>
                    <a:moveTo>
                      <a:pt x="178" y="141"/>
                    </a:moveTo>
                    <a:cubicBezTo>
                      <a:pt x="15" y="141"/>
                      <a:pt x="15" y="141"/>
                      <a:pt x="15" y="141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78" y="53"/>
                      <a:pt x="178" y="53"/>
                      <a:pt x="178" y="53"/>
                    </a:cubicBezTo>
                    <a:lnTo>
                      <a:pt x="178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21"/>
              <p:cNvSpPr>
                <a:spLocks noEditPoints="1"/>
              </p:cNvSpPr>
              <p:nvPr/>
            </p:nvSpPr>
            <p:spPr bwMode="auto">
              <a:xfrm>
                <a:off x="9236075" y="10079038"/>
                <a:ext cx="282575" cy="280988"/>
              </a:xfrm>
              <a:custGeom>
                <a:avLst/>
                <a:gdLst>
                  <a:gd name="T0" fmla="*/ 37 w 75"/>
                  <a:gd name="T1" fmla="*/ 75 h 75"/>
                  <a:gd name="T2" fmla="*/ 75 w 75"/>
                  <a:gd name="T3" fmla="*/ 37 h 75"/>
                  <a:gd name="T4" fmla="*/ 37 w 75"/>
                  <a:gd name="T5" fmla="*/ 0 h 75"/>
                  <a:gd name="T6" fmla="*/ 0 w 75"/>
                  <a:gd name="T7" fmla="*/ 37 h 75"/>
                  <a:gd name="T8" fmla="*/ 37 w 75"/>
                  <a:gd name="T9" fmla="*/ 75 h 75"/>
                  <a:gd name="T10" fmla="*/ 22 w 75"/>
                  <a:gd name="T11" fmla="*/ 15 h 75"/>
                  <a:gd name="T12" fmla="*/ 66 w 75"/>
                  <a:gd name="T13" fmla="*/ 37 h 75"/>
                  <a:gd name="T14" fmla="*/ 22 w 75"/>
                  <a:gd name="T15" fmla="*/ 60 h 75"/>
                  <a:gd name="T16" fmla="*/ 22 w 75"/>
                  <a:gd name="T17" fmla="*/ 1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cubicBezTo>
                      <a:pt x="58" y="75"/>
                      <a:pt x="75" y="58"/>
                      <a:pt x="75" y="37"/>
                    </a:cubicBezTo>
                    <a:cubicBezTo>
                      <a:pt x="75" y="17"/>
                      <a:pt x="58" y="0"/>
                      <a:pt x="37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58"/>
                      <a:pt x="16" y="75"/>
                      <a:pt x="37" y="75"/>
                    </a:cubicBezTo>
                    <a:close/>
                    <a:moveTo>
                      <a:pt x="22" y="15"/>
                    </a:moveTo>
                    <a:cubicBezTo>
                      <a:pt x="66" y="37"/>
                      <a:pt x="66" y="37"/>
                      <a:pt x="66" y="37"/>
                    </a:cubicBezTo>
                    <a:cubicBezTo>
                      <a:pt x="22" y="60"/>
                      <a:pt x="22" y="60"/>
                      <a:pt x="22" y="60"/>
                    </a:cubicBezTo>
                    <a:lnTo>
                      <a:pt x="22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8264583" y="3760715"/>
            <a:ext cx="1027303" cy="1027303"/>
            <a:chOff x="6509258" y="4493562"/>
            <a:chExt cx="1027303" cy="1027303"/>
          </a:xfrm>
        </p:grpSpPr>
        <p:sp>
          <p:nvSpPr>
            <p:cNvPr id="113" name="椭圆 112"/>
            <p:cNvSpPr/>
            <p:nvPr/>
          </p:nvSpPr>
          <p:spPr>
            <a:xfrm>
              <a:off x="6509258" y="4493562"/>
              <a:ext cx="1027303" cy="10273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6820046" y="4779404"/>
              <a:ext cx="405726" cy="455618"/>
              <a:chOff x="7907338" y="9050338"/>
              <a:chExt cx="684213" cy="768350"/>
            </a:xfrm>
            <a:solidFill>
              <a:schemeClr val="bg1"/>
            </a:solidFill>
          </p:grpSpPr>
          <p:sp>
            <p:nvSpPr>
              <p:cNvPr id="115" name="Freeform 25"/>
              <p:cNvSpPr>
                <a:spLocks noEditPoints="1"/>
              </p:cNvSpPr>
              <p:nvPr/>
            </p:nvSpPr>
            <p:spPr bwMode="auto">
              <a:xfrm>
                <a:off x="8023225" y="9332913"/>
                <a:ext cx="101600" cy="101600"/>
              </a:xfrm>
              <a:custGeom>
                <a:avLst/>
                <a:gdLst>
                  <a:gd name="T0" fmla="*/ 13 w 27"/>
                  <a:gd name="T1" fmla="*/ 0 h 27"/>
                  <a:gd name="T2" fmla="*/ 0 w 27"/>
                  <a:gd name="T3" fmla="*/ 13 h 27"/>
                  <a:gd name="T4" fmla="*/ 13 w 27"/>
                  <a:gd name="T5" fmla="*/ 27 h 27"/>
                  <a:gd name="T6" fmla="*/ 27 w 27"/>
                  <a:gd name="T7" fmla="*/ 13 h 27"/>
                  <a:gd name="T8" fmla="*/ 13 w 27"/>
                  <a:gd name="T9" fmla="*/ 0 h 27"/>
                  <a:gd name="T10" fmla="*/ 13 w 27"/>
                  <a:gd name="T11" fmla="*/ 23 h 27"/>
                  <a:gd name="T12" fmla="*/ 3 w 27"/>
                  <a:gd name="T13" fmla="*/ 13 h 27"/>
                  <a:gd name="T14" fmla="*/ 13 w 27"/>
                  <a:gd name="T15" fmla="*/ 3 h 27"/>
                  <a:gd name="T16" fmla="*/ 23 w 27"/>
                  <a:gd name="T17" fmla="*/ 13 h 27"/>
                  <a:gd name="T18" fmla="*/ 13 w 27"/>
                  <a:gd name="T19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7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3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3" y="0"/>
                    </a:cubicBezTo>
                    <a:close/>
                    <a:moveTo>
                      <a:pt x="13" y="23"/>
                    </a:moveTo>
                    <a:cubicBezTo>
                      <a:pt x="8" y="23"/>
                      <a:pt x="3" y="19"/>
                      <a:pt x="3" y="13"/>
                    </a:cubicBezTo>
                    <a:cubicBezTo>
                      <a:pt x="3" y="8"/>
                      <a:pt x="8" y="3"/>
                      <a:pt x="13" y="3"/>
                    </a:cubicBezTo>
                    <a:cubicBezTo>
                      <a:pt x="19" y="3"/>
                      <a:pt x="23" y="8"/>
                      <a:pt x="23" y="13"/>
                    </a:cubicBezTo>
                    <a:cubicBezTo>
                      <a:pt x="23" y="19"/>
                      <a:pt x="19" y="23"/>
                      <a:pt x="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Freeform 26"/>
              <p:cNvSpPr>
                <a:spLocks noEditPoints="1"/>
              </p:cNvSpPr>
              <p:nvPr/>
            </p:nvSpPr>
            <p:spPr bwMode="auto">
              <a:xfrm>
                <a:off x="8242300" y="9269413"/>
                <a:ext cx="85725" cy="85725"/>
              </a:xfrm>
              <a:custGeom>
                <a:avLst/>
                <a:gdLst>
                  <a:gd name="T0" fmla="*/ 11 w 23"/>
                  <a:gd name="T1" fmla="*/ 0 h 23"/>
                  <a:gd name="T2" fmla="*/ 0 w 23"/>
                  <a:gd name="T3" fmla="*/ 12 h 23"/>
                  <a:gd name="T4" fmla="*/ 11 w 23"/>
                  <a:gd name="T5" fmla="*/ 23 h 23"/>
                  <a:gd name="T6" fmla="*/ 23 w 23"/>
                  <a:gd name="T7" fmla="*/ 12 h 23"/>
                  <a:gd name="T8" fmla="*/ 11 w 23"/>
                  <a:gd name="T9" fmla="*/ 0 h 23"/>
                  <a:gd name="T10" fmla="*/ 11 w 23"/>
                  <a:gd name="T11" fmla="*/ 17 h 23"/>
                  <a:gd name="T12" fmla="*/ 5 w 23"/>
                  <a:gd name="T13" fmla="*/ 12 h 23"/>
                  <a:gd name="T14" fmla="*/ 11 w 23"/>
                  <a:gd name="T15" fmla="*/ 6 h 23"/>
                  <a:gd name="T16" fmla="*/ 17 w 23"/>
                  <a:gd name="T17" fmla="*/ 12 h 23"/>
                  <a:gd name="T18" fmla="*/ 11 w 23"/>
                  <a:gd name="T1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3">
                    <a:moveTo>
                      <a:pt x="11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8" y="23"/>
                      <a:pt x="23" y="18"/>
                      <a:pt x="23" y="12"/>
                    </a:cubicBezTo>
                    <a:cubicBezTo>
                      <a:pt x="23" y="5"/>
                      <a:pt x="18" y="0"/>
                      <a:pt x="11" y="0"/>
                    </a:cubicBezTo>
                    <a:close/>
                    <a:moveTo>
                      <a:pt x="11" y="17"/>
                    </a:moveTo>
                    <a:cubicBezTo>
                      <a:pt x="8" y="17"/>
                      <a:pt x="5" y="15"/>
                      <a:pt x="5" y="12"/>
                    </a:cubicBezTo>
                    <a:cubicBezTo>
                      <a:pt x="5" y="8"/>
                      <a:pt x="8" y="6"/>
                      <a:pt x="11" y="6"/>
                    </a:cubicBezTo>
                    <a:cubicBezTo>
                      <a:pt x="15" y="6"/>
                      <a:pt x="17" y="8"/>
                      <a:pt x="17" y="12"/>
                    </a:cubicBezTo>
                    <a:cubicBezTo>
                      <a:pt x="17" y="15"/>
                      <a:pt x="15" y="17"/>
                      <a:pt x="1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 27"/>
              <p:cNvSpPr>
                <a:spLocks noEditPoints="1"/>
              </p:cNvSpPr>
              <p:nvPr/>
            </p:nvSpPr>
            <p:spPr bwMode="auto">
              <a:xfrm>
                <a:off x="8047038" y="9359900"/>
                <a:ext cx="52388" cy="49213"/>
              </a:xfrm>
              <a:custGeom>
                <a:avLst/>
                <a:gdLst>
                  <a:gd name="T0" fmla="*/ 7 w 14"/>
                  <a:gd name="T1" fmla="*/ 0 h 13"/>
                  <a:gd name="T2" fmla="*/ 0 w 14"/>
                  <a:gd name="T3" fmla="*/ 6 h 13"/>
                  <a:gd name="T4" fmla="*/ 7 w 14"/>
                  <a:gd name="T5" fmla="*/ 13 h 13"/>
                  <a:gd name="T6" fmla="*/ 14 w 14"/>
                  <a:gd name="T7" fmla="*/ 6 h 13"/>
                  <a:gd name="T8" fmla="*/ 7 w 14"/>
                  <a:gd name="T9" fmla="*/ 0 h 13"/>
                  <a:gd name="T10" fmla="*/ 7 w 14"/>
                  <a:gd name="T11" fmla="*/ 10 h 13"/>
                  <a:gd name="T12" fmla="*/ 4 w 14"/>
                  <a:gd name="T13" fmla="*/ 6 h 13"/>
                  <a:gd name="T14" fmla="*/ 7 w 14"/>
                  <a:gd name="T15" fmla="*/ 3 h 13"/>
                  <a:gd name="T16" fmla="*/ 11 w 14"/>
                  <a:gd name="T17" fmla="*/ 6 h 13"/>
                  <a:gd name="T18" fmla="*/ 7 w 14"/>
                  <a:gd name="T19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3">
                    <a:moveTo>
                      <a:pt x="7" y="0"/>
                    </a:moveTo>
                    <a:cubicBezTo>
                      <a:pt x="4" y="0"/>
                      <a:pt x="0" y="3"/>
                      <a:pt x="0" y="6"/>
                    </a:cubicBezTo>
                    <a:cubicBezTo>
                      <a:pt x="0" y="10"/>
                      <a:pt x="4" y="13"/>
                      <a:pt x="7" y="13"/>
                    </a:cubicBezTo>
                    <a:cubicBezTo>
                      <a:pt x="11" y="13"/>
                      <a:pt x="14" y="10"/>
                      <a:pt x="14" y="6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  <a:moveTo>
                      <a:pt x="7" y="10"/>
                    </a:moveTo>
                    <a:cubicBezTo>
                      <a:pt x="5" y="10"/>
                      <a:pt x="4" y="8"/>
                      <a:pt x="4" y="6"/>
                    </a:cubicBezTo>
                    <a:cubicBezTo>
                      <a:pt x="4" y="4"/>
                      <a:pt x="5" y="3"/>
                      <a:pt x="7" y="3"/>
                    </a:cubicBezTo>
                    <a:cubicBezTo>
                      <a:pt x="9" y="3"/>
                      <a:pt x="11" y="4"/>
                      <a:pt x="11" y="6"/>
                    </a:cubicBezTo>
                    <a:cubicBezTo>
                      <a:pt x="11" y="8"/>
                      <a:pt x="9" y="10"/>
                      <a:pt x="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Freeform 28"/>
              <p:cNvSpPr>
                <a:spLocks noEditPoints="1"/>
              </p:cNvSpPr>
              <p:nvPr/>
            </p:nvSpPr>
            <p:spPr bwMode="auto">
              <a:xfrm>
                <a:off x="8201025" y="9231313"/>
                <a:ext cx="165100" cy="161925"/>
              </a:xfrm>
              <a:custGeom>
                <a:avLst/>
                <a:gdLst>
                  <a:gd name="T0" fmla="*/ 22 w 44"/>
                  <a:gd name="T1" fmla="*/ 0 h 43"/>
                  <a:gd name="T2" fmla="*/ 0 w 44"/>
                  <a:gd name="T3" fmla="*/ 22 h 43"/>
                  <a:gd name="T4" fmla="*/ 22 w 44"/>
                  <a:gd name="T5" fmla="*/ 43 h 43"/>
                  <a:gd name="T6" fmla="*/ 44 w 44"/>
                  <a:gd name="T7" fmla="*/ 22 h 43"/>
                  <a:gd name="T8" fmla="*/ 22 w 44"/>
                  <a:gd name="T9" fmla="*/ 0 h 43"/>
                  <a:gd name="T10" fmla="*/ 22 w 44"/>
                  <a:gd name="T11" fmla="*/ 38 h 43"/>
                  <a:gd name="T12" fmla="*/ 6 w 44"/>
                  <a:gd name="T13" fmla="*/ 22 h 43"/>
                  <a:gd name="T14" fmla="*/ 22 w 44"/>
                  <a:gd name="T15" fmla="*/ 5 h 43"/>
                  <a:gd name="T16" fmla="*/ 39 w 44"/>
                  <a:gd name="T17" fmla="*/ 22 h 43"/>
                  <a:gd name="T18" fmla="*/ 22 w 44"/>
                  <a:gd name="T19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3">
                    <a:moveTo>
                      <a:pt x="22" y="0"/>
                    </a:move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3"/>
                      <a:pt x="22" y="43"/>
                    </a:cubicBezTo>
                    <a:cubicBezTo>
                      <a:pt x="34" y="43"/>
                      <a:pt x="44" y="34"/>
                      <a:pt x="44" y="22"/>
                    </a:cubicBezTo>
                    <a:cubicBezTo>
                      <a:pt x="44" y="9"/>
                      <a:pt x="34" y="0"/>
                      <a:pt x="22" y="0"/>
                    </a:cubicBezTo>
                    <a:close/>
                    <a:moveTo>
                      <a:pt x="22" y="38"/>
                    </a:moveTo>
                    <a:cubicBezTo>
                      <a:pt x="13" y="38"/>
                      <a:pt x="6" y="31"/>
                      <a:pt x="6" y="22"/>
                    </a:cubicBezTo>
                    <a:cubicBezTo>
                      <a:pt x="6" y="12"/>
                      <a:pt x="13" y="5"/>
                      <a:pt x="22" y="5"/>
                    </a:cubicBezTo>
                    <a:cubicBezTo>
                      <a:pt x="31" y="5"/>
                      <a:pt x="39" y="12"/>
                      <a:pt x="39" y="22"/>
                    </a:cubicBezTo>
                    <a:cubicBezTo>
                      <a:pt x="39" y="31"/>
                      <a:pt x="31" y="38"/>
                      <a:pt x="2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Freeform 29"/>
              <p:cNvSpPr>
                <a:spLocks noEditPoints="1"/>
              </p:cNvSpPr>
              <p:nvPr/>
            </p:nvSpPr>
            <p:spPr bwMode="auto">
              <a:xfrm>
                <a:off x="7907338" y="9050338"/>
                <a:ext cx="684213" cy="768350"/>
              </a:xfrm>
              <a:custGeom>
                <a:avLst/>
                <a:gdLst>
                  <a:gd name="T0" fmla="*/ 157 w 182"/>
                  <a:gd name="T1" fmla="*/ 95 h 204"/>
                  <a:gd name="T2" fmla="*/ 153 w 182"/>
                  <a:gd name="T3" fmla="*/ 47 h 204"/>
                  <a:gd name="T4" fmla="*/ 78 w 182"/>
                  <a:gd name="T5" fmla="*/ 0 h 204"/>
                  <a:gd name="T6" fmla="*/ 1 w 182"/>
                  <a:gd name="T7" fmla="*/ 79 h 204"/>
                  <a:gd name="T8" fmla="*/ 0 w 182"/>
                  <a:gd name="T9" fmla="*/ 203 h 204"/>
                  <a:gd name="T10" fmla="*/ 113 w 182"/>
                  <a:gd name="T11" fmla="*/ 175 h 204"/>
                  <a:gd name="T12" fmla="*/ 147 w 182"/>
                  <a:gd name="T13" fmla="*/ 175 h 204"/>
                  <a:gd name="T14" fmla="*/ 147 w 182"/>
                  <a:gd name="T15" fmla="*/ 175 h 204"/>
                  <a:gd name="T16" fmla="*/ 156 w 182"/>
                  <a:gd name="T17" fmla="*/ 150 h 204"/>
                  <a:gd name="T18" fmla="*/ 147 w 182"/>
                  <a:gd name="T19" fmla="*/ 144 h 204"/>
                  <a:gd name="T20" fmla="*/ 156 w 182"/>
                  <a:gd name="T21" fmla="*/ 139 h 204"/>
                  <a:gd name="T22" fmla="*/ 156 w 182"/>
                  <a:gd name="T23" fmla="*/ 137 h 204"/>
                  <a:gd name="T24" fmla="*/ 171 w 182"/>
                  <a:gd name="T25" fmla="*/ 111 h 204"/>
                  <a:gd name="T26" fmla="*/ 63 w 182"/>
                  <a:gd name="T27" fmla="*/ 92 h 204"/>
                  <a:gd name="T28" fmla="*/ 62 w 182"/>
                  <a:gd name="T29" fmla="*/ 101 h 204"/>
                  <a:gd name="T30" fmla="*/ 54 w 182"/>
                  <a:gd name="T31" fmla="*/ 104 h 204"/>
                  <a:gd name="T32" fmla="*/ 48 w 182"/>
                  <a:gd name="T33" fmla="*/ 110 h 204"/>
                  <a:gd name="T34" fmla="*/ 41 w 182"/>
                  <a:gd name="T35" fmla="*/ 107 h 204"/>
                  <a:gd name="T36" fmla="*/ 32 w 182"/>
                  <a:gd name="T37" fmla="*/ 106 h 204"/>
                  <a:gd name="T38" fmla="*/ 28 w 182"/>
                  <a:gd name="T39" fmla="*/ 99 h 204"/>
                  <a:gd name="T40" fmla="*/ 22 w 182"/>
                  <a:gd name="T41" fmla="*/ 92 h 204"/>
                  <a:gd name="T42" fmla="*/ 26 w 182"/>
                  <a:gd name="T43" fmla="*/ 85 h 204"/>
                  <a:gd name="T44" fmla="*/ 26 w 182"/>
                  <a:gd name="T45" fmla="*/ 76 h 204"/>
                  <a:gd name="T46" fmla="*/ 34 w 182"/>
                  <a:gd name="T47" fmla="*/ 73 h 204"/>
                  <a:gd name="T48" fmla="*/ 41 w 182"/>
                  <a:gd name="T49" fmla="*/ 67 h 204"/>
                  <a:gd name="T50" fmla="*/ 48 w 182"/>
                  <a:gd name="T51" fmla="*/ 70 h 204"/>
                  <a:gd name="T52" fmla="*/ 57 w 182"/>
                  <a:gd name="T53" fmla="*/ 70 h 204"/>
                  <a:gd name="T54" fmla="*/ 60 w 182"/>
                  <a:gd name="T55" fmla="*/ 78 h 204"/>
                  <a:gd name="T56" fmla="*/ 66 w 182"/>
                  <a:gd name="T57" fmla="*/ 85 h 204"/>
                  <a:gd name="T58" fmla="*/ 136 w 182"/>
                  <a:gd name="T59" fmla="*/ 76 h 204"/>
                  <a:gd name="T60" fmla="*/ 126 w 182"/>
                  <a:gd name="T61" fmla="*/ 86 h 204"/>
                  <a:gd name="T62" fmla="*/ 121 w 182"/>
                  <a:gd name="T63" fmla="*/ 99 h 204"/>
                  <a:gd name="T64" fmla="*/ 107 w 182"/>
                  <a:gd name="T65" fmla="*/ 100 h 204"/>
                  <a:gd name="T66" fmla="*/ 94 w 182"/>
                  <a:gd name="T67" fmla="*/ 105 h 204"/>
                  <a:gd name="T68" fmla="*/ 83 w 182"/>
                  <a:gd name="T69" fmla="*/ 95 h 204"/>
                  <a:gd name="T70" fmla="*/ 70 w 182"/>
                  <a:gd name="T71" fmla="*/ 90 h 204"/>
                  <a:gd name="T72" fmla="*/ 70 w 182"/>
                  <a:gd name="T73" fmla="*/ 76 h 204"/>
                  <a:gd name="T74" fmla="*/ 64 w 182"/>
                  <a:gd name="T75" fmla="*/ 63 h 204"/>
                  <a:gd name="T76" fmla="*/ 74 w 182"/>
                  <a:gd name="T77" fmla="*/ 53 h 204"/>
                  <a:gd name="T78" fmla="*/ 79 w 182"/>
                  <a:gd name="T79" fmla="*/ 40 h 204"/>
                  <a:gd name="T80" fmla="*/ 94 w 182"/>
                  <a:gd name="T81" fmla="*/ 39 h 204"/>
                  <a:gd name="T82" fmla="*/ 107 w 182"/>
                  <a:gd name="T83" fmla="*/ 34 h 204"/>
                  <a:gd name="T84" fmla="*/ 117 w 182"/>
                  <a:gd name="T85" fmla="*/ 44 h 204"/>
                  <a:gd name="T86" fmla="*/ 130 w 182"/>
                  <a:gd name="T87" fmla="*/ 48 h 204"/>
                  <a:gd name="T88" fmla="*/ 130 w 182"/>
                  <a:gd name="T89" fmla="*/ 63 h 204"/>
                  <a:gd name="T90" fmla="*/ 136 w 182"/>
                  <a:gd name="T91" fmla="*/ 7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204">
                    <a:moveTo>
                      <a:pt x="171" y="111"/>
                    </a:moveTo>
                    <a:cubicBezTo>
                      <a:pt x="166" y="106"/>
                      <a:pt x="160" y="101"/>
                      <a:pt x="157" y="95"/>
                    </a:cubicBezTo>
                    <a:cubicBezTo>
                      <a:pt x="154" y="87"/>
                      <a:pt x="158" y="78"/>
                      <a:pt x="158" y="69"/>
                    </a:cubicBezTo>
                    <a:cubicBezTo>
                      <a:pt x="158" y="62"/>
                      <a:pt x="155" y="54"/>
                      <a:pt x="153" y="47"/>
                    </a:cubicBezTo>
                    <a:cubicBezTo>
                      <a:pt x="149" y="36"/>
                      <a:pt x="142" y="28"/>
                      <a:pt x="133" y="21"/>
                    </a:cubicBezTo>
                    <a:cubicBezTo>
                      <a:pt x="119" y="8"/>
                      <a:pt x="100" y="0"/>
                      <a:pt x="78" y="0"/>
                    </a:cubicBezTo>
                    <a:cubicBezTo>
                      <a:pt x="35" y="0"/>
                      <a:pt x="0" y="32"/>
                      <a:pt x="0" y="71"/>
                    </a:cubicBezTo>
                    <a:cubicBezTo>
                      <a:pt x="0" y="73"/>
                      <a:pt x="1" y="76"/>
                      <a:pt x="1" y="79"/>
                    </a:cubicBezTo>
                    <a:cubicBezTo>
                      <a:pt x="1" y="96"/>
                      <a:pt x="7" y="116"/>
                      <a:pt x="22" y="139"/>
                    </a:cubicBezTo>
                    <a:cubicBezTo>
                      <a:pt x="22" y="139"/>
                      <a:pt x="43" y="181"/>
                      <a:pt x="0" y="203"/>
                    </a:cubicBezTo>
                    <a:cubicBezTo>
                      <a:pt x="95" y="204"/>
                      <a:pt x="95" y="204"/>
                      <a:pt x="95" y="204"/>
                    </a:cubicBezTo>
                    <a:cubicBezTo>
                      <a:pt x="95" y="204"/>
                      <a:pt x="102" y="175"/>
                      <a:pt x="113" y="175"/>
                    </a:cubicBezTo>
                    <a:cubicBezTo>
                      <a:pt x="123" y="175"/>
                      <a:pt x="133" y="176"/>
                      <a:pt x="143" y="176"/>
                    </a:cubicBezTo>
                    <a:cubicBezTo>
                      <a:pt x="145" y="176"/>
                      <a:pt x="146" y="176"/>
                      <a:pt x="147" y="175"/>
                    </a:cubicBezTo>
                    <a:cubicBezTo>
                      <a:pt x="147" y="175"/>
                      <a:pt x="147" y="175"/>
                      <a:pt x="147" y="175"/>
                    </a:cubicBezTo>
                    <a:cubicBezTo>
                      <a:pt x="147" y="175"/>
                      <a:pt x="147" y="175"/>
                      <a:pt x="147" y="175"/>
                    </a:cubicBezTo>
                    <a:cubicBezTo>
                      <a:pt x="154" y="172"/>
                      <a:pt x="149" y="156"/>
                      <a:pt x="149" y="156"/>
                    </a:cubicBezTo>
                    <a:cubicBezTo>
                      <a:pt x="153" y="155"/>
                      <a:pt x="156" y="152"/>
                      <a:pt x="156" y="150"/>
                    </a:cubicBezTo>
                    <a:cubicBezTo>
                      <a:pt x="156" y="150"/>
                      <a:pt x="156" y="150"/>
                      <a:pt x="156" y="150"/>
                    </a:cubicBezTo>
                    <a:cubicBezTo>
                      <a:pt x="156" y="147"/>
                      <a:pt x="152" y="145"/>
                      <a:pt x="147" y="144"/>
                    </a:cubicBezTo>
                    <a:cubicBezTo>
                      <a:pt x="149" y="144"/>
                      <a:pt x="149" y="144"/>
                      <a:pt x="149" y="144"/>
                    </a:cubicBezTo>
                    <a:cubicBezTo>
                      <a:pt x="153" y="144"/>
                      <a:pt x="156" y="142"/>
                      <a:pt x="156" y="139"/>
                    </a:cubicBezTo>
                    <a:cubicBezTo>
                      <a:pt x="156" y="139"/>
                      <a:pt x="156" y="139"/>
                      <a:pt x="156" y="139"/>
                    </a:cubicBezTo>
                    <a:cubicBezTo>
                      <a:pt x="156" y="138"/>
                      <a:pt x="156" y="138"/>
                      <a:pt x="156" y="137"/>
                    </a:cubicBezTo>
                    <a:cubicBezTo>
                      <a:pt x="156" y="134"/>
                      <a:pt x="159" y="120"/>
                      <a:pt x="160" y="120"/>
                    </a:cubicBezTo>
                    <a:cubicBezTo>
                      <a:pt x="182" y="119"/>
                      <a:pt x="171" y="111"/>
                      <a:pt x="171" y="111"/>
                    </a:cubicBezTo>
                    <a:close/>
                    <a:moveTo>
                      <a:pt x="66" y="92"/>
                    </a:moveTo>
                    <a:cubicBezTo>
                      <a:pt x="63" y="92"/>
                      <a:pt x="63" y="92"/>
                      <a:pt x="63" y="92"/>
                    </a:cubicBezTo>
                    <a:cubicBezTo>
                      <a:pt x="62" y="95"/>
                      <a:pt x="61" y="97"/>
                      <a:pt x="60" y="99"/>
                    </a:cubicBezTo>
                    <a:cubicBezTo>
                      <a:pt x="62" y="101"/>
                      <a:pt x="62" y="101"/>
                      <a:pt x="62" y="101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4" y="104"/>
                      <a:pt x="54" y="104"/>
                      <a:pt x="54" y="104"/>
                    </a:cubicBezTo>
                    <a:cubicBezTo>
                      <a:pt x="53" y="105"/>
                      <a:pt x="51" y="106"/>
                      <a:pt x="48" y="107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38" y="106"/>
                      <a:pt x="36" y="105"/>
                      <a:pt x="34" y="104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26" y="101"/>
                      <a:pt x="26" y="101"/>
                      <a:pt x="26" y="101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7" y="97"/>
                      <a:pt x="26" y="95"/>
                      <a:pt x="26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2"/>
                      <a:pt x="27" y="80"/>
                      <a:pt x="28" y="78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6" y="71"/>
                      <a:pt x="38" y="70"/>
                      <a:pt x="41" y="70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51" y="70"/>
                      <a:pt x="53" y="71"/>
                      <a:pt x="55" y="73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3" y="75"/>
                      <a:pt x="63" y="75"/>
                      <a:pt x="63" y="75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61" y="80"/>
                      <a:pt x="62" y="82"/>
                      <a:pt x="63" y="85"/>
                    </a:cubicBezTo>
                    <a:cubicBezTo>
                      <a:pt x="66" y="85"/>
                      <a:pt x="66" y="85"/>
                      <a:pt x="66" y="85"/>
                    </a:cubicBezTo>
                    <a:lnTo>
                      <a:pt x="66" y="92"/>
                    </a:lnTo>
                    <a:close/>
                    <a:moveTo>
                      <a:pt x="136" y="76"/>
                    </a:move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80"/>
                      <a:pt x="128" y="83"/>
                      <a:pt x="126" y="86"/>
                    </a:cubicBezTo>
                    <a:cubicBezTo>
                      <a:pt x="130" y="90"/>
                      <a:pt x="130" y="90"/>
                      <a:pt x="130" y="90"/>
                    </a:cubicBezTo>
                    <a:cubicBezTo>
                      <a:pt x="121" y="99"/>
                      <a:pt x="121" y="99"/>
                      <a:pt x="121" y="99"/>
                    </a:cubicBezTo>
                    <a:cubicBezTo>
                      <a:pt x="117" y="95"/>
                      <a:pt x="117" y="95"/>
                      <a:pt x="117" y="95"/>
                    </a:cubicBezTo>
                    <a:cubicBezTo>
                      <a:pt x="114" y="97"/>
                      <a:pt x="111" y="99"/>
                      <a:pt x="107" y="100"/>
                    </a:cubicBezTo>
                    <a:cubicBezTo>
                      <a:pt x="107" y="105"/>
                      <a:pt x="107" y="105"/>
                      <a:pt x="107" y="105"/>
                    </a:cubicBezTo>
                    <a:cubicBezTo>
                      <a:pt x="94" y="105"/>
                      <a:pt x="94" y="105"/>
                      <a:pt x="94" y="105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0" y="99"/>
                      <a:pt x="87" y="98"/>
                      <a:pt x="83" y="95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2" y="83"/>
                      <a:pt x="71" y="80"/>
                      <a:pt x="70" y="76"/>
                    </a:cubicBezTo>
                    <a:cubicBezTo>
                      <a:pt x="64" y="76"/>
                      <a:pt x="64" y="76"/>
                      <a:pt x="64" y="76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70" y="63"/>
                      <a:pt x="70" y="63"/>
                      <a:pt x="70" y="63"/>
                    </a:cubicBezTo>
                    <a:cubicBezTo>
                      <a:pt x="71" y="59"/>
                      <a:pt x="72" y="56"/>
                      <a:pt x="74" y="53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7" y="42"/>
                      <a:pt x="90" y="40"/>
                      <a:pt x="94" y="39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7" y="39"/>
                      <a:pt x="107" y="39"/>
                      <a:pt x="107" y="39"/>
                    </a:cubicBezTo>
                    <a:cubicBezTo>
                      <a:pt x="111" y="40"/>
                      <a:pt x="114" y="42"/>
                      <a:pt x="117" y="44"/>
                    </a:cubicBezTo>
                    <a:cubicBezTo>
                      <a:pt x="121" y="39"/>
                      <a:pt x="121" y="39"/>
                      <a:pt x="121" y="39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6" y="63"/>
                      <a:pt x="136" y="63"/>
                      <a:pt x="136" y="63"/>
                    </a:cubicBezTo>
                    <a:lnTo>
                      <a:pt x="136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476427" y="3760715"/>
            <a:ext cx="1027303" cy="1027303"/>
            <a:chOff x="4734687" y="4493562"/>
            <a:chExt cx="1027303" cy="1027303"/>
          </a:xfrm>
        </p:grpSpPr>
        <p:sp>
          <p:nvSpPr>
            <p:cNvPr id="109" name="椭圆 108"/>
            <p:cNvSpPr/>
            <p:nvPr/>
          </p:nvSpPr>
          <p:spPr>
            <a:xfrm>
              <a:off x="4734687" y="4493562"/>
              <a:ext cx="1027303" cy="10273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020058" y="4780816"/>
              <a:ext cx="456560" cy="452795"/>
              <a:chOff x="7524750" y="7308850"/>
              <a:chExt cx="769938" cy="763588"/>
            </a:xfrm>
            <a:solidFill>
              <a:schemeClr val="bg1"/>
            </a:solidFill>
          </p:grpSpPr>
          <p:sp>
            <p:nvSpPr>
              <p:cNvPr id="111" name="Freeform 35"/>
              <p:cNvSpPr>
                <a:spLocks/>
              </p:cNvSpPr>
              <p:nvPr/>
            </p:nvSpPr>
            <p:spPr bwMode="auto">
              <a:xfrm>
                <a:off x="7524750" y="7742238"/>
                <a:ext cx="769938" cy="330200"/>
              </a:xfrm>
              <a:custGeom>
                <a:avLst/>
                <a:gdLst>
                  <a:gd name="T0" fmla="*/ 102 w 205"/>
                  <a:gd name="T1" fmla="*/ 18 h 88"/>
                  <a:gd name="T2" fmla="*/ 47 w 205"/>
                  <a:gd name="T3" fmla="*/ 0 h 88"/>
                  <a:gd name="T4" fmla="*/ 0 w 205"/>
                  <a:gd name="T5" fmla="*/ 0 h 88"/>
                  <a:gd name="T6" fmla="*/ 0 w 205"/>
                  <a:gd name="T7" fmla="*/ 66 h 88"/>
                  <a:gd name="T8" fmla="*/ 22 w 205"/>
                  <a:gd name="T9" fmla="*/ 88 h 88"/>
                  <a:gd name="T10" fmla="*/ 183 w 205"/>
                  <a:gd name="T11" fmla="*/ 88 h 88"/>
                  <a:gd name="T12" fmla="*/ 205 w 205"/>
                  <a:gd name="T13" fmla="*/ 66 h 88"/>
                  <a:gd name="T14" fmla="*/ 205 w 205"/>
                  <a:gd name="T15" fmla="*/ 0 h 88"/>
                  <a:gd name="T16" fmla="*/ 158 w 205"/>
                  <a:gd name="T17" fmla="*/ 0 h 88"/>
                  <a:gd name="T18" fmla="*/ 102 w 205"/>
                  <a:gd name="T19" fmla="*/ 1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8">
                    <a:moveTo>
                      <a:pt x="102" y="18"/>
                    </a:moveTo>
                    <a:cubicBezTo>
                      <a:pt x="81" y="18"/>
                      <a:pt x="62" y="11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8"/>
                      <a:pt x="10" y="88"/>
                      <a:pt x="22" y="88"/>
                    </a:cubicBezTo>
                    <a:cubicBezTo>
                      <a:pt x="183" y="88"/>
                      <a:pt x="183" y="88"/>
                      <a:pt x="183" y="88"/>
                    </a:cubicBezTo>
                    <a:cubicBezTo>
                      <a:pt x="195" y="88"/>
                      <a:pt x="205" y="78"/>
                      <a:pt x="205" y="66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1"/>
                      <a:pt x="124" y="18"/>
                      <a:pt x="10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Freeform 36"/>
              <p:cNvSpPr>
                <a:spLocks noEditPoints="1"/>
              </p:cNvSpPr>
              <p:nvPr/>
            </p:nvSpPr>
            <p:spPr bwMode="auto">
              <a:xfrm>
                <a:off x="7524750" y="7308850"/>
                <a:ext cx="769938" cy="444500"/>
              </a:xfrm>
              <a:custGeom>
                <a:avLst/>
                <a:gdLst>
                  <a:gd name="T0" fmla="*/ 183 w 205"/>
                  <a:gd name="T1" fmla="*/ 43 h 118"/>
                  <a:gd name="T2" fmla="*/ 180 w 205"/>
                  <a:gd name="T3" fmla="*/ 43 h 118"/>
                  <a:gd name="T4" fmla="*/ 154 w 205"/>
                  <a:gd name="T5" fmla="*/ 43 h 118"/>
                  <a:gd name="T6" fmla="*/ 154 w 205"/>
                  <a:gd name="T7" fmla="*/ 23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3 h 118"/>
                  <a:gd name="T14" fmla="*/ 51 w 205"/>
                  <a:gd name="T15" fmla="*/ 43 h 118"/>
                  <a:gd name="T16" fmla="*/ 25 w 205"/>
                  <a:gd name="T17" fmla="*/ 43 h 118"/>
                  <a:gd name="T18" fmla="*/ 22 w 205"/>
                  <a:gd name="T19" fmla="*/ 43 h 118"/>
                  <a:gd name="T20" fmla="*/ 0 w 205"/>
                  <a:gd name="T21" fmla="*/ 65 h 118"/>
                  <a:gd name="T22" fmla="*/ 0 w 205"/>
                  <a:gd name="T23" fmla="*/ 102 h 118"/>
                  <a:gd name="T24" fmla="*/ 54 w 205"/>
                  <a:gd name="T25" fmla="*/ 102 h 118"/>
                  <a:gd name="T26" fmla="*/ 102 w 205"/>
                  <a:gd name="T27" fmla="*/ 118 h 118"/>
                  <a:gd name="T28" fmla="*/ 151 w 205"/>
                  <a:gd name="T29" fmla="*/ 102 h 118"/>
                  <a:gd name="T30" fmla="*/ 205 w 205"/>
                  <a:gd name="T31" fmla="*/ 102 h 118"/>
                  <a:gd name="T32" fmla="*/ 205 w 205"/>
                  <a:gd name="T33" fmla="*/ 65 h 118"/>
                  <a:gd name="T34" fmla="*/ 183 w 205"/>
                  <a:gd name="T35" fmla="*/ 43 h 118"/>
                  <a:gd name="T36" fmla="*/ 67 w 205"/>
                  <a:gd name="T37" fmla="*/ 26 h 118"/>
                  <a:gd name="T38" fmla="*/ 67 w 205"/>
                  <a:gd name="T39" fmla="*/ 23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3 h 118"/>
                  <a:gd name="T46" fmla="*/ 138 w 205"/>
                  <a:gd name="T47" fmla="*/ 26 h 118"/>
                  <a:gd name="T48" fmla="*/ 138 w 205"/>
                  <a:gd name="T49" fmla="*/ 43 h 118"/>
                  <a:gd name="T50" fmla="*/ 67 w 205"/>
                  <a:gd name="T51" fmla="*/ 43 h 118"/>
                  <a:gd name="T52" fmla="*/ 67 w 205"/>
                  <a:gd name="T53" fmla="*/ 26 h 118"/>
                  <a:gd name="T54" fmla="*/ 101 w 205"/>
                  <a:gd name="T55" fmla="*/ 102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3"/>
                    </a:moveTo>
                    <a:cubicBezTo>
                      <a:pt x="180" y="43"/>
                      <a:pt x="180" y="43"/>
                      <a:pt x="180" y="43"/>
                    </a:cubicBezTo>
                    <a:cubicBezTo>
                      <a:pt x="154" y="43"/>
                      <a:pt x="154" y="43"/>
                      <a:pt x="154" y="43"/>
                    </a:cubicBezTo>
                    <a:cubicBezTo>
                      <a:pt x="154" y="23"/>
                      <a:pt x="154" y="23"/>
                      <a:pt x="154" y="23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52"/>
                      <a:pt x="0" y="6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7" y="112"/>
                      <a:pt x="84" y="118"/>
                      <a:pt x="102" y="118"/>
                    </a:cubicBezTo>
                    <a:cubicBezTo>
                      <a:pt x="121" y="118"/>
                      <a:pt x="138" y="112"/>
                      <a:pt x="151" y="102"/>
                    </a:cubicBezTo>
                    <a:cubicBezTo>
                      <a:pt x="205" y="102"/>
                      <a:pt x="205" y="102"/>
                      <a:pt x="205" y="102"/>
                    </a:cubicBezTo>
                    <a:cubicBezTo>
                      <a:pt x="205" y="65"/>
                      <a:pt x="205" y="65"/>
                      <a:pt x="205" y="65"/>
                    </a:cubicBezTo>
                    <a:cubicBezTo>
                      <a:pt x="205" y="52"/>
                      <a:pt x="195" y="43"/>
                      <a:pt x="183" y="43"/>
                    </a:cubicBezTo>
                    <a:close/>
                    <a:moveTo>
                      <a:pt x="67" y="26"/>
                    </a:move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0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20"/>
                      <a:pt x="138" y="23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3"/>
                      <a:pt x="138" y="43"/>
                      <a:pt x="138" y="43"/>
                    </a:cubicBezTo>
                    <a:cubicBezTo>
                      <a:pt x="67" y="43"/>
                      <a:pt x="67" y="43"/>
                      <a:pt x="67" y="43"/>
                    </a:cubicBezTo>
                    <a:lnTo>
                      <a:pt x="67" y="26"/>
                    </a:lnTo>
                    <a:close/>
                    <a:moveTo>
                      <a:pt x="101" y="102"/>
                    </a:moveTo>
                    <a:cubicBezTo>
                      <a:pt x="92" y="102"/>
                      <a:pt x="85" y="95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5"/>
                      <a:pt x="110" y="102"/>
                      <a:pt x="10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0052738" y="3760715"/>
            <a:ext cx="1027303" cy="1027303"/>
            <a:chOff x="8283829" y="4493562"/>
            <a:chExt cx="1027303" cy="1027303"/>
          </a:xfrm>
        </p:grpSpPr>
        <p:sp>
          <p:nvSpPr>
            <p:cNvPr id="73" name="椭圆 72"/>
            <p:cNvSpPr/>
            <p:nvPr/>
          </p:nvSpPr>
          <p:spPr>
            <a:xfrm>
              <a:off x="8283829" y="4493562"/>
              <a:ext cx="1027303" cy="10273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8592735" y="4775168"/>
              <a:ext cx="409491" cy="464090"/>
              <a:chOff x="9367838" y="7986713"/>
              <a:chExt cx="690562" cy="782637"/>
            </a:xfrm>
            <a:solidFill>
              <a:schemeClr val="bg1"/>
            </a:solidFill>
          </p:grpSpPr>
          <p:sp>
            <p:nvSpPr>
              <p:cNvPr id="106" name="Freeform 37"/>
              <p:cNvSpPr>
                <a:spLocks noEditPoints="1"/>
              </p:cNvSpPr>
              <p:nvPr/>
            </p:nvSpPr>
            <p:spPr bwMode="auto">
              <a:xfrm>
                <a:off x="9461500" y="7986713"/>
                <a:ext cx="596900" cy="777875"/>
              </a:xfrm>
              <a:custGeom>
                <a:avLst/>
                <a:gdLst>
                  <a:gd name="T0" fmla="*/ 157 w 159"/>
                  <a:gd name="T1" fmla="*/ 185 h 207"/>
                  <a:gd name="T2" fmla="*/ 88 w 159"/>
                  <a:gd name="T3" fmla="*/ 79 h 207"/>
                  <a:gd name="T4" fmla="*/ 91 w 159"/>
                  <a:gd name="T5" fmla="*/ 25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7 h 207"/>
                  <a:gd name="T18" fmla="*/ 130 w 159"/>
                  <a:gd name="T19" fmla="*/ 202 h 207"/>
                  <a:gd name="T20" fmla="*/ 142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2 h 207"/>
                  <a:gd name="T30" fmla="*/ 136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207">
                    <a:moveTo>
                      <a:pt x="157" y="185"/>
                    </a:moveTo>
                    <a:cubicBezTo>
                      <a:pt x="88" y="79"/>
                      <a:pt x="88" y="79"/>
                      <a:pt x="88" y="79"/>
                    </a:cubicBezTo>
                    <a:cubicBezTo>
                      <a:pt x="101" y="64"/>
                      <a:pt x="102" y="42"/>
                      <a:pt x="91" y="25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0" y="42"/>
                      <a:pt x="0" y="62"/>
                      <a:pt x="10" y="77"/>
                    </a:cubicBezTo>
                    <a:cubicBezTo>
                      <a:pt x="21" y="95"/>
                      <a:pt x="43" y="102"/>
                      <a:pt x="62" y="97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2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0" y="195"/>
                      <a:pt x="136" y="195"/>
                      <a:pt x="134" y="192"/>
                    </a:cubicBezTo>
                    <a:cubicBezTo>
                      <a:pt x="132" y="188"/>
                      <a:pt x="133" y="184"/>
                      <a:pt x="136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Freeform 38"/>
              <p:cNvSpPr>
                <a:spLocks noEditPoints="1"/>
              </p:cNvSpPr>
              <p:nvPr/>
            </p:nvSpPr>
            <p:spPr bwMode="auto">
              <a:xfrm>
                <a:off x="9367838" y="8382000"/>
                <a:ext cx="393700" cy="387350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3 w 105"/>
                  <a:gd name="T5" fmla="*/ 7 h 103"/>
                  <a:gd name="T6" fmla="*/ 77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1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8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0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7" y="8"/>
                      <a:pt x="32" y="10"/>
                      <a:pt x="28" y="13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9" y="37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2" y="92"/>
                      <a:pt x="37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2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2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0" y="69"/>
                      <a:pt x="20" y="51"/>
                    </a:cubicBezTo>
                    <a:cubicBezTo>
                      <a:pt x="20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Oval 39"/>
              <p:cNvSpPr>
                <a:spLocks noChangeArrowheads="1"/>
              </p:cNvSpPr>
              <p:nvPr/>
            </p:nvSpPr>
            <p:spPr bwMode="auto">
              <a:xfrm>
                <a:off x="9532938" y="8542338"/>
                <a:ext cx="63500" cy="650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848109" y="4848774"/>
            <a:ext cx="1553715" cy="697450"/>
            <a:chOff x="848109" y="5210724"/>
            <a:chExt cx="1553715" cy="697450"/>
          </a:xfrm>
        </p:grpSpPr>
        <p:sp>
          <p:nvSpPr>
            <p:cNvPr id="144" name="文本框 143"/>
            <p:cNvSpPr txBox="1"/>
            <p:nvPr/>
          </p:nvSpPr>
          <p:spPr>
            <a:xfrm>
              <a:off x="1181574" y="5210724"/>
              <a:ext cx="886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Movies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848109" y="5483442"/>
              <a:ext cx="155371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Insert the title of your subtitle Here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9789531" y="4848774"/>
            <a:ext cx="1553715" cy="697450"/>
            <a:chOff x="848109" y="5210724"/>
            <a:chExt cx="1553715" cy="697450"/>
          </a:xfrm>
        </p:grpSpPr>
        <p:sp>
          <p:nvSpPr>
            <p:cNvPr id="147" name="文本框 146"/>
            <p:cNvSpPr txBox="1"/>
            <p:nvPr/>
          </p:nvSpPr>
          <p:spPr>
            <a:xfrm>
              <a:off x="848955" y="5210724"/>
              <a:ext cx="15520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Configuration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48109" y="5483442"/>
              <a:ext cx="155371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Insert the title of your subtitle Here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2636393" y="4848774"/>
            <a:ext cx="1553715" cy="697450"/>
            <a:chOff x="848109" y="5210724"/>
            <a:chExt cx="1553715" cy="697450"/>
          </a:xfrm>
        </p:grpSpPr>
        <p:sp>
          <p:nvSpPr>
            <p:cNvPr id="150" name="文本框 149"/>
            <p:cNvSpPr txBox="1"/>
            <p:nvPr/>
          </p:nvSpPr>
          <p:spPr>
            <a:xfrm>
              <a:off x="1141503" y="5210724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Editorial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848109" y="5483442"/>
              <a:ext cx="155371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Insert the title of your subtitle Here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4424677" y="4848774"/>
            <a:ext cx="1553715" cy="697450"/>
            <a:chOff x="848109" y="5210724"/>
            <a:chExt cx="1553715" cy="697450"/>
          </a:xfrm>
        </p:grpSpPr>
        <p:sp>
          <p:nvSpPr>
            <p:cNvPr id="153" name="文本框 152"/>
            <p:cNvSpPr txBox="1"/>
            <p:nvPr/>
          </p:nvSpPr>
          <p:spPr>
            <a:xfrm>
              <a:off x="1276953" y="5210724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Apps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848109" y="5483442"/>
              <a:ext cx="155371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Insert the title of your subtitle Here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6212961" y="4848774"/>
            <a:ext cx="1553715" cy="697450"/>
            <a:chOff x="848109" y="5210724"/>
            <a:chExt cx="1553715" cy="697450"/>
          </a:xfrm>
        </p:grpSpPr>
        <p:sp>
          <p:nvSpPr>
            <p:cNvPr id="156" name="文本框 155"/>
            <p:cNvSpPr txBox="1"/>
            <p:nvPr/>
          </p:nvSpPr>
          <p:spPr>
            <a:xfrm>
              <a:off x="1124670" y="521072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altLang="zh-CN" sz="1600" b="1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Business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848109" y="5483442"/>
              <a:ext cx="155371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Insert the title of your subtitle Here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8001245" y="4848774"/>
            <a:ext cx="1553715" cy="697450"/>
            <a:chOff x="848109" y="5210724"/>
            <a:chExt cx="1553715" cy="697450"/>
          </a:xfrm>
        </p:grpSpPr>
        <p:sp>
          <p:nvSpPr>
            <p:cNvPr id="159" name="文本框 158"/>
            <p:cNvSpPr txBox="1"/>
            <p:nvPr/>
          </p:nvSpPr>
          <p:spPr>
            <a:xfrm>
              <a:off x="950744" y="5210724"/>
              <a:ext cx="1348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altLang="zh-CN" sz="16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Technology</a:t>
              </a:r>
              <a:endPara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848109" y="5483442"/>
              <a:ext cx="1553715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200" dirty="0">
                  <a:solidFill>
                    <a:prstClr val="black">
                      <a:lumMod val="65000"/>
                      <a:lumOff val="35000"/>
                    </a:prstClr>
                  </a:solidFill>
                  <a:cs typeface="+mn-ea"/>
                  <a:sym typeface="+mn-lt"/>
                </a:rPr>
                <a:t>Insert the title of your subtitle Here</a:t>
              </a:r>
              <a:endPara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CB08152-FB9D-410C-8B93-C7D5AD2B7DCC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94" name="TextBox 107">
              <a:extLst>
                <a:ext uri="{FF2B5EF4-FFF2-40B4-BE49-F238E27FC236}">
                  <a16:creationId xmlns:a16="http://schemas.microsoft.com/office/drawing/2014/main" id="{789B5A3E-09A4-4381-A6A4-E80036911CE9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2133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Coins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9A13CB4-DE53-48DF-9C93-8CC286356B9D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D73ABF7B-ECED-4FEA-8F6A-99D54B130681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E2B39165-A40F-41FB-B941-DAF1CC21D5FD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2E9998AF-7237-435D-96BA-7B6F4E844541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A723783-04E0-4D03-88D1-7FD9B34A44C9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Fill in the contents of the contents of the contents of the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216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drap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 rot="1738391">
            <a:off x="7029646" y="4648767"/>
            <a:ext cx="5059030" cy="4544909"/>
            <a:chOff x="-407906" y="-877464"/>
            <a:chExt cx="6915001" cy="6212268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55" name="Freeform 71"/>
            <p:cNvSpPr>
              <a:spLocks noEditPoints="1"/>
            </p:cNvSpPr>
            <p:nvPr/>
          </p:nvSpPr>
          <p:spPr bwMode="auto">
            <a:xfrm>
              <a:off x="-407906" y="2035963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71"/>
            <p:cNvSpPr>
              <a:spLocks noEditPoints="1"/>
            </p:cNvSpPr>
            <p:nvPr/>
          </p:nvSpPr>
          <p:spPr bwMode="auto">
            <a:xfrm>
              <a:off x="-153906" y="-3093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71"/>
            <p:cNvSpPr>
              <a:spLocks noEditPoints="1"/>
            </p:cNvSpPr>
            <p:nvPr/>
          </p:nvSpPr>
          <p:spPr bwMode="auto">
            <a:xfrm rot="3116213">
              <a:off x="2919494" y="-5887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 rot="727839">
            <a:off x="-221556" y="2545087"/>
            <a:ext cx="5440840" cy="5297738"/>
            <a:chOff x="301088" y="2683664"/>
            <a:chExt cx="4170512" cy="4060822"/>
          </a:xfrm>
        </p:grpSpPr>
        <p:sp>
          <p:nvSpPr>
            <p:cNvPr id="142" name="椭圆 141"/>
            <p:cNvSpPr/>
            <p:nvPr/>
          </p:nvSpPr>
          <p:spPr>
            <a:xfrm rot="20879782">
              <a:off x="301088" y="3241776"/>
              <a:ext cx="3502711" cy="35027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548669" y="2683664"/>
              <a:ext cx="3922931" cy="3890509"/>
              <a:chOff x="548669" y="2683664"/>
              <a:chExt cx="3922931" cy="3890509"/>
            </a:xfrm>
          </p:grpSpPr>
          <p:sp>
            <p:nvSpPr>
              <p:cNvPr id="144" name="Freeform 5"/>
              <p:cNvSpPr>
                <a:spLocks/>
              </p:cNvSpPr>
              <p:nvPr/>
            </p:nvSpPr>
            <p:spPr bwMode="auto">
              <a:xfrm rot="20879782">
                <a:off x="1797393" y="3614131"/>
                <a:ext cx="2497685" cy="1480425"/>
              </a:xfrm>
              <a:custGeom>
                <a:avLst/>
                <a:gdLst>
                  <a:gd name="T0" fmla="*/ 1042 w 1063"/>
                  <a:gd name="T1" fmla="*/ 630 h 630"/>
                  <a:gd name="T2" fmla="*/ 1063 w 1063"/>
                  <a:gd name="T3" fmla="*/ 417 h 630"/>
                  <a:gd name="T4" fmla="*/ 978 w 1063"/>
                  <a:gd name="T5" fmla="*/ 0 h 630"/>
                  <a:gd name="T6" fmla="*/ 0 w 1063"/>
                  <a:gd name="T7" fmla="*/ 417 h 630"/>
                  <a:gd name="T8" fmla="*/ 1042 w 1063"/>
                  <a:gd name="T9" fmla="*/ 63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3" h="630">
                    <a:moveTo>
                      <a:pt x="1042" y="630"/>
                    </a:moveTo>
                    <a:cubicBezTo>
                      <a:pt x="1056" y="561"/>
                      <a:pt x="1063" y="490"/>
                      <a:pt x="1063" y="417"/>
                    </a:cubicBezTo>
                    <a:cubicBezTo>
                      <a:pt x="1063" y="269"/>
                      <a:pt x="1033" y="128"/>
                      <a:pt x="978" y="0"/>
                    </a:cubicBezTo>
                    <a:cubicBezTo>
                      <a:pt x="0" y="417"/>
                      <a:pt x="0" y="417"/>
                      <a:pt x="0" y="417"/>
                    </a:cubicBezTo>
                    <a:lnTo>
                      <a:pt x="1042" y="63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152400" dist="38100" dir="8100000" sx="101000" sy="101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5" name="Freeform 6"/>
              <p:cNvSpPr>
                <a:spLocks/>
              </p:cNvSpPr>
              <p:nvPr/>
            </p:nvSpPr>
            <p:spPr bwMode="auto">
              <a:xfrm rot="20879782">
                <a:off x="1679643" y="2778770"/>
                <a:ext cx="1891024" cy="1902389"/>
              </a:xfrm>
              <a:custGeom>
                <a:avLst/>
                <a:gdLst>
                  <a:gd name="T0" fmla="*/ 419 w 805"/>
                  <a:gd name="T1" fmla="*/ 0 h 810"/>
                  <a:gd name="T2" fmla="*/ 573 w 805"/>
                  <a:gd name="T3" fmla="*/ 100 h 810"/>
                  <a:gd name="T4" fmla="*/ 805 w 805"/>
                  <a:gd name="T5" fmla="*/ 381 h 810"/>
                  <a:gd name="T6" fmla="*/ 0 w 805"/>
                  <a:gd name="T7" fmla="*/ 810 h 810"/>
                  <a:gd name="T8" fmla="*/ 419 w 805"/>
                  <a:gd name="T9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5" h="810">
                    <a:moveTo>
                      <a:pt x="419" y="0"/>
                    </a:moveTo>
                    <a:cubicBezTo>
                      <a:pt x="472" y="27"/>
                      <a:pt x="524" y="61"/>
                      <a:pt x="573" y="100"/>
                    </a:cubicBezTo>
                    <a:cubicBezTo>
                      <a:pt x="672" y="180"/>
                      <a:pt x="749" y="276"/>
                      <a:pt x="805" y="381"/>
                    </a:cubicBezTo>
                    <a:cubicBezTo>
                      <a:pt x="0" y="810"/>
                      <a:pt x="0" y="810"/>
                      <a:pt x="0" y="810"/>
                    </a:cubicBez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152400" dist="38100" dir="8100000" sx="101000" sy="101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7"/>
              <p:cNvSpPr>
                <a:spLocks/>
              </p:cNvSpPr>
              <p:nvPr/>
            </p:nvSpPr>
            <p:spPr bwMode="auto">
              <a:xfrm rot="20879782">
                <a:off x="1647142" y="2712162"/>
                <a:ext cx="2824458" cy="1864029"/>
              </a:xfrm>
              <a:custGeom>
                <a:avLst/>
                <a:gdLst>
                  <a:gd name="T0" fmla="*/ 1202 w 1202"/>
                  <a:gd name="T1" fmla="*/ 326 h 793"/>
                  <a:gd name="T2" fmla="*/ 1202 w 1202"/>
                  <a:gd name="T3" fmla="*/ 323 h 793"/>
                  <a:gd name="T4" fmla="*/ 1019 w 1202"/>
                  <a:gd name="T5" fmla="*/ 0 h 793"/>
                  <a:gd name="T6" fmla="*/ 0 w 1202"/>
                  <a:gd name="T7" fmla="*/ 793 h 793"/>
                  <a:gd name="T8" fmla="*/ 1202 w 1202"/>
                  <a:gd name="T9" fmla="*/ 326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2" h="793">
                    <a:moveTo>
                      <a:pt x="1202" y="326"/>
                    </a:moveTo>
                    <a:cubicBezTo>
                      <a:pt x="1202" y="323"/>
                      <a:pt x="1202" y="323"/>
                      <a:pt x="1202" y="323"/>
                    </a:cubicBezTo>
                    <a:cubicBezTo>
                      <a:pt x="1158" y="206"/>
                      <a:pt x="1095" y="97"/>
                      <a:pt x="1019" y="0"/>
                    </a:cubicBezTo>
                    <a:cubicBezTo>
                      <a:pt x="0" y="793"/>
                      <a:pt x="0" y="793"/>
                      <a:pt x="0" y="793"/>
                    </a:cubicBezTo>
                    <a:lnTo>
                      <a:pt x="1202" y="326"/>
                    </a:lnTo>
                    <a:close/>
                  </a:path>
                </a:pathLst>
              </a:custGeom>
              <a:solidFill>
                <a:srgbClr val="767171"/>
              </a:solidFill>
              <a:ln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8"/>
              <p:cNvSpPr>
                <a:spLocks/>
              </p:cNvSpPr>
              <p:nvPr/>
            </p:nvSpPr>
            <p:spPr bwMode="auto">
              <a:xfrm rot="20879782">
                <a:off x="2119202" y="4690254"/>
                <a:ext cx="1652337" cy="1883919"/>
              </a:xfrm>
              <a:custGeom>
                <a:avLst/>
                <a:gdLst>
                  <a:gd name="T0" fmla="*/ 703 w 703"/>
                  <a:gd name="T1" fmla="*/ 508 h 802"/>
                  <a:gd name="T2" fmla="*/ 361 w 703"/>
                  <a:gd name="T3" fmla="*/ 789 h 802"/>
                  <a:gd name="T4" fmla="*/ 332 w 703"/>
                  <a:gd name="T5" fmla="*/ 802 h 802"/>
                  <a:gd name="T6" fmla="*/ 0 w 703"/>
                  <a:gd name="T7" fmla="*/ 0 h 802"/>
                  <a:gd name="T8" fmla="*/ 703 w 703"/>
                  <a:gd name="T9" fmla="*/ 508 h 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802">
                    <a:moveTo>
                      <a:pt x="703" y="508"/>
                    </a:moveTo>
                    <a:cubicBezTo>
                      <a:pt x="618" y="626"/>
                      <a:pt x="503" y="724"/>
                      <a:pt x="361" y="789"/>
                    </a:cubicBezTo>
                    <a:cubicBezTo>
                      <a:pt x="351" y="793"/>
                      <a:pt x="342" y="798"/>
                      <a:pt x="332" y="80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03" y="508"/>
                    </a:lnTo>
                    <a:close/>
                  </a:path>
                </a:pathLst>
              </a:custGeom>
              <a:solidFill>
                <a:srgbClr val="767171"/>
              </a:solidFill>
              <a:ln>
                <a:noFill/>
              </a:ln>
              <a:effectLst>
                <a:outerShdw blurRad="152400" dist="38100" dir="8100000" sx="101000" sy="101000" algn="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9"/>
              <p:cNvSpPr>
                <a:spLocks/>
              </p:cNvSpPr>
              <p:nvPr/>
            </p:nvSpPr>
            <p:spPr bwMode="auto">
              <a:xfrm rot="20879782">
                <a:off x="548669" y="2683664"/>
                <a:ext cx="1223269" cy="2304462"/>
              </a:xfrm>
              <a:custGeom>
                <a:avLst/>
                <a:gdLst>
                  <a:gd name="T0" fmla="*/ 0 w 521"/>
                  <a:gd name="T1" fmla="*/ 123 h 981"/>
                  <a:gd name="T2" fmla="*/ 485 w 521"/>
                  <a:gd name="T3" fmla="*/ 2 h 981"/>
                  <a:gd name="T4" fmla="*/ 521 w 521"/>
                  <a:gd name="T5" fmla="*/ 4 h 981"/>
                  <a:gd name="T6" fmla="*/ 471 w 521"/>
                  <a:gd name="T7" fmla="*/ 981 h 981"/>
                  <a:gd name="T8" fmla="*/ 0 w 521"/>
                  <a:gd name="T9" fmla="*/ 12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1" h="981">
                    <a:moveTo>
                      <a:pt x="0" y="123"/>
                    </a:moveTo>
                    <a:cubicBezTo>
                      <a:pt x="144" y="44"/>
                      <a:pt x="310" y="0"/>
                      <a:pt x="485" y="2"/>
                    </a:cubicBezTo>
                    <a:cubicBezTo>
                      <a:pt x="497" y="3"/>
                      <a:pt x="509" y="3"/>
                      <a:pt x="521" y="4"/>
                    </a:cubicBezTo>
                    <a:cubicBezTo>
                      <a:pt x="471" y="981"/>
                      <a:pt x="471" y="981"/>
                      <a:pt x="471" y="981"/>
                    </a:cubicBez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9" name="组合 148"/>
              <p:cNvGrpSpPr/>
              <p:nvPr/>
            </p:nvGrpSpPr>
            <p:grpSpPr>
              <a:xfrm>
                <a:off x="1145137" y="4085825"/>
                <a:ext cx="1814611" cy="1814611"/>
                <a:chOff x="1145137" y="4085825"/>
                <a:chExt cx="1814611" cy="1814611"/>
              </a:xfrm>
            </p:grpSpPr>
            <p:sp>
              <p:nvSpPr>
                <p:cNvPr id="150" name="椭圆 149"/>
                <p:cNvSpPr/>
                <p:nvPr/>
              </p:nvSpPr>
              <p:spPr>
                <a:xfrm rot="20879782">
                  <a:off x="1145137" y="4085825"/>
                  <a:ext cx="1814611" cy="1814611"/>
                </a:xfrm>
                <a:prstGeom prst="ellipse">
                  <a:avLst/>
                </a:pr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51" name="组合 150"/>
                <p:cNvGrpSpPr/>
                <p:nvPr/>
              </p:nvGrpSpPr>
              <p:grpSpPr>
                <a:xfrm>
                  <a:off x="1638105" y="4508149"/>
                  <a:ext cx="828675" cy="969963"/>
                  <a:chOff x="5683250" y="2944813"/>
                  <a:chExt cx="828675" cy="969963"/>
                </a:xfrm>
                <a:solidFill>
                  <a:schemeClr val="bg1"/>
                </a:solidFill>
              </p:grpSpPr>
              <p:sp>
                <p:nvSpPr>
                  <p:cNvPr id="152" name="Freeform 13"/>
                  <p:cNvSpPr>
                    <a:spLocks/>
                  </p:cNvSpPr>
                  <p:nvPr/>
                </p:nvSpPr>
                <p:spPr bwMode="auto">
                  <a:xfrm>
                    <a:off x="5683250" y="2944813"/>
                    <a:ext cx="828675" cy="969963"/>
                  </a:xfrm>
                  <a:custGeom>
                    <a:avLst/>
                    <a:gdLst>
                      <a:gd name="T0" fmla="*/ 183 w 218"/>
                      <a:gd name="T1" fmla="*/ 151 h 256"/>
                      <a:gd name="T2" fmla="*/ 218 w 218"/>
                      <a:gd name="T3" fmla="*/ 199 h 256"/>
                      <a:gd name="T4" fmla="*/ 136 w 218"/>
                      <a:gd name="T5" fmla="*/ 256 h 256"/>
                      <a:gd name="T6" fmla="*/ 119 w 218"/>
                      <a:gd name="T7" fmla="*/ 214 h 256"/>
                      <a:gd name="T8" fmla="*/ 54 w 218"/>
                      <a:gd name="T9" fmla="*/ 214 h 256"/>
                      <a:gd name="T10" fmla="*/ 32 w 218"/>
                      <a:gd name="T11" fmla="*/ 193 h 256"/>
                      <a:gd name="T12" fmla="*/ 32 w 218"/>
                      <a:gd name="T13" fmla="*/ 184 h 256"/>
                      <a:gd name="T14" fmla="*/ 24 w 218"/>
                      <a:gd name="T15" fmla="*/ 155 h 256"/>
                      <a:gd name="T16" fmla="*/ 13 w 218"/>
                      <a:gd name="T17" fmla="*/ 155 h 256"/>
                      <a:gd name="T18" fmla="*/ 0 w 218"/>
                      <a:gd name="T19" fmla="*/ 144 h 256"/>
                      <a:gd name="T20" fmla="*/ 18 w 218"/>
                      <a:gd name="T21" fmla="*/ 110 h 256"/>
                      <a:gd name="T22" fmla="*/ 18 w 218"/>
                      <a:gd name="T23" fmla="*/ 98 h 256"/>
                      <a:gd name="T24" fmla="*/ 18 w 218"/>
                      <a:gd name="T25" fmla="*/ 69 h 256"/>
                      <a:gd name="T26" fmla="*/ 81 w 218"/>
                      <a:gd name="T27" fmla="*/ 2 h 256"/>
                      <a:gd name="T28" fmla="*/ 113 w 218"/>
                      <a:gd name="T29" fmla="*/ 1 h 256"/>
                      <a:gd name="T30" fmla="*/ 194 w 218"/>
                      <a:gd name="T31" fmla="*/ 56 h 256"/>
                      <a:gd name="T32" fmla="*/ 149 w 218"/>
                      <a:gd name="T33" fmla="*/ 56 h 256"/>
                      <a:gd name="T34" fmla="*/ 149 w 218"/>
                      <a:gd name="T35" fmla="*/ 57 h 256"/>
                      <a:gd name="T36" fmla="*/ 136 w 218"/>
                      <a:gd name="T37" fmla="*/ 89 h 256"/>
                      <a:gd name="T38" fmla="*/ 131 w 218"/>
                      <a:gd name="T39" fmla="*/ 89 h 256"/>
                      <a:gd name="T40" fmla="*/ 109 w 218"/>
                      <a:gd name="T41" fmla="*/ 111 h 256"/>
                      <a:gd name="T42" fmla="*/ 116 w 218"/>
                      <a:gd name="T43" fmla="*/ 127 h 256"/>
                      <a:gd name="T44" fmla="*/ 77 w 218"/>
                      <a:gd name="T45" fmla="*/ 151 h 256"/>
                      <a:gd name="T46" fmla="*/ 70 w 218"/>
                      <a:gd name="T47" fmla="*/ 149 h 256"/>
                      <a:gd name="T48" fmla="*/ 52 w 218"/>
                      <a:gd name="T49" fmla="*/ 149 h 256"/>
                      <a:gd name="T50" fmla="*/ 42 w 218"/>
                      <a:gd name="T51" fmla="*/ 158 h 256"/>
                      <a:gd name="T52" fmla="*/ 52 w 218"/>
                      <a:gd name="T53" fmla="*/ 168 h 256"/>
                      <a:gd name="T54" fmla="*/ 70 w 218"/>
                      <a:gd name="T55" fmla="*/ 168 h 256"/>
                      <a:gd name="T56" fmla="*/ 80 w 218"/>
                      <a:gd name="T57" fmla="*/ 161 h 256"/>
                      <a:gd name="T58" fmla="*/ 127 w 218"/>
                      <a:gd name="T59" fmla="*/ 132 h 256"/>
                      <a:gd name="T60" fmla="*/ 131 w 218"/>
                      <a:gd name="T61" fmla="*/ 133 h 256"/>
                      <a:gd name="T62" fmla="*/ 153 w 218"/>
                      <a:gd name="T63" fmla="*/ 111 h 256"/>
                      <a:gd name="T64" fmla="*/ 146 w 218"/>
                      <a:gd name="T65" fmla="*/ 95 h 256"/>
                      <a:gd name="T66" fmla="*/ 156 w 218"/>
                      <a:gd name="T67" fmla="*/ 70 h 256"/>
                      <a:gd name="T68" fmla="*/ 197 w 218"/>
                      <a:gd name="T69" fmla="*/ 70 h 256"/>
                      <a:gd name="T70" fmla="*/ 198 w 218"/>
                      <a:gd name="T71" fmla="*/ 80 h 256"/>
                      <a:gd name="T72" fmla="*/ 183 w 218"/>
                      <a:gd name="T73" fmla="*/ 151 h 2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18" h="256">
                        <a:moveTo>
                          <a:pt x="183" y="151"/>
                        </a:moveTo>
                        <a:cubicBezTo>
                          <a:pt x="218" y="199"/>
                          <a:pt x="218" y="199"/>
                          <a:pt x="218" y="199"/>
                        </a:cubicBezTo>
                        <a:cubicBezTo>
                          <a:pt x="136" y="256"/>
                          <a:pt x="136" y="256"/>
                          <a:pt x="136" y="256"/>
                        </a:cubicBezTo>
                        <a:cubicBezTo>
                          <a:pt x="119" y="214"/>
                          <a:pt x="119" y="214"/>
                          <a:pt x="119" y="214"/>
                        </a:cubicBezTo>
                        <a:cubicBezTo>
                          <a:pt x="119" y="214"/>
                          <a:pt x="73" y="214"/>
                          <a:pt x="54" y="214"/>
                        </a:cubicBezTo>
                        <a:cubicBezTo>
                          <a:pt x="34" y="214"/>
                          <a:pt x="32" y="193"/>
                          <a:pt x="32" y="193"/>
                        </a:cubicBezTo>
                        <a:cubicBezTo>
                          <a:pt x="32" y="184"/>
                          <a:pt x="32" y="184"/>
                          <a:pt x="32" y="184"/>
                        </a:cubicBezTo>
                        <a:cubicBezTo>
                          <a:pt x="24" y="155"/>
                          <a:pt x="24" y="155"/>
                          <a:pt x="24" y="155"/>
                        </a:cubicBezTo>
                        <a:cubicBezTo>
                          <a:pt x="24" y="155"/>
                          <a:pt x="24" y="155"/>
                          <a:pt x="13" y="155"/>
                        </a:cubicBezTo>
                        <a:cubicBezTo>
                          <a:pt x="1" y="155"/>
                          <a:pt x="0" y="144"/>
                          <a:pt x="0" y="144"/>
                        </a:cubicBezTo>
                        <a:cubicBezTo>
                          <a:pt x="18" y="110"/>
                          <a:pt x="18" y="110"/>
                          <a:pt x="18" y="110"/>
                        </a:cubicBezTo>
                        <a:cubicBezTo>
                          <a:pt x="18" y="98"/>
                          <a:pt x="18" y="98"/>
                          <a:pt x="18" y="98"/>
                        </a:cubicBezTo>
                        <a:cubicBezTo>
                          <a:pt x="18" y="69"/>
                          <a:pt x="18" y="69"/>
                          <a:pt x="18" y="69"/>
                        </a:cubicBezTo>
                        <a:cubicBezTo>
                          <a:pt x="18" y="30"/>
                          <a:pt x="48" y="9"/>
                          <a:pt x="81" y="2"/>
                        </a:cubicBezTo>
                        <a:cubicBezTo>
                          <a:pt x="92" y="0"/>
                          <a:pt x="103" y="0"/>
                          <a:pt x="113" y="1"/>
                        </a:cubicBezTo>
                        <a:cubicBezTo>
                          <a:pt x="148" y="5"/>
                          <a:pt x="183" y="23"/>
                          <a:pt x="194" y="56"/>
                        </a:cubicBezTo>
                        <a:cubicBezTo>
                          <a:pt x="149" y="56"/>
                          <a:pt x="149" y="56"/>
                          <a:pt x="149" y="56"/>
                        </a:cubicBezTo>
                        <a:cubicBezTo>
                          <a:pt x="149" y="57"/>
                          <a:pt x="149" y="57"/>
                          <a:pt x="149" y="57"/>
                        </a:cubicBezTo>
                        <a:cubicBezTo>
                          <a:pt x="136" y="89"/>
                          <a:pt x="136" y="89"/>
                          <a:pt x="136" y="89"/>
                        </a:cubicBezTo>
                        <a:cubicBezTo>
                          <a:pt x="135" y="89"/>
                          <a:pt x="133" y="89"/>
                          <a:pt x="131" y="89"/>
                        </a:cubicBezTo>
                        <a:cubicBezTo>
                          <a:pt x="119" y="89"/>
                          <a:pt x="109" y="99"/>
                          <a:pt x="109" y="111"/>
                        </a:cubicBezTo>
                        <a:cubicBezTo>
                          <a:pt x="109" y="117"/>
                          <a:pt x="112" y="123"/>
                          <a:pt x="116" y="127"/>
                        </a:cubicBezTo>
                        <a:cubicBezTo>
                          <a:pt x="77" y="151"/>
                          <a:pt x="77" y="151"/>
                          <a:pt x="77" y="151"/>
                        </a:cubicBezTo>
                        <a:cubicBezTo>
                          <a:pt x="75" y="150"/>
                          <a:pt x="73" y="149"/>
                          <a:pt x="70" y="149"/>
                        </a:cubicBezTo>
                        <a:cubicBezTo>
                          <a:pt x="52" y="149"/>
                          <a:pt x="52" y="149"/>
                          <a:pt x="52" y="149"/>
                        </a:cubicBezTo>
                        <a:cubicBezTo>
                          <a:pt x="46" y="149"/>
                          <a:pt x="42" y="153"/>
                          <a:pt x="42" y="158"/>
                        </a:cubicBezTo>
                        <a:cubicBezTo>
                          <a:pt x="42" y="164"/>
                          <a:pt x="46" y="168"/>
                          <a:pt x="52" y="168"/>
                        </a:cubicBezTo>
                        <a:cubicBezTo>
                          <a:pt x="70" y="168"/>
                          <a:pt x="70" y="168"/>
                          <a:pt x="70" y="168"/>
                        </a:cubicBezTo>
                        <a:cubicBezTo>
                          <a:pt x="75" y="168"/>
                          <a:pt x="79" y="165"/>
                          <a:pt x="80" y="161"/>
                        </a:cubicBezTo>
                        <a:cubicBezTo>
                          <a:pt x="127" y="132"/>
                          <a:pt x="127" y="132"/>
                          <a:pt x="127" y="132"/>
                        </a:cubicBezTo>
                        <a:cubicBezTo>
                          <a:pt x="128" y="133"/>
                          <a:pt x="130" y="133"/>
                          <a:pt x="131" y="133"/>
                        </a:cubicBezTo>
                        <a:cubicBezTo>
                          <a:pt x="143" y="133"/>
                          <a:pt x="153" y="123"/>
                          <a:pt x="153" y="111"/>
                        </a:cubicBezTo>
                        <a:cubicBezTo>
                          <a:pt x="153" y="105"/>
                          <a:pt x="150" y="99"/>
                          <a:pt x="146" y="95"/>
                        </a:cubicBezTo>
                        <a:cubicBezTo>
                          <a:pt x="156" y="70"/>
                          <a:pt x="156" y="70"/>
                          <a:pt x="156" y="70"/>
                        </a:cubicBezTo>
                        <a:cubicBezTo>
                          <a:pt x="197" y="70"/>
                          <a:pt x="197" y="70"/>
                          <a:pt x="197" y="70"/>
                        </a:cubicBezTo>
                        <a:cubicBezTo>
                          <a:pt x="198" y="73"/>
                          <a:pt x="198" y="77"/>
                          <a:pt x="198" y="80"/>
                        </a:cubicBezTo>
                        <a:cubicBezTo>
                          <a:pt x="198" y="115"/>
                          <a:pt x="183" y="151"/>
                          <a:pt x="183" y="1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solidFill>
                        <a:prstClr val="black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6143625" y="3327400"/>
                    <a:ext cx="68263" cy="71438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solidFill>
                        <a:prstClr val="black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grpSp>
        <p:nvGrpSpPr>
          <p:cNvPr id="3" name="组合 2"/>
          <p:cNvGrpSpPr/>
          <p:nvPr/>
        </p:nvGrpSpPr>
        <p:grpSpPr>
          <a:xfrm>
            <a:off x="3650600" y="2457065"/>
            <a:ext cx="585692" cy="585692"/>
            <a:chOff x="3650600" y="2457065"/>
            <a:chExt cx="585692" cy="585692"/>
          </a:xfrm>
        </p:grpSpPr>
        <p:sp>
          <p:nvSpPr>
            <p:cNvPr id="137" name="Freeform 33"/>
            <p:cNvSpPr>
              <a:spLocks noEditPoints="1"/>
            </p:cNvSpPr>
            <p:nvPr/>
          </p:nvSpPr>
          <p:spPr bwMode="auto">
            <a:xfrm>
              <a:off x="3650600" y="2457065"/>
              <a:ext cx="585692" cy="585692"/>
            </a:xfrm>
            <a:custGeom>
              <a:avLst/>
              <a:gdLst>
                <a:gd name="T0" fmla="*/ 82 w 164"/>
                <a:gd name="T1" fmla="*/ 0 h 164"/>
                <a:gd name="T2" fmla="*/ 0 w 164"/>
                <a:gd name="T3" fmla="*/ 82 h 164"/>
                <a:gd name="T4" fmla="*/ 82 w 164"/>
                <a:gd name="T5" fmla="*/ 164 h 164"/>
                <a:gd name="T6" fmla="*/ 164 w 164"/>
                <a:gd name="T7" fmla="*/ 82 h 164"/>
                <a:gd name="T8" fmla="*/ 82 w 164"/>
                <a:gd name="T9" fmla="*/ 0 h 164"/>
                <a:gd name="T10" fmla="*/ 127 w 164"/>
                <a:gd name="T11" fmla="*/ 34 h 164"/>
                <a:gd name="T12" fmla="*/ 119 w 164"/>
                <a:gd name="T13" fmla="*/ 50 h 164"/>
                <a:gd name="T14" fmla="*/ 121 w 164"/>
                <a:gd name="T15" fmla="*/ 51 h 164"/>
                <a:gd name="T16" fmla="*/ 123 w 164"/>
                <a:gd name="T17" fmla="*/ 54 h 164"/>
                <a:gd name="T18" fmla="*/ 82 w 164"/>
                <a:gd name="T19" fmla="*/ 133 h 164"/>
                <a:gd name="T20" fmla="*/ 77 w 164"/>
                <a:gd name="T21" fmla="*/ 136 h 164"/>
                <a:gd name="T22" fmla="*/ 61 w 164"/>
                <a:gd name="T23" fmla="*/ 128 h 164"/>
                <a:gd name="T24" fmla="*/ 61 w 164"/>
                <a:gd name="T25" fmla="*/ 128 h 164"/>
                <a:gd name="T26" fmla="*/ 56 w 164"/>
                <a:gd name="T27" fmla="*/ 124 h 164"/>
                <a:gd name="T28" fmla="*/ 56 w 164"/>
                <a:gd name="T29" fmla="*/ 124 h 164"/>
                <a:gd name="T30" fmla="*/ 39 w 164"/>
                <a:gd name="T31" fmla="*/ 115 h 164"/>
                <a:gd name="T32" fmla="*/ 37 w 164"/>
                <a:gd name="T33" fmla="*/ 109 h 164"/>
                <a:gd name="T34" fmla="*/ 79 w 164"/>
                <a:gd name="T35" fmla="*/ 31 h 164"/>
                <a:gd name="T36" fmla="*/ 83 w 164"/>
                <a:gd name="T37" fmla="*/ 31 h 164"/>
                <a:gd name="T38" fmla="*/ 111 w 164"/>
                <a:gd name="T39" fmla="*/ 46 h 164"/>
                <a:gd name="T40" fmla="*/ 120 w 164"/>
                <a:gd name="T41" fmla="*/ 30 h 164"/>
                <a:gd name="T42" fmla="*/ 124 w 164"/>
                <a:gd name="T43" fmla="*/ 31 h 164"/>
                <a:gd name="T44" fmla="*/ 125 w 164"/>
                <a:gd name="T45" fmla="*/ 31 h 164"/>
                <a:gd name="T46" fmla="*/ 127 w 164"/>
                <a:gd name="T47" fmla="*/ 3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2" y="164"/>
                  </a:cubicBezTo>
                  <a:cubicBezTo>
                    <a:pt x="127" y="164"/>
                    <a:pt x="164" y="128"/>
                    <a:pt x="164" y="82"/>
                  </a:cubicBezTo>
                  <a:cubicBezTo>
                    <a:pt x="164" y="37"/>
                    <a:pt x="127" y="0"/>
                    <a:pt x="82" y="0"/>
                  </a:cubicBezTo>
                  <a:close/>
                  <a:moveTo>
                    <a:pt x="127" y="34"/>
                  </a:moveTo>
                  <a:cubicBezTo>
                    <a:pt x="119" y="50"/>
                    <a:pt x="119" y="50"/>
                    <a:pt x="119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3" y="53"/>
                    <a:pt x="124" y="52"/>
                    <a:pt x="123" y="54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0" y="135"/>
                    <a:pt x="79" y="137"/>
                    <a:pt x="77" y="136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37" y="114"/>
                    <a:pt x="36" y="112"/>
                    <a:pt x="37" y="109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29"/>
                    <a:pt x="81" y="30"/>
                    <a:pt x="83" y="31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1" y="28"/>
                    <a:pt x="122" y="30"/>
                    <a:pt x="12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7" y="33"/>
                    <a:pt x="128" y="32"/>
                    <a:pt x="127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804571" y="2592921"/>
              <a:ext cx="256617" cy="316998"/>
              <a:chOff x="3804571" y="2592921"/>
              <a:chExt cx="256617" cy="316998"/>
            </a:xfrm>
          </p:grpSpPr>
          <p:sp>
            <p:nvSpPr>
              <p:cNvPr id="122" name="Freeform 18"/>
              <p:cNvSpPr>
                <a:spLocks/>
              </p:cNvSpPr>
              <p:nvPr/>
            </p:nvSpPr>
            <p:spPr bwMode="auto">
              <a:xfrm>
                <a:off x="3843818" y="2752930"/>
                <a:ext cx="39247" cy="36228"/>
              </a:xfrm>
              <a:custGeom>
                <a:avLst/>
                <a:gdLst>
                  <a:gd name="T0" fmla="*/ 7 w 11"/>
                  <a:gd name="T1" fmla="*/ 9 h 10"/>
                  <a:gd name="T2" fmla="*/ 11 w 11"/>
                  <a:gd name="T3" fmla="*/ 8 h 10"/>
                  <a:gd name="T4" fmla="*/ 10 w 11"/>
                  <a:gd name="T5" fmla="*/ 4 h 10"/>
                  <a:gd name="T6" fmla="*/ 4 w 11"/>
                  <a:gd name="T7" fmla="*/ 1 h 10"/>
                  <a:gd name="T8" fmla="*/ 1 w 11"/>
                  <a:gd name="T9" fmla="*/ 2 h 10"/>
                  <a:gd name="T10" fmla="*/ 1 w 11"/>
                  <a:gd name="T11" fmla="*/ 6 h 10"/>
                  <a:gd name="T12" fmla="*/ 7 w 11"/>
                  <a:gd name="T13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7" y="9"/>
                    </a:moveTo>
                    <a:cubicBezTo>
                      <a:pt x="8" y="10"/>
                      <a:pt x="10" y="9"/>
                      <a:pt x="11" y="8"/>
                    </a:cubicBezTo>
                    <a:cubicBezTo>
                      <a:pt x="11" y="7"/>
                      <a:pt x="11" y="5"/>
                      <a:pt x="10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5"/>
                      <a:pt x="1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 19"/>
              <p:cNvSpPr>
                <a:spLocks/>
              </p:cNvSpPr>
              <p:nvPr/>
            </p:nvSpPr>
            <p:spPr bwMode="auto">
              <a:xfrm>
                <a:off x="3883065" y="2807273"/>
                <a:ext cx="39247" cy="24152"/>
              </a:xfrm>
              <a:custGeom>
                <a:avLst/>
                <a:gdLst>
                  <a:gd name="T0" fmla="*/ 3 w 11"/>
                  <a:gd name="T1" fmla="*/ 1 h 7"/>
                  <a:gd name="T2" fmla="*/ 1 w 11"/>
                  <a:gd name="T3" fmla="*/ 1 h 7"/>
                  <a:gd name="T4" fmla="*/ 2 w 11"/>
                  <a:gd name="T5" fmla="*/ 3 h 7"/>
                  <a:gd name="T6" fmla="*/ 8 w 11"/>
                  <a:gd name="T7" fmla="*/ 7 h 7"/>
                  <a:gd name="T8" fmla="*/ 11 w 11"/>
                  <a:gd name="T9" fmla="*/ 6 h 7"/>
                  <a:gd name="T10" fmla="*/ 10 w 11"/>
                  <a:gd name="T11" fmla="*/ 4 h 7"/>
                  <a:gd name="T12" fmla="*/ 3 w 11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3" y="1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20"/>
              <p:cNvSpPr>
                <a:spLocks/>
              </p:cNvSpPr>
              <p:nvPr/>
            </p:nvSpPr>
            <p:spPr bwMode="auto">
              <a:xfrm>
                <a:off x="3828723" y="2781610"/>
                <a:ext cx="39247" cy="31700"/>
              </a:xfrm>
              <a:custGeom>
                <a:avLst/>
                <a:gdLst>
                  <a:gd name="T0" fmla="*/ 8 w 11"/>
                  <a:gd name="T1" fmla="*/ 9 h 9"/>
                  <a:gd name="T2" fmla="*/ 11 w 11"/>
                  <a:gd name="T3" fmla="*/ 7 h 9"/>
                  <a:gd name="T4" fmla="*/ 10 w 11"/>
                  <a:gd name="T5" fmla="*/ 4 h 9"/>
                  <a:gd name="T6" fmla="*/ 4 w 11"/>
                  <a:gd name="T7" fmla="*/ 0 h 9"/>
                  <a:gd name="T8" fmla="*/ 1 w 11"/>
                  <a:gd name="T9" fmla="*/ 2 h 9"/>
                  <a:gd name="T10" fmla="*/ 1 w 11"/>
                  <a:gd name="T11" fmla="*/ 5 h 9"/>
                  <a:gd name="T12" fmla="*/ 8 w 11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8" y="9"/>
                    </a:moveTo>
                    <a:cubicBezTo>
                      <a:pt x="9" y="9"/>
                      <a:pt x="10" y="8"/>
                      <a:pt x="11" y="7"/>
                    </a:cubicBezTo>
                    <a:cubicBezTo>
                      <a:pt x="11" y="6"/>
                      <a:pt x="11" y="4"/>
                      <a:pt x="10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5"/>
                      <a:pt x="1" y="5"/>
                    </a:cubicBezTo>
                    <a:lnTo>
                      <a:pt x="8" y="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Freeform 21"/>
              <p:cNvSpPr>
                <a:spLocks/>
              </p:cNvSpPr>
              <p:nvPr/>
            </p:nvSpPr>
            <p:spPr bwMode="auto">
              <a:xfrm>
                <a:off x="3804571" y="2831425"/>
                <a:ext cx="39247" cy="28681"/>
              </a:xfrm>
              <a:custGeom>
                <a:avLst/>
                <a:gdLst>
                  <a:gd name="T0" fmla="*/ 9 w 11"/>
                  <a:gd name="T1" fmla="*/ 4 h 8"/>
                  <a:gd name="T2" fmla="*/ 3 w 11"/>
                  <a:gd name="T3" fmla="*/ 1 h 8"/>
                  <a:gd name="T4" fmla="*/ 1 w 11"/>
                  <a:gd name="T5" fmla="*/ 1 h 8"/>
                  <a:gd name="T6" fmla="*/ 2 w 11"/>
                  <a:gd name="T7" fmla="*/ 3 h 8"/>
                  <a:gd name="T8" fmla="*/ 8 w 11"/>
                  <a:gd name="T9" fmla="*/ 7 h 8"/>
                  <a:gd name="T10" fmla="*/ 11 w 11"/>
                  <a:gd name="T11" fmla="*/ 7 h 8"/>
                  <a:gd name="T12" fmla="*/ 9 w 11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10" y="8"/>
                      <a:pt x="11" y="7"/>
                    </a:cubicBezTo>
                    <a:cubicBezTo>
                      <a:pt x="11" y="6"/>
                      <a:pt x="10" y="5"/>
                      <a:pt x="9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22"/>
              <p:cNvSpPr>
                <a:spLocks/>
              </p:cNvSpPr>
              <p:nvPr/>
            </p:nvSpPr>
            <p:spPr bwMode="auto">
              <a:xfrm>
                <a:off x="3818156" y="2807273"/>
                <a:ext cx="39247" cy="24152"/>
              </a:xfrm>
              <a:custGeom>
                <a:avLst/>
                <a:gdLst>
                  <a:gd name="T0" fmla="*/ 9 w 11"/>
                  <a:gd name="T1" fmla="*/ 4 h 7"/>
                  <a:gd name="T2" fmla="*/ 3 w 11"/>
                  <a:gd name="T3" fmla="*/ 1 h 7"/>
                  <a:gd name="T4" fmla="*/ 0 w 11"/>
                  <a:gd name="T5" fmla="*/ 1 h 7"/>
                  <a:gd name="T6" fmla="*/ 2 w 11"/>
                  <a:gd name="T7" fmla="*/ 3 h 7"/>
                  <a:gd name="T8" fmla="*/ 8 w 11"/>
                  <a:gd name="T9" fmla="*/ 6 h 7"/>
                  <a:gd name="T10" fmla="*/ 10 w 11"/>
                  <a:gd name="T11" fmla="*/ 6 h 7"/>
                  <a:gd name="T12" fmla="*/ 9 w 11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7"/>
                      <a:pt x="10" y="7"/>
                      <a:pt x="10" y="6"/>
                    </a:cubicBezTo>
                    <a:cubicBezTo>
                      <a:pt x="11" y="5"/>
                      <a:pt x="10" y="5"/>
                      <a:pt x="9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Freeform 23"/>
              <p:cNvSpPr>
                <a:spLocks/>
              </p:cNvSpPr>
              <p:nvPr/>
            </p:nvSpPr>
            <p:spPr bwMode="auto">
              <a:xfrm>
                <a:off x="3857403" y="2724249"/>
                <a:ext cx="49814" cy="36228"/>
              </a:xfrm>
              <a:custGeom>
                <a:avLst/>
                <a:gdLst>
                  <a:gd name="T0" fmla="*/ 3 w 14"/>
                  <a:gd name="T1" fmla="*/ 5 h 10"/>
                  <a:gd name="T2" fmla="*/ 10 w 14"/>
                  <a:gd name="T3" fmla="*/ 8 h 10"/>
                  <a:gd name="T4" fmla="*/ 13 w 14"/>
                  <a:gd name="T5" fmla="*/ 8 h 10"/>
                  <a:gd name="T6" fmla="*/ 11 w 14"/>
                  <a:gd name="T7" fmla="*/ 5 h 10"/>
                  <a:gd name="T8" fmla="*/ 5 w 14"/>
                  <a:gd name="T9" fmla="*/ 2 h 10"/>
                  <a:gd name="T10" fmla="*/ 1 w 14"/>
                  <a:gd name="T11" fmla="*/ 2 h 10"/>
                  <a:gd name="T12" fmla="*/ 3 w 14"/>
                  <a:gd name="T1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0">
                    <a:moveTo>
                      <a:pt x="3" y="5"/>
                    </a:moveTo>
                    <a:cubicBezTo>
                      <a:pt x="10" y="8"/>
                      <a:pt x="10" y="8"/>
                      <a:pt x="10" y="8"/>
                    </a:cubicBezTo>
                    <a:cubicBezTo>
                      <a:pt x="11" y="9"/>
                      <a:pt x="12" y="10"/>
                      <a:pt x="13" y="8"/>
                    </a:cubicBezTo>
                    <a:cubicBezTo>
                      <a:pt x="14" y="7"/>
                      <a:pt x="13" y="6"/>
                      <a:pt x="11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1"/>
                      <a:pt x="2" y="0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24"/>
              <p:cNvSpPr>
                <a:spLocks/>
              </p:cNvSpPr>
              <p:nvPr/>
            </p:nvSpPr>
            <p:spPr bwMode="auto">
              <a:xfrm>
                <a:off x="3993260" y="2603488"/>
                <a:ext cx="4529" cy="3019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Freeform 25"/>
              <p:cNvSpPr>
                <a:spLocks/>
              </p:cNvSpPr>
              <p:nvPr/>
            </p:nvSpPr>
            <p:spPr bwMode="auto">
              <a:xfrm>
                <a:off x="3914765" y="2745382"/>
                <a:ext cx="31700" cy="33209"/>
              </a:xfrm>
              <a:custGeom>
                <a:avLst/>
                <a:gdLst>
                  <a:gd name="T0" fmla="*/ 8 w 9"/>
                  <a:gd name="T1" fmla="*/ 6 h 9"/>
                  <a:gd name="T2" fmla="*/ 7 w 9"/>
                  <a:gd name="T3" fmla="*/ 1 h 9"/>
                  <a:gd name="T4" fmla="*/ 1 w 9"/>
                  <a:gd name="T5" fmla="*/ 3 h 9"/>
                  <a:gd name="T6" fmla="*/ 3 w 9"/>
                  <a:gd name="T7" fmla="*/ 8 h 9"/>
                  <a:gd name="T8" fmla="*/ 8 w 9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8" y="6"/>
                    </a:moveTo>
                    <a:cubicBezTo>
                      <a:pt x="9" y="4"/>
                      <a:pt x="9" y="2"/>
                      <a:pt x="7" y="1"/>
                    </a:cubicBez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7"/>
                      <a:pt x="3" y="8"/>
                    </a:cubicBezTo>
                    <a:cubicBezTo>
                      <a:pt x="5" y="9"/>
                      <a:pt x="7" y="8"/>
                      <a:pt x="8" y="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26"/>
              <p:cNvSpPr>
                <a:spLocks/>
              </p:cNvSpPr>
              <p:nvPr/>
            </p:nvSpPr>
            <p:spPr bwMode="auto">
              <a:xfrm>
                <a:off x="4018922" y="2617074"/>
                <a:ext cx="7548" cy="4529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Freeform 27"/>
              <p:cNvSpPr>
                <a:spLocks/>
              </p:cNvSpPr>
              <p:nvPr/>
            </p:nvSpPr>
            <p:spPr bwMode="auto">
              <a:xfrm>
                <a:off x="3896651" y="2781610"/>
                <a:ext cx="39247" cy="25662"/>
              </a:xfrm>
              <a:custGeom>
                <a:avLst/>
                <a:gdLst>
                  <a:gd name="T0" fmla="*/ 1 w 11"/>
                  <a:gd name="T1" fmla="*/ 1 h 7"/>
                  <a:gd name="T2" fmla="*/ 2 w 11"/>
                  <a:gd name="T3" fmla="*/ 3 h 7"/>
                  <a:gd name="T4" fmla="*/ 8 w 11"/>
                  <a:gd name="T5" fmla="*/ 6 h 7"/>
                  <a:gd name="T6" fmla="*/ 11 w 11"/>
                  <a:gd name="T7" fmla="*/ 6 h 7"/>
                  <a:gd name="T8" fmla="*/ 9 w 11"/>
                  <a:gd name="T9" fmla="*/ 4 h 7"/>
                  <a:gd name="T10" fmla="*/ 3 w 11"/>
                  <a:gd name="T11" fmla="*/ 0 h 7"/>
                  <a:gd name="T12" fmla="*/ 1 w 11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1" y="1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5"/>
                      <a:pt x="10" y="4"/>
                      <a:pt x="9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28"/>
              <p:cNvSpPr>
                <a:spLocks/>
              </p:cNvSpPr>
              <p:nvPr/>
            </p:nvSpPr>
            <p:spPr bwMode="auto">
              <a:xfrm>
                <a:off x="3846837" y="2888786"/>
                <a:ext cx="28681" cy="21133"/>
              </a:xfrm>
              <a:custGeom>
                <a:avLst/>
                <a:gdLst>
                  <a:gd name="T0" fmla="*/ 8 w 8"/>
                  <a:gd name="T1" fmla="*/ 5 h 6"/>
                  <a:gd name="T2" fmla="*/ 8 w 8"/>
                  <a:gd name="T3" fmla="*/ 3 h 6"/>
                  <a:gd name="T4" fmla="*/ 2 w 8"/>
                  <a:gd name="T5" fmla="*/ 0 h 6"/>
                  <a:gd name="T6" fmla="*/ 0 w 8"/>
                  <a:gd name="T7" fmla="*/ 1 h 6"/>
                  <a:gd name="T8" fmla="*/ 1 w 8"/>
                  <a:gd name="T9" fmla="*/ 3 h 6"/>
                  <a:gd name="T10" fmla="*/ 6 w 8"/>
                  <a:gd name="T11" fmla="*/ 6 h 6"/>
                  <a:gd name="T12" fmla="*/ 8 w 8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8" y="3"/>
                      <a:pt x="8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8" y="6"/>
                      <a:pt x="8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Freeform 29"/>
              <p:cNvSpPr>
                <a:spLocks/>
              </p:cNvSpPr>
              <p:nvPr/>
            </p:nvSpPr>
            <p:spPr bwMode="auto">
              <a:xfrm>
                <a:off x="3929860" y="2831425"/>
                <a:ext cx="39247" cy="36228"/>
              </a:xfrm>
              <a:custGeom>
                <a:avLst/>
                <a:gdLst>
                  <a:gd name="T0" fmla="*/ 4 w 11"/>
                  <a:gd name="T1" fmla="*/ 1 h 10"/>
                  <a:gd name="T2" fmla="*/ 1 w 11"/>
                  <a:gd name="T3" fmla="*/ 3 h 10"/>
                  <a:gd name="T4" fmla="*/ 1 w 11"/>
                  <a:gd name="T5" fmla="*/ 6 h 10"/>
                  <a:gd name="T6" fmla="*/ 8 w 11"/>
                  <a:gd name="T7" fmla="*/ 9 h 10"/>
                  <a:gd name="T8" fmla="*/ 11 w 11"/>
                  <a:gd name="T9" fmla="*/ 8 h 10"/>
                  <a:gd name="T10" fmla="*/ 10 w 11"/>
                  <a:gd name="T11" fmla="*/ 4 h 10"/>
                  <a:gd name="T12" fmla="*/ 4 w 11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4" y="1"/>
                    </a:moveTo>
                    <a:cubicBezTo>
                      <a:pt x="3" y="0"/>
                      <a:pt x="1" y="2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10"/>
                      <a:pt x="10" y="9"/>
                      <a:pt x="11" y="8"/>
                    </a:cubicBezTo>
                    <a:cubicBezTo>
                      <a:pt x="11" y="7"/>
                      <a:pt x="11" y="5"/>
                      <a:pt x="10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30"/>
              <p:cNvSpPr>
                <a:spLocks/>
              </p:cNvSpPr>
              <p:nvPr/>
            </p:nvSpPr>
            <p:spPr bwMode="auto">
              <a:xfrm>
                <a:off x="3943446" y="2807273"/>
                <a:ext cx="39247" cy="31700"/>
              </a:xfrm>
              <a:custGeom>
                <a:avLst/>
                <a:gdLst>
                  <a:gd name="T0" fmla="*/ 4 w 11"/>
                  <a:gd name="T1" fmla="*/ 1 h 9"/>
                  <a:gd name="T2" fmla="*/ 1 w 11"/>
                  <a:gd name="T3" fmla="*/ 2 h 9"/>
                  <a:gd name="T4" fmla="*/ 1 w 11"/>
                  <a:gd name="T5" fmla="*/ 6 h 9"/>
                  <a:gd name="T6" fmla="*/ 7 w 11"/>
                  <a:gd name="T7" fmla="*/ 9 h 9"/>
                  <a:gd name="T8" fmla="*/ 11 w 11"/>
                  <a:gd name="T9" fmla="*/ 7 h 9"/>
                  <a:gd name="T10" fmla="*/ 10 w 11"/>
                  <a:gd name="T11" fmla="*/ 4 h 9"/>
                  <a:gd name="T12" fmla="*/ 4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10" y="8"/>
                      <a:pt x="11" y="7"/>
                    </a:cubicBezTo>
                    <a:cubicBezTo>
                      <a:pt x="11" y="6"/>
                      <a:pt x="11" y="5"/>
                      <a:pt x="10" y="4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31"/>
              <p:cNvSpPr>
                <a:spLocks/>
              </p:cNvSpPr>
              <p:nvPr/>
            </p:nvSpPr>
            <p:spPr bwMode="auto">
              <a:xfrm>
                <a:off x="3950993" y="2774063"/>
                <a:ext cx="49814" cy="33209"/>
              </a:xfrm>
              <a:custGeom>
                <a:avLst/>
                <a:gdLst>
                  <a:gd name="T0" fmla="*/ 11 w 14"/>
                  <a:gd name="T1" fmla="*/ 5 h 9"/>
                  <a:gd name="T2" fmla="*/ 5 w 14"/>
                  <a:gd name="T3" fmla="*/ 2 h 9"/>
                  <a:gd name="T4" fmla="*/ 1 w 14"/>
                  <a:gd name="T5" fmla="*/ 1 h 9"/>
                  <a:gd name="T6" fmla="*/ 3 w 14"/>
                  <a:gd name="T7" fmla="*/ 4 h 9"/>
                  <a:gd name="T8" fmla="*/ 10 w 14"/>
                  <a:gd name="T9" fmla="*/ 8 h 9"/>
                  <a:gd name="T10" fmla="*/ 13 w 14"/>
                  <a:gd name="T11" fmla="*/ 8 h 9"/>
                  <a:gd name="T12" fmla="*/ 11 w 14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1" y="5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3"/>
                      <a:pt x="2" y="3"/>
                      <a:pt x="3" y="4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2" y="9"/>
                      <a:pt x="13" y="8"/>
                    </a:cubicBezTo>
                    <a:cubicBezTo>
                      <a:pt x="14" y="6"/>
                      <a:pt x="12" y="6"/>
                      <a:pt x="11" y="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32"/>
              <p:cNvSpPr>
                <a:spLocks noEditPoints="1"/>
              </p:cNvSpPr>
              <p:nvPr/>
            </p:nvSpPr>
            <p:spPr bwMode="auto">
              <a:xfrm>
                <a:off x="3886084" y="2592921"/>
                <a:ext cx="175104" cy="170576"/>
              </a:xfrm>
              <a:custGeom>
                <a:avLst/>
                <a:gdLst>
                  <a:gd name="T0" fmla="*/ 46 w 49"/>
                  <a:gd name="T1" fmla="*/ 15 h 48"/>
                  <a:gd name="T2" fmla="*/ 20 w 49"/>
                  <a:gd name="T3" fmla="*/ 1 h 48"/>
                  <a:gd name="T4" fmla="*/ 14 w 49"/>
                  <a:gd name="T5" fmla="*/ 3 h 48"/>
                  <a:gd name="T6" fmla="*/ 1 w 49"/>
                  <a:gd name="T7" fmla="*/ 27 h 48"/>
                  <a:gd name="T8" fmla="*/ 3 w 49"/>
                  <a:gd name="T9" fmla="*/ 33 h 48"/>
                  <a:gd name="T10" fmla="*/ 29 w 49"/>
                  <a:gd name="T11" fmla="*/ 47 h 48"/>
                  <a:gd name="T12" fmla="*/ 35 w 49"/>
                  <a:gd name="T13" fmla="*/ 45 h 48"/>
                  <a:gd name="T14" fmla="*/ 48 w 49"/>
                  <a:gd name="T15" fmla="*/ 21 h 48"/>
                  <a:gd name="T16" fmla="*/ 46 w 49"/>
                  <a:gd name="T17" fmla="*/ 15 h 48"/>
                  <a:gd name="T18" fmla="*/ 23 w 49"/>
                  <a:gd name="T19" fmla="*/ 16 h 48"/>
                  <a:gd name="T20" fmla="*/ 6 w 49"/>
                  <a:gd name="T21" fmla="*/ 26 h 48"/>
                  <a:gd name="T22" fmla="*/ 19 w 49"/>
                  <a:gd name="T23" fmla="*/ 8 h 48"/>
                  <a:gd name="T24" fmla="*/ 40 w 49"/>
                  <a:gd name="T25" fmla="*/ 17 h 48"/>
                  <a:gd name="T26" fmla="*/ 23 w 49"/>
                  <a:gd name="T27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9" h="48">
                    <a:moveTo>
                      <a:pt x="46" y="15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18" y="0"/>
                      <a:pt x="15" y="1"/>
                      <a:pt x="14" y="3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9"/>
                      <a:pt x="1" y="32"/>
                      <a:pt x="3" y="33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2" y="48"/>
                      <a:pt x="34" y="47"/>
                      <a:pt x="35" y="45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9" y="19"/>
                      <a:pt x="48" y="16"/>
                      <a:pt x="46" y="15"/>
                    </a:cubicBezTo>
                    <a:close/>
                    <a:moveTo>
                      <a:pt x="23" y="16"/>
                    </a:moveTo>
                    <a:cubicBezTo>
                      <a:pt x="18" y="17"/>
                      <a:pt x="6" y="26"/>
                      <a:pt x="6" y="26"/>
                    </a:cubicBezTo>
                    <a:cubicBezTo>
                      <a:pt x="6" y="26"/>
                      <a:pt x="13" y="9"/>
                      <a:pt x="19" y="8"/>
                    </a:cubicBezTo>
                    <a:cubicBezTo>
                      <a:pt x="24" y="6"/>
                      <a:pt x="40" y="17"/>
                      <a:pt x="40" y="17"/>
                    </a:cubicBezTo>
                    <a:cubicBezTo>
                      <a:pt x="40" y="17"/>
                      <a:pt x="27" y="15"/>
                      <a:pt x="23" y="16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34"/>
              <p:cNvSpPr>
                <a:spLocks/>
              </p:cNvSpPr>
              <p:nvPr/>
            </p:nvSpPr>
            <p:spPr bwMode="auto">
              <a:xfrm>
                <a:off x="3872498" y="2825387"/>
                <a:ext cx="39247" cy="34719"/>
              </a:xfrm>
              <a:custGeom>
                <a:avLst/>
                <a:gdLst>
                  <a:gd name="T0" fmla="*/ 10 w 11"/>
                  <a:gd name="T1" fmla="*/ 8 h 10"/>
                  <a:gd name="T2" fmla="*/ 10 w 11"/>
                  <a:gd name="T3" fmla="*/ 4 h 10"/>
                  <a:gd name="T4" fmla="*/ 4 w 11"/>
                  <a:gd name="T5" fmla="*/ 1 h 10"/>
                  <a:gd name="T6" fmla="*/ 0 w 11"/>
                  <a:gd name="T7" fmla="*/ 2 h 10"/>
                  <a:gd name="T8" fmla="*/ 1 w 11"/>
                  <a:gd name="T9" fmla="*/ 6 h 10"/>
                  <a:gd name="T10" fmla="*/ 7 w 11"/>
                  <a:gd name="T11" fmla="*/ 9 h 10"/>
                  <a:gd name="T12" fmla="*/ 10 w 11"/>
                  <a:gd name="T1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0" y="8"/>
                    </a:moveTo>
                    <a:cubicBezTo>
                      <a:pt x="11" y="6"/>
                      <a:pt x="11" y="5"/>
                      <a:pt x="10" y="4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1"/>
                      <a:pt x="0" y="2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10"/>
                      <a:pt x="10" y="9"/>
                      <a:pt x="10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35"/>
              <p:cNvSpPr>
                <a:spLocks/>
              </p:cNvSpPr>
              <p:nvPr/>
            </p:nvSpPr>
            <p:spPr bwMode="auto">
              <a:xfrm>
                <a:off x="3904199" y="2885767"/>
                <a:ext cx="39247" cy="24152"/>
              </a:xfrm>
              <a:custGeom>
                <a:avLst/>
                <a:gdLst>
                  <a:gd name="T0" fmla="*/ 9 w 11"/>
                  <a:gd name="T1" fmla="*/ 4 h 7"/>
                  <a:gd name="T2" fmla="*/ 3 w 11"/>
                  <a:gd name="T3" fmla="*/ 1 h 7"/>
                  <a:gd name="T4" fmla="*/ 1 w 11"/>
                  <a:gd name="T5" fmla="*/ 1 h 7"/>
                  <a:gd name="T6" fmla="*/ 2 w 11"/>
                  <a:gd name="T7" fmla="*/ 3 h 7"/>
                  <a:gd name="T8" fmla="*/ 8 w 11"/>
                  <a:gd name="T9" fmla="*/ 7 h 7"/>
                  <a:gd name="T10" fmla="*/ 11 w 11"/>
                  <a:gd name="T11" fmla="*/ 6 h 7"/>
                  <a:gd name="T12" fmla="*/ 9 w 11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4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5"/>
                      <a:pt x="10" y="5"/>
                      <a:pt x="9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36"/>
              <p:cNvSpPr>
                <a:spLocks/>
              </p:cNvSpPr>
              <p:nvPr/>
            </p:nvSpPr>
            <p:spPr bwMode="auto">
              <a:xfrm>
                <a:off x="3919294" y="2860105"/>
                <a:ext cx="39247" cy="25662"/>
              </a:xfrm>
              <a:custGeom>
                <a:avLst/>
                <a:gdLst>
                  <a:gd name="T0" fmla="*/ 9 w 11"/>
                  <a:gd name="T1" fmla="*/ 4 h 7"/>
                  <a:gd name="T2" fmla="*/ 3 w 11"/>
                  <a:gd name="T3" fmla="*/ 0 h 7"/>
                  <a:gd name="T4" fmla="*/ 0 w 11"/>
                  <a:gd name="T5" fmla="*/ 1 h 7"/>
                  <a:gd name="T6" fmla="*/ 2 w 11"/>
                  <a:gd name="T7" fmla="*/ 3 h 7"/>
                  <a:gd name="T8" fmla="*/ 8 w 11"/>
                  <a:gd name="T9" fmla="*/ 6 h 7"/>
                  <a:gd name="T10" fmla="*/ 10 w 11"/>
                  <a:gd name="T11" fmla="*/ 6 h 7"/>
                  <a:gd name="T12" fmla="*/ 9 w 11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2"/>
                      <a:pt x="1" y="2"/>
                      <a:pt x="2" y="3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7"/>
                      <a:pt x="10" y="7"/>
                      <a:pt x="10" y="6"/>
                    </a:cubicBezTo>
                    <a:cubicBezTo>
                      <a:pt x="11" y="5"/>
                      <a:pt x="10" y="4"/>
                      <a:pt x="9" y="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Freeform 37"/>
              <p:cNvSpPr>
                <a:spLocks/>
              </p:cNvSpPr>
              <p:nvPr/>
            </p:nvSpPr>
            <p:spPr bwMode="auto">
              <a:xfrm>
                <a:off x="3857403" y="2852558"/>
                <a:ext cx="39247" cy="33209"/>
              </a:xfrm>
              <a:custGeom>
                <a:avLst/>
                <a:gdLst>
                  <a:gd name="T0" fmla="*/ 4 w 11"/>
                  <a:gd name="T1" fmla="*/ 0 h 9"/>
                  <a:gd name="T2" fmla="*/ 1 w 11"/>
                  <a:gd name="T3" fmla="*/ 2 h 9"/>
                  <a:gd name="T4" fmla="*/ 1 w 11"/>
                  <a:gd name="T5" fmla="*/ 5 h 9"/>
                  <a:gd name="T6" fmla="*/ 7 w 11"/>
                  <a:gd name="T7" fmla="*/ 8 h 9"/>
                  <a:gd name="T8" fmla="*/ 11 w 11"/>
                  <a:gd name="T9" fmla="*/ 7 h 9"/>
                  <a:gd name="T10" fmla="*/ 10 w 11"/>
                  <a:gd name="T11" fmla="*/ 3 h 9"/>
                  <a:gd name="T12" fmla="*/ 4 w 1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4" y="0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9"/>
                      <a:pt x="10" y="8"/>
                      <a:pt x="11" y="7"/>
                    </a:cubicBezTo>
                    <a:cubicBezTo>
                      <a:pt x="11" y="6"/>
                      <a:pt x="11" y="4"/>
                      <a:pt x="10" y="3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1" name="组合 110"/>
          <p:cNvGrpSpPr/>
          <p:nvPr/>
        </p:nvGrpSpPr>
        <p:grpSpPr>
          <a:xfrm>
            <a:off x="5366330" y="2708284"/>
            <a:ext cx="698906" cy="704944"/>
            <a:chOff x="13544550" y="2779713"/>
            <a:chExt cx="735013" cy="741363"/>
          </a:xfrm>
          <a:solidFill>
            <a:schemeClr val="accent3"/>
          </a:solidFill>
        </p:grpSpPr>
        <p:sp>
          <p:nvSpPr>
            <p:cNvPr id="118" name="Oval 38"/>
            <p:cNvSpPr>
              <a:spLocks noChangeArrowheads="1"/>
            </p:cNvSpPr>
            <p:nvPr/>
          </p:nvSpPr>
          <p:spPr bwMode="auto">
            <a:xfrm>
              <a:off x="13874750" y="30432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9" name="Oval 39"/>
            <p:cNvSpPr>
              <a:spLocks noChangeArrowheads="1"/>
            </p:cNvSpPr>
            <p:nvPr/>
          </p:nvSpPr>
          <p:spPr bwMode="auto">
            <a:xfrm>
              <a:off x="13739813" y="3043238"/>
              <a:ext cx="77788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0" name="Oval 40"/>
            <p:cNvSpPr>
              <a:spLocks noChangeArrowheads="1"/>
            </p:cNvSpPr>
            <p:nvPr/>
          </p:nvSpPr>
          <p:spPr bwMode="auto">
            <a:xfrm>
              <a:off x="14009688" y="3043238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Freeform 41"/>
            <p:cNvSpPr>
              <a:spLocks noEditPoints="1"/>
            </p:cNvSpPr>
            <p:nvPr/>
          </p:nvSpPr>
          <p:spPr bwMode="auto">
            <a:xfrm>
              <a:off x="13544550" y="2779713"/>
              <a:ext cx="735013" cy="741363"/>
            </a:xfrm>
            <a:custGeom>
              <a:avLst/>
              <a:gdLst>
                <a:gd name="T0" fmla="*/ 98 w 196"/>
                <a:gd name="T1" fmla="*/ 0 h 197"/>
                <a:gd name="T2" fmla="*/ 0 w 196"/>
                <a:gd name="T3" fmla="*/ 99 h 197"/>
                <a:gd name="T4" fmla="*/ 98 w 196"/>
                <a:gd name="T5" fmla="*/ 197 h 197"/>
                <a:gd name="T6" fmla="*/ 196 w 196"/>
                <a:gd name="T7" fmla="*/ 99 h 197"/>
                <a:gd name="T8" fmla="*/ 98 w 196"/>
                <a:gd name="T9" fmla="*/ 0 h 197"/>
                <a:gd name="T10" fmla="*/ 98 w 196"/>
                <a:gd name="T11" fmla="*/ 123 h 197"/>
                <a:gd name="T12" fmla="*/ 95 w 196"/>
                <a:gd name="T13" fmla="*/ 123 h 197"/>
                <a:gd name="T14" fmla="*/ 44 w 196"/>
                <a:gd name="T15" fmla="*/ 165 h 197"/>
                <a:gd name="T16" fmla="*/ 62 w 196"/>
                <a:gd name="T17" fmla="*/ 117 h 197"/>
                <a:gd name="T18" fmla="*/ 25 w 196"/>
                <a:gd name="T19" fmla="*/ 78 h 197"/>
                <a:gd name="T20" fmla="*/ 98 w 196"/>
                <a:gd name="T21" fmla="*/ 33 h 197"/>
                <a:gd name="T22" fmla="*/ 171 w 196"/>
                <a:gd name="T23" fmla="*/ 78 h 197"/>
                <a:gd name="T24" fmla="*/ 98 w 196"/>
                <a:gd name="T25" fmla="*/ 12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" h="197">
                  <a:moveTo>
                    <a:pt x="98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3"/>
                    <a:pt x="44" y="197"/>
                    <a:pt x="98" y="197"/>
                  </a:cubicBezTo>
                  <a:cubicBezTo>
                    <a:pt x="152" y="197"/>
                    <a:pt x="196" y="153"/>
                    <a:pt x="196" y="99"/>
                  </a:cubicBezTo>
                  <a:cubicBezTo>
                    <a:pt x="196" y="44"/>
                    <a:pt x="152" y="0"/>
                    <a:pt x="98" y="0"/>
                  </a:cubicBezTo>
                  <a:close/>
                  <a:moveTo>
                    <a:pt x="98" y="123"/>
                  </a:moveTo>
                  <a:cubicBezTo>
                    <a:pt x="97" y="123"/>
                    <a:pt x="96" y="123"/>
                    <a:pt x="95" y="123"/>
                  </a:cubicBezTo>
                  <a:cubicBezTo>
                    <a:pt x="96" y="141"/>
                    <a:pt x="44" y="165"/>
                    <a:pt x="44" y="165"/>
                  </a:cubicBezTo>
                  <a:cubicBezTo>
                    <a:pt x="44" y="165"/>
                    <a:pt x="60" y="138"/>
                    <a:pt x="62" y="117"/>
                  </a:cubicBezTo>
                  <a:cubicBezTo>
                    <a:pt x="40" y="110"/>
                    <a:pt x="25" y="95"/>
                    <a:pt x="25" y="78"/>
                  </a:cubicBezTo>
                  <a:cubicBezTo>
                    <a:pt x="25" y="53"/>
                    <a:pt x="58" y="33"/>
                    <a:pt x="98" y="33"/>
                  </a:cubicBezTo>
                  <a:cubicBezTo>
                    <a:pt x="139" y="33"/>
                    <a:pt x="171" y="53"/>
                    <a:pt x="171" y="78"/>
                  </a:cubicBezTo>
                  <a:cubicBezTo>
                    <a:pt x="171" y="103"/>
                    <a:pt x="139" y="123"/>
                    <a:pt x="98" y="123"/>
                  </a:cubicBez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2" name="Freeform 42"/>
          <p:cNvSpPr>
            <a:spLocks noEditPoints="1"/>
          </p:cNvSpPr>
          <p:nvPr/>
        </p:nvSpPr>
        <p:spPr bwMode="auto">
          <a:xfrm>
            <a:off x="842239" y="1468078"/>
            <a:ext cx="667206" cy="668716"/>
          </a:xfrm>
          <a:custGeom>
            <a:avLst/>
            <a:gdLst>
              <a:gd name="T0" fmla="*/ 93 w 187"/>
              <a:gd name="T1" fmla="*/ 0 h 187"/>
              <a:gd name="T2" fmla="*/ 0 w 187"/>
              <a:gd name="T3" fmla="*/ 93 h 187"/>
              <a:gd name="T4" fmla="*/ 93 w 187"/>
              <a:gd name="T5" fmla="*/ 187 h 187"/>
              <a:gd name="T6" fmla="*/ 187 w 187"/>
              <a:gd name="T7" fmla="*/ 93 h 187"/>
              <a:gd name="T8" fmla="*/ 93 w 187"/>
              <a:gd name="T9" fmla="*/ 0 h 187"/>
              <a:gd name="T10" fmla="*/ 110 w 187"/>
              <a:gd name="T11" fmla="*/ 68 h 187"/>
              <a:gd name="T12" fmla="*/ 118 w 187"/>
              <a:gd name="T13" fmla="*/ 68 h 187"/>
              <a:gd name="T14" fmla="*/ 118 w 187"/>
              <a:gd name="T15" fmla="*/ 116 h 187"/>
              <a:gd name="T16" fmla="*/ 110 w 187"/>
              <a:gd name="T17" fmla="*/ 116 h 187"/>
              <a:gd name="T18" fmla="*/ 110 w 187"/>
              <a:gd name="T19" fmla="*/ 68 h 187"/>
              <a:gd name="T20" fmla="*/ 86 w 187"/>
              <a:gd name="T21" fmla="*/ 80 h 187"/>
              <a:gd name="T22" fmla="*/ 98 w 187"/>
              <a:gd name="T23" fmla="*/ 80 h 187"/>
              <a:gd name="T24" fmla="*/ 98 w 187"/>
              <a:gd name="T25" fmla="*/ 116 h 187"/>
              <a:gd name="T26" fmla="*/ 86 w 187"/>
              <a:gd name="T27" fmla="*/ 116 h 187"/>
              <a:gd name="T28" fmla="*/ 86 w 187"/>
              <a:gd name="T29" fmla="*/ 80 h 187"/>
              <a:gd name="T30" fmla="*/ 66 w 187"/>
              <a:gd name="T31" fmla="*/ 92 h 187"/>
              <a:gd name="T32" fmla="*/ 74 w 187"/>
              <a:gd name="T33" fmla="*/ 92 h 187"/>
              <a:gd name="T34" fmla="*/ 74 w 187"/>
              <a:gd name="T35" fmla="*/ 116 h 187"/>
              <a:gd name="T36" fmla="*/ 66 w 187"/>
              <a:gd name="T37" fmla="*/ 116 h 187"/>
              <a:gd name="T38" fmla="*/ 66 w 187"/>
              <a:gd name="T39" fmla="*/ 92 h 187"/>
              <a:gd name="T40" fmla="*/ 146 w 187"/>
              <a:gd name="T41" fmla="*/ 140 h 187"/>
              <a:gd name="T42" fmla="*/ 42 w 187"/>
              <a:gd name="T43" fmla="*/ 140 h 187"/>
              <a:gd name="T44" fmla="*/ 42 w 187"/>
              <a:gd name="T45" fmla="*/ 32 h 187"/>
              <a:gd name="T46" fmla="*/ 54 w 187"/>
              <a:gd name="T47" fmla="*/ 32 h 187"/>
              <a:gd name="T48" fmla="*/ 54 w 187"/>
              <a:gd name="T49" fmla="*/ 120 h 187"/>
              <a:gd name="T50" fmla="*/ 146 w 187"/>
              <a:gd name="T51" fmla="*/ 120 h 187"/>
              <a:gd name="T52" fmla="*/ 146 w 187"/>
              <a:gd name="T53" fmla="*/ 140 h 187"/>
              <a:gd name="T54" fmla="*/ 146 w 187"/>
              <a:gd name="T55" fmla="*/ 116 h 187"/>
              <a:gd name="T56" fmla="*/ 130 w 187"/>
              <a:gd name="T57" fmla="*/ 116 h 187"/>
              <a:gd name="T58" fmla="*/ 130 w 187"/>
              <a:gd name="T59" fmla="*/ 56 h 187"/>
              <a:gd name="T60" fmla="*/ 146 w 187"/>
              <a:gd name="T61" fmla="*/ 56 h 187"/>
              <a:gd name="T62" fmla="*/ 146 w 187"/>
              <a:gd name="T63" fmla="*/ 11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7" h="187">
                <a:moveTo>
                  <a:pt x="93" y="0"/>
                </a:moveTo>
                <a:cubicBezTo>
                  <a:pt x="42" y="0"/>
                  <a:pt x="0" y="41"/>
                  <a:pt x="0" y="93"/>
                </a:cubicBezTo>
                <a:cubicBezTo>
                  <a:pt x="0" y="145"/>
                  <a:pt x="42" y="187"/>
                  <a:pt x="93" y="187"/>
                </a:cubicBezTo>
                <a:cubicBezTo>
                  <a:pt x="145" y="187"/>
                  <a:pt x="187" y="145"/>
                  <a:pt x="187" y="93"/>
                </a:cubicBezTo>
                <a:cubicBezTo>
                  <a:pt x="187" y="41"/>
                  <a:pt x="145" y="0"/>
                  <a:pt x="93" y="0"/>
                </a:cubicBezTo>
                <a:close/>
                <a:moveTo>
                  <a:pt x="110" y="68"/>
                </a:moveTo>
                <a:cubicBezTo>
                  <a:pt x="118" y="68"/>
                  <a:pt x="118" y="68"/>
                  <a:pt x="118" y="6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10" y="116"/>
                  <a:pt x="110" y="116"/>
                </a:cubicBezTo>
                <a:lnTo>
                  <a:pt x="110" y="68"/>
                </a:lnTo>
                <a:close/>
                <a:moveTo>
                  <a:pt x="86" y="80"/>
                </a:moveTo>
                <a:cubicBezTo>
                  <a:pt x="98" y="80"/>
                  <a:pt x="98" y="80"/>
                  <a:pt x="98" y="80"/>
                </a:cubicBezTo>
                <a:cubicBezTo>
                  <a:pt x="98" y="116"/>
                  <a:pt x="98" y="116"/>
                  <a:pt x="98" y="116"/>
                </a:cubicBezTo>
                <a:cubicBezTo>
                  <a:pt x="86" y="116"/>
                  <a:pt x="86" y="116"/>
                  <a:pt x="86" y="116"/>
                </a:cubicBezTo>
                <a:lnTo>
                  <a:pt x="86" y="80"/>
                </a:lnTo>
                <a:close/>
                <a:moveTo>
                  <a:pt x="66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66" y="116"/>
                  <a:pt x="66" y="116"/>
                  <a:pt x="66" y="116"/>
                </a:cubicBezTo>
                <a:lnTo>
                  <a:pt x="66" y="92"/>
                </a:lnTo>
                <a:close/>
                <a:moveTo>
                  <a:pt x="146" y="140"/>
                </a:moveTo>
                <a:cubicBezTo>
                  <a:pt x="42" y="140"/>
                  <a:pt x="42" y="140"/>
                  <a:pt x="42" y="140"/>
                </a:cubicBezTo>
                <a:cubicBezTo>
                  <a:pt x="42" y="32"/>
                  <a:pt x="42" y="32"/>
                  <a:pt x="42" y="32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146" y="120"/>
                  <a:pt x="146" y="120"/>
                  <a:pt x="146" y="120"/>
                </a:cubicBezTo>
                <a:lnTo>
                  <a:pt x="146" y="140"/>
                </a:lnTo>
                <a:close/>
                <a:moveTo>
                  <a:pt x="146" y="116"/>
                </a:moveTo>
                <a:cubicBezTo>
                  <a:pt x="130" y="116"/>
                  <a:pt x="130" y="116"/>
                  <a:pt x="130" y="11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46" y="56"/>
                  <a:pt x="146" y="56"/>
                  <a:pt x="146" y="56"/>
                </a:cubicBezTo>
                <a:lnTo>
                  <a:pt x="146" y="116"/>
                </a:lnTo>
                <a:close/>
              </a:path>
            </a:pathLst>
          </a:cu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3" name="Freeform 43"/>
          <p:cNvSpPr>
            <a:spLocks noEditPoints="1"/>
          </p:cNvSpPr>
          <p:nvPr/>
        </p:nvSpPr>
        <p:spPr bwMode="auto">
          <a:xfrm>
            <a:off x="5253936" y="4534254"/>
            <a:ext cx="677773" cy="683811"/>
          </a:xfrm>
          <a:custGeom>
            <a:avLst/>
            <a:gdLst>
              <a:gd name="T0" fmla="*/ 95 w 190"/>
              <a:gd name="T1" fmla="*/ 0 h 191"/>
              <a:gd name="T2" fmla="*/ 0 w 190"/>
              <a:gd name="T3" fmla="*/ 96 h 191"/>
              <a:gd name="T4" fmla="*/ 95 w 190"/>
              <a:gd name="T5" fmla="*/ 191 h 191"/>
              <a:gd name="T6" fmla="*/ 190 w 190"/>
              <a:gd name="T7" fmla="*/ 96 h 191"/>
              <a:gd name="T8" fmla="*/ 95 w 190"/>
              <a:gd name="T9" fmla="*/ 0 h 191"/>
              <a:gd name="T10" fmla="*/ 64 w 190"/>
              <a:gd name="T11" fmla="*/ 150 h 191"/>
              <a:gd name="T12" fmla="*/ 25 w 190"/>
              <a:gd name="T13" fmla="*/ 110 h 191"/>
              <a:gd name="T14" fmla="*/ 64 w 190"/>
              <a:gd name="T15" fmla="*/ 71 h 191"/>
              <a:gd name="T16" fmla="*/ 75 w 190"/>
              <a:gd name="T17" fmla="*/ 73 h 191"/>
              <a:gd name="T18" fmla="*/ 47 w 190"/>
              <a:gd name="T19" fmla="*/ 110 h 191"/>
              <a:gd name="T20" fmla="*/ 75 w 190"/>
              <a:gd name="T21" fmla="*/ 148 h 191"/>
              <a:gd name="T22" fmla="*/ 64 w 190"/>
              <a:gd name="T23" fmla="*/ 150 h 191"/>
              <a:gd name="T24" fmla="*/ 154 w 190"/>
              <a:gd name="T25" fmla="*/ 113 h 191"/>
              <a:gd name="T26" fmla="*/ 160 w 190"/>
              <a:gd name="T27" fmla="*/ 121 h 191"/>
              <a:gd name="T28" fmla="*/ 148 w 190"/>
              <a:gd name="T29" fmla="*/ 132 h 191"/>
              <a:gd name="T30" fmla="*/ 149 w 190"/>
              <a:gd name="T31" fmla="*/ 136 h 191"/>
              <a:gd name="T32" fmla="*/ 131 w 190"/>
              <a:gd name="T33" fmla="*/ 146 h 191"/>
              <a:gd name="T34" fmla="*/ 101 w 190"/>
              <a:gd name="T35" fmla="*/ 152 h 191"/>
              <a:gd name="T36" fmla="*/ 58 w 190"/>
              <a:gd name="T37" fmla="*/ 114 h 191"/>
              <a:gd name="T38" fmla="*/ 82 w 190"/>
              <a:gd name="T39" fmla="*/ 70 h 191"/>
              <a:gd name="T40" fmla="*/ 109 w 190"/>
              <a:gd name="T41" fmla="*/ 51 h 191"/>
              <a:gd name="T42" fmla="*/ 114 w 190"/>
              <a:gd name="T43" fmla="*/ 44 h 191"/>
              <a:gd name="T44" fmla="*/ 124 w 190"/>
              <a:gd name="T45" fmla="*/ 28 h 191"/>
              <a:gd name="T46" fmla="*/ 132 w 190"/>
              <a:gd name="T47" fmla="*/ 50 h 191"/>
              <a:gd name="T48" fmla="*/ 124 w 190"/>
              <a:gd name="T49" fmla="*/ 66 h 191"/>
              <a:gd name="T50" fmla="*/ 116 w 190"/>
              <a:gd name="T51" fmla="*/ 75 h 191"/>
              <a:gd name="T52" fmla="*/ 119 w 190"/>
              <a:gd name="T53" fmla="*/ 74 h 191"/>
              <a:gd name="T54" fmla="*/ 160 w 190"/>
              <a:gd name="T55" fmla="*/ 85 h 191"/>
              <a:gd name="T56" fmla="*/ 156 w 190"/>
              <a:gd name="T57" fmla="*/ 92 h 191"/>
              <a:gd name="T58" fmla="*/ 165 w 190"/>
              <a:gd name="T59" fmla="*/ 102 h 191"/>
              <a:gd name="T60" fmla="*/ 154 w 190"/>
              <a:gd name="T61" fmla="*/ 11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" h="191">
                <a:moveTo>
                  <a:pt x="95" y="0"/>
                </a:moveTo>
                <a:cubicBezTo>
                  <a:pt x="42" y="0"/>
                  <a:pt x="0" y="43"/>
                  <a:pt x="0" y="96"/>
                </a:cubicBezTo>
                <a:cubicBezTo>
                  <a:pt x="0" y="148"/>
                  <a:pt x="42" y="191"/>
                  <a:pt x="95" y="191"/>
                </a:cubicBezTo>
                <a:cubicBezTo>
                  <a:pt x="148" y="191"/>
                  <a:pt x="190" y="148"/>
                  <a:pt x="190" y="96"/>
                </a:cubicBezTo>
                <a:cubicBezTo>
                  <a:pt x="190" y="43"/>
                  <a:pt x="148" y="0"/>
                  <a:pt x="95" y="0"/>
                </a:cubicBezTo>
                <a:close/>
                <a:moveTo>
                  <a:pt x="64" y="150"/>
                </a:moveTo>
                <a:cubicBezTo>
                  <a:pt x="42" y="150"/>
                  <a:pt x="25" y="132"/>
                  <a:pt x="25" y="110"/>
                </a:cubicBezTo>
                <a:cubicBezTo>
                  <a:pt x="25" y="88"/>
                  <a:pt x="42" y="71"/>
                  <a:pt x="64" y="71"/>
                </a:cubicBezTo>
                <a:cubicBezTo>
                  <a:pt x="68" y="71"/>
                  <a:pt x="72" y="71"/>
                  <a:pt x="75" y="73"/>
                </a:cubicBezTo>
                <a:cubicBezTo>
                  <a:pt x="59" y="77"/>
                  <a:pt x="47" y="92"/>
                  <a:pt x="47" y="110"/>
                </a:cubicBezTo>
                <a:cubicBezTo>
                  <a:pt x="47" y="128"/>
                  <a:pt x="59" y="143"/>
                  <a:pt x="75" y="148"/>
                </a:cubicBezTo>
                <a:cubicBezTo>
                  <a:pt x="72" y="149"/>
                  <a:pt x="68" y="150"/>
                  <a:pt x="64" y="150"/>
                </a:cubicBezTo>
                <a:close/>
                <a:moveTo>
                  <a:pt x="154" y="113"/>
                </a:moveTo>
                <a:cubicBezTo>
                  <a:pt x="158" y="115"/>
                  <a:pt x="160" y="118"/>
                  <a:pt x="160" y="121"/>
                </a:cubicBezTo>
                <a:cubicBezTo>
                  <a:pt x="160" y="126"/>
                  <a:pt x="155" y="130"/>
                  <a:pt x="148" y="132"/>
                </a:cubicBezTo>
                <a:cubicBezTo>
                  <a:pt x="149" y="133"/>
                  <a:pt x="149" y="135"/>
                  <a:pt x="149" y="136"/>
                </a:cubicBezTo>
                <a:cubicBezTo>
                  <a:pt x="149" y="142"/>
                  <a:pt x="142" y="145"/>
                  <a:pt x="131" y="146"/>
                </a:cubicBezTo>
                <a:cubicBezTo>
                  <a:pt x="123" y="151"/>
                  <a:pt x="111" y="152"/>
                  <a:pt x="101" y="152"/>
                </a:cubicBezTo>
                <a:cubicBezTo>
                  <a:pt x="76" y="152"/>
                  <a:pt x="58" y="138"/>
                  <a:pt x="58" y="114"/>
                </a:cubicBezTo>
                <a:cubicBezTo>
                  <a:pt x="58" y="95"/>
                  <a:pt x="65" y="77"/>
                  <a:pt x="82" y="70"/>
                </a:cubicBezTo>
                <a:cubicBezTo>
                  <a:pt x="90" y="66"/>
                  <a:pt x="96" y="55"/>
                  <a:pt x="109" y="51"/>
                </a:cubicBezTo>
                <a:cubicBezTo>
                  <a:pt x="109" y="49"/>
                  <a:pt x="113" y="46"/>
                  <a:pt x="114" y="44"/>
                </a:cubicBezTo>
                <a:cubicBezTo>
                  <a:pt x="115" y="33"/>
                  <a:pt x="117" y="27"/>
                  <a:pt x="124" y="28"/>
                </a:cubicBezTo>
                <a:cubicBezTo>
                  <a:pt x="130" y="29"/>
                  <a:pt x="134" y="39"/>
                  <a:pt x="132" y="50"/>
                </a:cubicBezTo>
                <a:cubicBezTo>
                  <a:pt x="131" y="57"/>
                  <a:pt x="128" y="63"/>
                  <a:pt x="124" y="66"/>
                </a:cubicBezTo>
                <a:cubicBezTo>
                  <a:pt x="124" y="69"/>
                  <a:pt x="116" y="72"/>
                  <a:pt x="116" y="75"/>
                </a:cubicBezTo>
                <a:cubicBezTo>
                  <a:pt x="117" y="75"/>
                  <a:pt x="118" y="74"/>
                  <a:pt x="119" y="74"/>
                </a:cubicBezTo>
                <a:cubicBezTo>
                  <a:pt x="133" y="74"/>
                  <a:pt x="159" y="74"/>
                  <a:pt x="160" y="85"/>
                </a:cubicBezTo>
                <a:cubicBezTo>
                  <a:pt x="161" y="87"/>
                  <a:pt x="159" y="90"/>
                  <a:pt x="156" y="92"/>
                </a:cubicBezTo>
                <a:cubicBezTo>
                  <a:pt x="162" y="94"/>
                  <a:pt x="165" y="98"/>
                  <a:pt x="165" y="102"/>
                </a:cubicBezTo>
                <a:cubicBezTo>
                  <a:pt x="165" y="106"/>
                  <a:pt x="161" y="110"/>
                  <a:pt x="154" y="1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 rot="15557063">
            <a:off x="919338" y="2749113"/>
            <a:ext cx="869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altLang="zh-CN" sz="2400" b="1" dirty="0" err="1">
                <a:solidFill>
                  <a:prstClr val="white"/>
                </a:solidFill>
                <a:cs typeface="+mn-ea"/>
                <a:sym typeface="+mn-lt"/>
              </a:rPr>
              <a:t>Stats</a:t>
            </a:r>
            <a:endParaRPr lang="tr-TR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 rot="18645348">
            <a:off x="2399039" y="3380608"/>
            <a:ext cx="1482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2000" b="1" dirty="0">
                <a:solidFill>
                  <a:prstClr val="white"/>
                </a:solidFill>
                <a:cs typeface="+mn-ea"/>
                <a:sym typeface="+mn-lt"/>
              </a:rPr>
              <a:t>Mobile</a:t>
            </a:r>
          </a:p>
          <a:p>
            <a:pPr algn="ctr"/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 02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 rot="19734494">
            <a:off x="3394823" y="3550014"/>
            <a:ext cx="152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2000" b="1" dirty="0">
                <a:solidFill>
                  <a:prstClr val="white"/>
                </a:solidFill>
                <a:cs typeface="+mn-ea"/>
                <a:sym typeface="+mn-lt"/>
              </a:rPr>
              <a:t>Chat</a:t>
            </a:r>
            <a:b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</a:br>
            <a:r>
              <a:rPr lang="en-US" altLang="zh-CN" sz="20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0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 rot="21230339">
            <a:off x="3215670" y="4611294"/>
            <a:ext cx="168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2400" b="1" dirty="0" err="1">
                <a:solidFill>
                  <a:prstClr val="white"/>
                </a:solidFill>
                <a:cs typeface="+mn-ea"/>
                <a:sym typeface="+mn-lt"/>
              </a:rPr>
              <a:t>Likes</a:t>
            </a:r>
            <a:endParaRPr lang="tr-TR" altLang="zh-CN" sz="24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4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9409197" y="4029059"/>
            <a:ext cx="252000" cy="252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9640873" y="4285785"/>
            <a:ext cx="196920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Easy to change colors, photos and text.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9640872" y="3910277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Mobile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6703834" y="4029059"/>
            <a:ext cx="252000" cy="252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6935511" y="4285785"/>
            <a:ext cx="193136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Easy to change colors, photos and text.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935509" y="391027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sz="24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Stats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01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9409197" y="5279641"/>
            <a:ext cx="252000" cy="252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640873" y="5536367"/>
            <a:ext cx="187697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Easy to change colors, photos and text.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640872" y="5160859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sz="240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Likes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6703834" y="5279641"/>
            <a:ext cx="252000" cy="252000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935511" y="5536367"/>
            <a:ext cx="19031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Easy to change colors, photos and text.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935508" y="5160859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Chat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532848" y="1775594"/>
            <a:ext cx="2845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sz="2800" dirty="0" err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Support</a:t>
            </a:r>
            <a:r>
              <a:rPr lang="tr-TR" altLang="zh-CN" sz="28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 Center</a:t>
            </a:r>
          </a:p>
        </p:txBody>
      </p:sp>
      <p:sp>
        <p:nvSpPr>
          <p:cNvPr id="171" name="矩形 170"/>
          <p:cNvSpPr/>
          <p:nvPr/>
        </p:nvSpPr>
        <p:spPr>
          <a:xfrm>
            <a:off x="6581412" y="2403733"/>
            <a:ext cx="512414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Click on the button under the presentation preview that says "Download as PowerPoint template". You will get a .pptx file that you can edit in PowerPoint.</a:t>
            </a:r>
            <a:b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</a:br>
            <a:b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</a:b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Show and explain your web, app or software projects using these gadget templates.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>
            <a:off x="6681230" y="3751011"/>
            <a:ext cx="4975762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2F5176F-1CF6-4AE0-B9A5-D0684462FFCA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75" name="TextBox 107">
              <a:extLst>
                <a:ext uri="{FF2B5EF4-FFF2-40B4-BE49-F238E27FC236}">
                  <a16:creationId xmlns:a16="http://schemas.microsoft.com/office/drawing/2014/main" id="{705B577F-738D-4714-8E1C-52569438454E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2133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Coins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3F63010-BC95-41FC-B5F6-64DAD0749B18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A9EBACA4-3E19-4281-B096-EC25F12BAF12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3D21B763-5530-42AC-A3F1-4C76E7275243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7EB3BA2-5A7D-418E-9314-2B41BA3746E3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D04280-CEAF-4B0D-A312-0B20E802168E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Fill in the contents of the contents of the contents of the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993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4000">
        <p15:prstTrans prst="drape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/>
      <p:bldP spid="115" grpId="0"/>
      <p:bldP spid="116" grpId="0"/>
      <p:bldP spid="117" grpId="0"/>
      <p:bldP spid="158" grpId="0" animBg="1"/>
      <p:bldP spid="159" grpId="0"/>
      <p:bldP spid="160" grpId="0"/>
      <p:bldP spid="161" grpId="0" animBg="1"/>
      <p:bldP spid="162" grpId="0"/>
      <p:bldP spid="163" grpId="0"/>
      <p:bldP spid="164" grpId="0" animBg="1"/>
      <p:bldP spid="165" grpId="0"/>
      <p:bldP spid="166" grpId="0"/>
      <p:bldP spid="167" grpId="0" animBg="1"/>
      <p:bldP spid="168" grpId="0"/>
      <p:bldP spid="169" grpId="0"/>
      <p:bldP spid="170" grpId="0"/>
      <p:bldP spid="1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E91059-0F49-4352-86CE-BD16596944D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C5CD3CB9-2A2F-3E42-8D73-A07B9588D4D3}"/>
              </a:ext>
            </a:extLst>
          </p:cNvPr>
          <p:cNvSpPr txBox="1"/>
          <p:nvPr/>
        </p:nvSpPr>
        <p:spPr>
          <a:xfrm>
            <a:off x="4314092" y="2549490"/>
            <a:ext cx="739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altLang="zh-CN" sz="8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</a:t>
            </a:r>
            <a:r>
              <a:rPr lang="tr-TR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altLang="zh-CN" sz="8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6BC54803-29AA-024E-A369-91441AB2500C}"/>
              </a:ext>
            </a:extLst>
          </p:cNvPr>
          <p:cNvSpPr txBox="1"/>
          <p:nvPr/>
        </p:nvSpPr>
        <p:spPr>
          <a:xfrm>
            <a:off x="5181599" y="2066671"/>
            <a:ext cx="653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ea"/>
                <a:sym typeface="+mn-lt"/>
              </a:rPr>
              <a:t>Best regards,</a:t>
            </a:r>
            <a:endParaRPr lang="zh-CN" altLang="en-US" sz="4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341E3924-CC9F-7545-80CA-10ADF81A1ADA}"/>
              </a:ext>
            </a:extLst>
          </p:cNvPr>
          <p:cNvSpPr/>
          <p:nvPr/>
        </p:nvSpPr>
        <p:spPr>
          <a:xfrm>
            <a:off x="5920225" y="3863018"/>
            <a:ext cx="5772707" cy="69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Special thanks to all the people who made and released these awesome resources for free:</a:t>
            </a: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7EE7268A-1A93-ED4D-A34B-05D82196ABDD}"/>
              </a:ext>
            </a:extLst>
          </p:cNvPr>
          <p:cNvSpPr txBox="1"/>
          <p:nvPr/>
        </p:nvSpPr>
        <p:spPr>
          <a:xfrm>
            <a:off x="8561195" y="4811466"/>
            <a:ext cx="3131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tr-TR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Powered </a:t>
            </a:r>
            <a:r>
              <a:rPr lang="tr-TR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</a:t>
            </a:r>
            <a:r>
              <a:rPr lang="tr-TR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tr-TR" altLang="zh-CN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Freepptbackgrounds</a:t>
            </a:r>
            <a:r>
              <a:rPr lang="tr-TR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.net</a:t>
            </a:r>
            <a:endParaRPr lang="tr-TR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dist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Photographs by </a:t>
            </a:r>
            <a:r>
              <a:rPr lang="en-US" altLang="zh-CN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Picpng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.com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dist"/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a16="http://schemas.microsoft.com/office/drawing/2014/main" xmlns:a14="http://schemas.microsoft.com/office/drawing/2010/main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6062079" y="276865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077008" y="493980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230354" y="5652051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07036" y="226643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Personal Expenditure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563702" y="2760368"/>
            <a:ext cx="28862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Consumer Expense Data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-Housing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-Food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-Transportation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-Healthcare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-Etc.</a:t>
            </a: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563702" y="4928037"/>
            <a:ext cx="278163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Disposable Income</a:t>
            </a: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567520" y="4208411"/>
            <a:ext cx="256809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Household Income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563702" y="5546908"/>
            <a:ext cx="256809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Net Worth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E58BC66-1F23-493F-ACFF-9B52EB1FB187}"/>
              </a:ext>
            </a:extLst>
          </p:cNvPr>
          <p:cNvGrpSpPr/>
          <p:nvPr/>
        </p:nvGrpSpPr>
        <p:grpSpPr>
          <a:xfrm>
            <a:off x="2810895" y="700767"/>
            <a:ext cx="6096000" cy="688162"/>
            <a:chOff x="3084763" y="255529"/>
            <a:chExt cx="6096000" cy="688162"/>
          </a:xfrm>
        </p:grpSpPr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530C7C5F-0C9C-4ACC-8A74-089F21DE4EF4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3393F58-0A7F-4ABF-8927-162C3DE11CF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C676EB-1927-487E-ADF9-479F9EB49D7C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327975-397F-4230-920F-591C40D3D51A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9FDFD8D-7275-4CFE-9D64-6AE4A08928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A923C-BC1E-4F71-BB1A-05F21DE53464}"/>
                </a:ext>
              </a:extLst>
            </p:cNvPr>
            <p:cNvSpPr/>
            <p:nvPr/>
          </p:nvSpPr>
          <p:spPr>
            <a:xfrm>
              <a:off x="3084763" y="36690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Economic Stimulus Data</a:t>
              </a:r>
              <a:endParaRPr lang="zh-CN" altLang="en-US" sz="2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67">
            <a:extLst>
              <a:ext uri="{FF2B5EF4-FFF2-40B4-BE49-F238E27FC236}">
                <a16:creationId xmlns:a16="http://schemas.microsoft.com/office/drawing/2014/main" id="{1DBABF8D-B4DD-4257-A821-0B351F966BAD}"/>
              </a:ext>
            </a:extLst>
          </p:cNvPr>
          <p:cNvSpPr txBox="1"/>
          <p:nvPr/>
        </p:nvSpPr>
        <p:spPr>
          <a:xfrm>
            <a:off x="1656699" y="223315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National Economic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36" name="椭圆 60">
            <a:extLst>
              <a:ext uri="{FF2B5EF4-FFF2-40B4-BE49-F238E27FC236}">
                <a16:creationId xmlns:a16="http://schemas.microsoft.com/office/drawing/2014/main" id="{1F201BEA-0AE2-4649-8DA3-0A5377BF8831}"/>
              </a:ext>
            </a:extLst>
          </p:cNvPr>
          <p:cNvSpPr/>
          <p:nvPr/>
        </p:nvSpPr>
        <p:spPr>
          <a:xfrm>
            <a:off x="718997" y="514239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椭圆 60">
            <a:extLst>
              <a:ext uri="{FF2B5EF4-FFF2-40B4-BE49-F238E27FC236}">
                <a16:creationId xmlns:a16="http://schemas.microsoft.com/office/drawing/2014/main" id="{8EC7F263-6DBE-4370-AA1B-C4F62B44D33C}"/>
              </a:ext>
            </a:extLst>
          </p:cNvPr>
          <p:cNvSpPr/>
          <p:nvPr/>
        </p:nvSpPr>
        <p:spPr>
          <a:xfrm>
            <a:off x="730474" y="352112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椭圆 60">
            <a:extLst>
              <a:ext uri="{FF2B5EF4-FFF2-40B4-BE49-F238E27FC236}">
                <a16:creationId xmlns:a16="http://schemas.microsoft.com/office/drawing/2014/main" id="{C034D76C-9FC9-4538-9712-D4A6BFD4011E}"/>
              </a:ext>
            </a:extLst>
          </p:cNvPr>
          <p:cNvSpPr/>
          <p:nvPr/>
        </p:nvSpPr>
        <p:spPr>
          <a:xfrm>
            <a:off x="730474" y="4065536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椭圆 60">
            <a:extLst>
              <a:ext uri="{FF2B5EF4-FFF2-40B4-BE49-F238E27FC236}">
                <a16:creationId xmlns:a16="http://schemas.microsoft.com/office/drawing/2014/main" id="{B7A8ACA3-9670-4BB3-AF3C-65EDBC693156}"/>
              </a:ext>
            </a:extLst>
          </p:cNvPr>
          <p:cNvSpPr/>
          <p:nvPr/>
        </p:nvSpPr>
        <p:spPr>
          <a:xfrm>
            <a:off x="730474" y="460396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椭圆 60">
            <a:extLst>
              <a:ext uri="{FF2B5EF4-FFF2-40B4-BE49-F238E27FC236}">
                <a16:creationId xmlns:a16="http://schemas.microsoft.com/office/drawing/2014/main" id="{466BE3F0-3EB1-411C-8CF1-C64FAD322895}"/>
              </a:ext>
            </a:extLst>
          </p:cNvPr>
          <p:cNvSpPr/>
          <p:nvPr/>
        </p:nvSpPr>
        <p:spPr>
          <a:xfrm>
            <a:off x="730474" y="276700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68">
            <a:extLst>
              <a:ext uri="{FF2B5EF4-FFF2-40B4-BE49-F238E27FC236}">
                <a16:creationId xmlns:a16="http://schemas.microsoft.com/office/drawing/2014/main" id="{55662DCC-3ABC-4C45-BF32-92214878B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2719496"/>
            <a:ext cx="33895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Unemployment Rates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-National Unemployment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-State Unemployment</a:t>
            </a:r>
          </a:p>
        </p:txBody>
      </p:sp>
      <p:sp>
        <p:nvSpPr>
          <p:cNvPr id="42" name="矩形 72">
            <a:extLst>
              <a:ext uri="{FF2B5EF4-FFF2-40B4-BE49-F238E27FC236}">
                <a16:creationId xmlns:a16="http://schemas.microsoft.com/office/drawing/2014/main" id="{E3AD958F-E7BA-46BD-B8C0-BCFC1EC5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3" y="3480897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Gross Domestic Product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3" name="矩形 72">
            <a:extLst>
              <a:ext uri="{FF2B5EF4-FFF2-40B4-BE49-F238E27FC236}">
                <a16:creationId xmlns:a16="http://schemas.microsoft.com/office/drawing/2014/main" id="{0809C91F-255E-439F-A7D5-0C346CC7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3983599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Consumer Price Index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4" name="矩形 72">
            <a:extLst>
              <a:ext uri="{FF2B5EF4-FFF2-40B4-BE49-F238E27FC236}">
                <a16:creationId xmlns:a16="http://schemas.microsoft.com/office/drawing/2014/main" id="{6EF27BC4-004F-45E6-B875-A59EECC8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4558223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S&amp;P 500 / Dow Jones Index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5" name="矩形 72">
            <a:extLst>
              <a:ext uri="{FF2B5EF4-FFF2-40B4-BE49-F238E27FC236}">
                <a16:creationId xmlns:a16="http://schemas.microsoft.com/office/drawing/2014/main" id="{776104DF-1E87-4E25-8A75-10B72205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5082679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National Debt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6" name="椭圆 63">
            <a:extLst>
              <a:ext uri="{FF2B5EF4-FFF2-40B4-BE49-F238E27FC236}">
                <a16:creationId xmlns:a16="http://schemas.microsoft.com/office/drawing/2014/main" id="{4DCF3655-8C61-4B17-A16F-317C485224F7}"/>
              </a:ext>
            </a:extLst>
          </p:cNvPr>
          <p:cNvSpPr/>
          <p:nvPr/>
        </p:nvSpPr>
        <p:spPr>
          <a:xfrm>
            <a:off x="6077008" y="5546908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63">
            <a:extLst>
              <a:ext uri="{FF2B5EF4-FFF2-40B4-BE49-F238E27FC236}">
                <a16:creationId xmlns:a16="http://schemas.microsoft.com/office/drawing/2014/main" id="{8BF31588-C5C1-4C74-BBE9-5CD99978F2AF}"/>
              </a:ext>
            </a:extLst>
          </p:cNvPr>
          <p:cNvSpPr/>
          <p:nvPr/>
        </p:nvSpPr>
        <p:spPr>
          <a:xfrm>
            <a:off x="6086533" y="4208411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69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8" grpId="0"/>
      <p:bldP spid="69" grpId="0"/>
      <p:bldP spid="71" grpId="0"/>
      <p:bldP spid="73" grpId="0"/>
      <p:bldP spid="75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8"/>
          <p:cNvGrpSpPr/>
          <p:nvPr/>
        </p:nvGrpSpPr>
        <p:grpSpPr>
          <a:xfrm>
            <a:off x="5081706" y="2118068"/>
            <a:ext cx="1892182" cy="4739932"/>
            <a:chOff x="10245962" y="3982224"/>
            <a:chExt cx="3885725" cy="9733776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1912623" y="7726307"/>
              <a:ext cx="533521" cy="547683"/>
            </a:xfrm>
            <a:prstGeom prst="rect">
              <a:avLst/>
            </a:prstGeom>
            <a:solidFill>
              <a:srgbClr val="2F3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2172301" y="10294757"/>
              <a:ext cx="1378654" cy="1246453"/>
            </a:xfrm>
            <a:custGeom>
              <a:avLst/>
              <a:gdLst>
                <a:gd name="T0" fmla="*/ 287 w 287"/>
                <a:gd name="T1" fmla="*/ 0 h 260"/>
                <a:gd name="T2" fmla="*/ 150 w 287"/>
                <a:gd name="T3" fmla="*/ 148 h 260"/>
                <a:gd name="T4" fmla="*/ 150 w 287"/>
                <a:gd name="T5" fmla="*/ 260 h 260"/>
                <a:gd name="T6" fmla="*/ 0 w 287"/>
                <a:gd name="T7" fmla="*/ 260 h 260"/>
                <a:gd name="T8" fmla="*/ 0 w 287"/>
                <a:gd name="T9" fmla="*/ 67 h 260"/>
                <a:gd name="T10" fmla="*/ 287 w 287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60">
                  <a:moveTo>
                    <a:pt x="287" y="0"/>
                  </a:moveTo>
                  <a:cubicBezTo>
                    <a:pt x="287" y="0"/>
                    <a:pt x="265" y="66"/>
                    <a:pt x="150" y="14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1638780" y="8198449"/>
              <a:ext cx="1100091" cy="235126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12139251" y="8165398"/>
              <a:ext cx="1473081" cy="977335"/>
            </a:xfrm>
            <a:custGeom>
              <a:avLst/>
              <a:gdLst>
                <a:gd name="T0" fmla="*/ 81 w 307"/>
                <a:gd name="T1" fmla="*/ 193 h 203"/>
                <a:gd name="T2" fmla="*/ 265 w 307"/>
                <a:gd name="T3" fmla="*/ 113 h 203"/>
                <a:gd name="T4" fmla="*/ 297 w 307"/>
                <a:gd name="T5" fmla="*/ 43 h 203"/>
                <a:gd name="T6" fmla="*/ 226 w 307"/>
                <a:gd name="T7" fmla="*/ 11 h 203"/>
                <a:gd name="T8" fmla="*/ 43 w 307"/>
                <a:gd name="T9" fmla="*/ 91 h 203"/>
                <a:gd name="T10" fmla="*/ 11 w 307"/>
                <a:gd name="T11" fmla="*/ 161 h 203"/>
                <a:gd name="T12" fmla="*/ 81 w 307"/>
                <a:gd name="T13" fmla="*/ 19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3">
                  <a:moveTo>
                    <a:pt x="81" y="193"/>
                  </a:moveTo>
                  <a:cubicBezTo>
                    <a:pt x="265" y="113"/>
                    <a:pt x="265" y="113"/>
                    <a:pt x="265" y="113"/>
                  </a:cubicBezTo>
                  <a:cubicBezTo>
                    <a:pt x="293" y="103"/>
                    <a:pt x="307" y="72"/>
                    <a:pt x="297" y="43"/>
                  </a:cubicBezTo>
                  <a:cubicBezTo>
                    <a:pt x="286" y="15"/>
                    <a:pt x="255" y="0"/>
                    <a:pt x="226" y="1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15" y="101"/>
                    <a:pt x="0" y="132"/>
                    <a:pt x="11" y="161"/>
                  </a:cubicBezTo>
                  <a:cubicBezTo>
                    <a:pt x="21" y="189"/>
                    <a:pt x="53" y="203"/>
                    <a:pt x="81" y="19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12172301" y="8727248"/>
              <a:ext cx="1491968" cy="2105750"/>
            </a:xfrm>
            <a:custGeom>
              <a:avLst/>
              <a:gdLst>
                <a:gd name="T0" fmla="*/ 230 w 311"/>
                <a:gd name="T1" fmla="*/ 245 h 439"/>
                <a:gd name="T2" fmla="*/ 268 w 311"/>
                <a:gd name="T3" fmla="*/ 229 h 439"/>
                <a:gd name="T4" fmla="*/ 300 w 311"/>
                <a:gd name="T5" fmla="*/ 159 h 439"/>
                <a:gd name="T6" fmla="*/ 237 w 311"/>
                <a:gd name="T7" fmla="*/ 125 h 439"/>
                <a:gd name="T8" fmla="*/ 265 w 311"/>
                <a:gd name="T9" fmla="*/ 113 h 439"/>
                <a:gd name="T10" fmla="*/ 297 w 311"/>
                <a:gd name="T11" fmla="*/ 42 h 439"/>
                <a:gd name="T12" fmla="*/ 227 w 311"/>
                <a:gd name="T13" fmla="*/ 10 h 439"/>
                <a:gd name="T14" fmla="*/ 43 w 311"/>
                <a:gd name="T15" fmla="*/ 90 h 439"/>
                <a:gd name="T16" fmla="*/ 11 w 311"/>
                <a:gd name="T17" fmla="*/ 160 h 439"/>
                <a:gd name="T18" fmla="*/ 74 w 311"/>
                <a:gd name="T19" fmla="*/ 194 h 439"/>
                <a:gd name="T20" fmla="*/ 46 w 311"/>
                <a:gd name="T21" fmla="*/ 206 h 439"/>
                <a:gd name="T22" fmla="*/ 14 w 311"/>
                <a:gd name="T23" fmla="*/ 276 h 439"/>
                <a:gd name="T24" fmla="*/ 83 w 311"/>
                <a:gd name="T25" fmla="*/ 309 h 439"/>
                <a:gd name="T26" fmla="*/ 43 w 311"/>
                <a:gd name="T27" fmla="*/ 326 h 439"/>
                <a:gd name="T28" fmla="*/ 11 w 311"/>
                <a:gd name="T29" fmla="*/ 396 h 439"/>
                <a:gd name="T30" fmla="*/ 81 w 311"/>
                <a:gd name="T31" fmla="*/ 428 h 439"/>
                <a:gd name="T32" fmla="*/ 265 w 311"/>
                <a:gd name="T33" fmla="*/ 349 h 439"/>
                <a:gd name="T34" fmla="*/ 297 w 311"/>
                <a:gd name="T35" fmla="*/ 279 h 439"/>
                <a:gd name="T36" fmla="*/ 230 w 311"/>
                <a:gd name="T37" fmla="*/ 24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439">
                  <a:moveTo>
                    <a:pt x="230" y="245"/>
                  </a:moveTo>
                  <a:cubicBezTo>
                    <a:pt x="268" y="229"/>
                    <a:pt x="268" y="229"/>
                    <a:pt x="268" y="229"/>
                  </a:cubicBezTo>
                  <a:cubicBezTo>
                    <a:pt x="296" y="219"/>
                    <a:pt x="311" y="187"/>
                    <a:pt x="300" y="159"/>
                  </a:cubicBezTo>
                  <a:cubicBezTo>
                    <a:pt x="291" y="133"/>
                    <a:pt x="263" y="119"/>
                    <a:pt x="237" y="125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93" y="102"/>
                    <a:pt x="307" y="71"/>
                    <a:pt x="297" y="42"/>
                  </a:cubicBezTo>
                  <a:cubicBezTo>
                    <a:pt x="286" y="14"/>
                    <a:pt x="255" y="0"/>
                    <a:pt x="227" y="1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14" y="100"/>
                    <a:pt x="0" y="132"/>
                    <a:pt x="11" y="160"/>
                  </a:cubicBezTo>
                  <a:cubicBezTo>
                    <a:pt x="21" y="186"/>
                    <a:pt x="48" y="200"/>
                    <a:pt x="74" y="194"/>
                  </a:cubicBezTo>
                  <a:cubicBezTo>
                    <a:pt x="46" y="206"/>
                    <a:pt x="46" y="206"/>
                    <a:pt x="46" y="206"/>
                  </a:cubicBezTo>
                  <a:cubicBezTo>
                    <a:pt x="18" y="217"/>
                    <a:pt x="4" y="248"/>
                    <a:pt x="14" y="276"/>
                  </a:cubicBezTo>
                  <a:cubicBezTo>
                    <a:pt x="25" y="304"/>
                    <a:pt x="55" y="319"/>
                    <a:pt x="83" y="309"/>
                  </a:cubicBezTo>
                  <a:cubicBezTo>
                    <a:pt x="43" y="326"/>
                    <a:pt x="43" y="326"/>
                    <a:pt x="43" y="326"/>
                  </a:cubicBezTo>
                  <a:cubicBezTo>
                    <a:pt x="14" y="337"/>
                    <a:pt x="0" y="368"/>
                    <a:pt x="11" y="396"/>
                  </a:cubicBezTo>
                  <a:cubicBezTo>
                    <a:pt x="21" y="425"/>
                    <a:pt x="53" y="439"/>
                    <a:pt x="81" y="428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93" y="339"/>
                    <a:pt x="307" y="307"/>
                    <a:pt x="297" y="279"/>
                  </a:cubicBezTo>
                  <a:cubicBezTo>
                    <a:pt x="287" y="252"/>
                    <a:pt x="257" y="237"/>
                    <a:pt x="230" y="24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0245962" y="3982224"/>
              <a:ext cx="3885725" cy="3871561"/>
            </a:xfrm>
            <a:custGeom>
              <a:avLst/>
              <a:gdLst>
                <a:gd name="T0" fmla="*/ 404 w 809"/>
                <a:gd name="T1" fmla="*/ 60 h 808"/>
                <a:gd name="T2" fmla="*/ 60 w 809"/>
                <a:gd name="T3" fmla="*/ 404 h 808"/>
                <a:gd name="T4" fmla="*/ 404 w 809"/>
                <a:gd name="T5" fmla="*/ 748 h 808"/>
                <a:gd name="T6" fmla="*/ 748 w 809"/>
                <a:gd name="T7" fmla="*/ 404 h 808"/>
                <a:gd name="T8" fmla="*/ 404 w 809"/>
                <a:gd name="T9" fmla="*/ 60 h 808"/>
                <a:gd name="T10" fmla="*/ 404 w 809"/>
                <a:gd name="T11" fmla="*/ 808 h 808"/>
                <a:gd name="T12" fmla="*/ 0 w 809"/>
                <a:gd name="T13" fmla="*/ 404 h 808"/>
                <a:gd name="T14" fmla="*/ 404 w 809"/>
                <a:gd name="T15" fmla="*/ 0 h 808"/>
                <a:gd name="T16" fmla="*/ 809 w 809"/>
                <a:gd name="T17" fmla="*/ 404 h 808"/>
                <a:gd name="T18" fmla="*/ 404 w 809"/>
                <a:gd name="T1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8">
                  <a:moveTo>
                    <a:pt x="404" y="60"/>
                  </a:moveTo>
                  <a:cubicBezTo>
                    <a:pt x="215" y="60"/>
                    <a:pt x="60" y="214"/>
                    <a:pt x="60" y="404"/>
                  </a:cubicBezTo>
                  <a:cubicBezTo>
                    <a:pt x="60" y="593"/>
                    <a:pt x="215" y="748"/>
                    <a:pt x="404" y="748"/>
                  </a:cubicBezTo>
                  <a:cubicBezTo>
                    <a:pt x="594" y="748"/>
                    <a:pt x="748" y="593"/>
                    <a:pt x="748" y="404"/>
                  </a:cubicBezTo>
                  <a:cubicBezTo>
                    <a:pt x="748" y="214"/>
                    <a:pt x="594" y="60"/>
                    <a:pt x="404" y="60"/>
                  </a:cubicBezTo>
                  <a:close/>
                  <a:moveTo>
                    <a:pt x="404" y="808"/>
                  </a:moveTo>
                  <a:cubicBezTo>
                    <a:pt x="181" y="808"/>
                    <a:pt x="0" y="627"/>
                    <a:pt x="0" y="404"/>
                  </a:cubicBezTo>
                  <a:cubicBezTo>
                    <a:pt x="0" y="181"/>
                    <a:pt x="181" y="0"/>
                    <a:pt x="404" y="0"/>
                  </a:cubicBezTo>
                  <a:cubicBezTo>
                    <a:pt x="627" y="0"/>
                    <a:pt x="809" y="181"/>
                    <a:pt x="809" y="404"/>
                  </a:cubicBezTo>
                  <a:cubicBezTo>
                    <a:pt x="809" y="627"/>
                    <a:pt x="627" y="808"/>
                    <a:pt x="404" y="808"/>
                  </a:cubicBez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10977783" y="8755576"/>
              <a:ext cx="1935779" cy="2785634"/>
            </a:xfrm>
            <a:custGeom>
              <a:avLst/>
              <a:gdLst>
                <a:gd name="T0" fmla="*/ 364 w 403"/>
                <a:gd name="T1" fmla="*/ 50 h 581"/>
                <a:gd name="T2" fmla="*/ 268 w 403"/>
                <a:gd name="T3" fmla="*/ 7 h 581"/>
                <a:gd name="T4" fmla="*/ 206 w 403"/>
                <a:gd name="T5" fmla="*/ 4 h 581"/>
                <a:gd name="T6" fmla="*/ 105 w 403"/>
                <a:gd name="T7" fmla="*/ 4 h 581"/>
                <a:gd name="T8" fmla="*/ 63 w 403"/>
                <a:gd name="T9" fmla="*/ 4 h 581"/>
                <a:gd name="T10" fmla="*/ 0 w 403"/>
                <a:gd name="T11" fmla="*/ 60 h 581"/>
                <a:gd name="T12" fmla="*/ 0 w 403"/>
                <a:gd name="T13" fmla="*/ 103 h 581"/>
                <a:gd name="T14" fmla="*/ 0 w 403"/>
                <a:gd name="T15" fmla="*/ 405 h 581"/>
                <a:gd name="T16" fmla="*/ 93 w 403"/>
                <a:gd name="T17" fmla="*/ 508 h 581"/>
                <a:gd name="T18" fmla="*/ 93 w 403"/>
                <a:gd name="T19" fmla="*/ 581 h 581"/>
                <a:gd name="T20" fmla="*/ 258 w 403"/>
                <a:gd name="T21" fmla="*/ 581 h 581"/>
                <a:gd name="T22" fmla="*/ 258 w 403"/>
                <a:gd name="T23" fmla="*/ 448 h 581"/>
                <a:gd name="T24" fmla="*/ 258 w 403"/>
                <a:gd name="T25" fmla="*/ 415 h 581"/>
                <a:gd name="T26" fmla="*/ 141 w 403"/>
                <a:gd name="T27" fmla="*/ 111 h 581"/>
                <a:gd name="T28" fmla="*/ 237 w 403"/>
                <a:gd name="T29" fmla="*/ 113 h 581"/>
                <a:gd name="T30" fmla="*/ 319 w 403"/>
                <a:gd name="T31" fmla="*/ 149 h 581"/>
                <a:gd name="T32" fmla="*/ 391 w 403"/>
                <a:gd name="T33" fmla="*/ 122 h 581"/>
                <a:gd name="T34" fmla="*/ 364 w 403"/>
                <a:gd name="T35" fmla="*/ 5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581">
                  <a:moveTo>
                    <a:pt x="364" y="50"/>
                  </a:moveTo>
                  <a:cubicBezTo>
                    <a:pt x="268" y="7"/>
                    <a:pt x="268" y="7"/>
                    <a:pt x="268" y="7"/>
                  </a:cubicBezTo>
                  <a:cubicBezTo>
                    <a:pt x="254" y="0"/>
                    <a:pt x="213" y="4"/>
                    <a:pt x="206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1" y="4"/>
                    <a:pt x="0" y="27"/>
                    <a:pt x="0" y="6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59"/>
                    <a:pt x="42" y="503"/>
                    <a:pt x="93" y="508"/>
                  </a:cubicBezTo>
                  <a:cubicBezTo>
                    <a:pt x="93" y="581"/>
                    <a:pt x="93" y="581"/>
                    <a:pt x="93" y="581"/>
                  </a:cubicBezTo>
                  <a:cubicBezTo>
                    <a:pt x="258" y="581"/>
                    <a:pt x="258" y="581"/>
                    <a:pt x="258" y="581"/>
                  </a:cubicBezTo>
                  <a:cubicBezTo>
                    <a:pt x="258" y="448"/>
                    <a:pt x="258" y="448"/>
                    <a:pt x="258" y="448"/>
                  </a:cubicBezTo>
                  <a:cubicBezTo>
                    <a:pt x="258" y="415"/>
                    <a:pt x="258" y="415"/>
                    <a:pt x="258" y="415"/>
                  </a:cubicBezTo>
                  <a:cubicBezTo>
                    <a:pt x="258" y="228"/>
                    <a:pt x="141" y="111"/>
                    <a:pt x="141" y="111"/>
                  </a:cubicBezTo>
                  <a:cubicBezTo>
                    <a:pt x="141" y="111"/>
                    <a:pt x="213" y="111"/>
                    <a:pt x="237" y="113"/>
                  </a:cubicBezTo>
                  <a:cubicBezTo>
                    <a:pt x="261" y="116"/>
                    <a:pt x="319" y="149"/>
                    <a:pt x="319" y="149"/>
                  </a:cubicBezTo>
                  <a:cubicBezTo>
                    <a:pt x="346" y="162"/>
                    <a:pt x="379" y="150"/>
                    <a:pt x="391" y="122"/>
                  </a:cubicBezTo>
                  <a:cubicBezTo>
                    <a:pt x="403" y="95"/>
                    <a:pt x="392" y="62"/>
                    <a:pt x="364" y="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11308283" y="11498718"/>
              <a:ext cx="1742204" cy="221728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2214792" y="11498718"/>
              <a:ext cx="835693" cy="221728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29"/>
          <p:cNvSpPr txBox="1"/>
          <p:nvPr/>
        </p:nvSpPr>
        <p:spPr>
          <a:xfrm>
            <a:off x="1296973" y="1986818"/>
            <a:ext cx="385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Consumer</a:t>
            </a:r>
            <a:endParaRPr lang="id-ID" sz="1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755009" y="2492630"/>
            <a:ext cx="41112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Our primary goal in this study was to focus on the consumer. We reviewed previous recessions and stimulus efforts to predict whether the recent stimulus package would make a sizable impact for the consumer and the economy as a whole. </a:t>
            </a:r>
          </a:p>
        </p:txBody>
      </p:sp>
      <p:graphicFrame>
        <p:nvGraphicFramePr>
          <p:cNvPr id="44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37132"/>
              </p:ext>
            </p:extLst>
          </p:nvPr>
        </p:nvGraphicFramePr>
        <p:xfrm>
          <a:off x="5206526" y="2329371"/>
          <a:ext cx="1667833" cy="14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25FD17A9-DF14-4E2E-8532-6494C1B29968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70" name="TextBox 107">
              <a:extLst>
                <a:ext uri="{FF2B5EF4-FFF2-40B4-BE49-F238E27FC236}">
                  <a16:creationId xmlns:a16="http://schemas.microsoft.com/office/drawing/2014/main" id="{48BF6B75-716C-4842-91C3-5DE4083239E5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FOCUS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A03E15E-2440-4A1D-BC16-EA272F919472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0C18989-4D11-4891-B7E0-A916B2F620BA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023EC6B-036D-4C1D-9406-40CB2D10F4E0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DEDDB922-685F-4EE4-A81E-2E293FF46D91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D13B308-9391-464F-903E-D9A555E8686B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Impact of Stimulus on the Consumer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TextBox 29">
            <a:extLst>
              <a:ext uri="{FF2B5EF4-FFF2-40B4-BE49-F238E27FC236}">
                <a16:creationId xmlns:a16="http://schemas.microsoft.com/office/drawing/2014/main" id="{943CA30F-8762-4EE3-B3AE-51C03B5D52CA}"/>
              </a:ext>
            </a:extLst>
          </p:cNvPr>
          <p:cNvSpPr txBox="1"/>
          <p:nvPr/>
        </p:nvSpPr>
        <p:spPr>
          <a:xfrm>
            <a:off x="7690783" y="2021594"/>
            <a:ext cx="385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Businesses</a:t>
            </a:r>
            <a:endParaRPr lang="id-ID" sz="1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768E6FB5-2A8D-4222-A893-44120C4E48A8}"/>
              </a:ext>
            </a:extLst>
          </p:cNvPr>
          <p:cNvSpPr/>
          <p:nvPr/>
        </p:nvSpPr>
        <p:spPr>
          <a:xfrm>
            <a:off x="6973888" y="2447855"/>
            <a:ext cx="4111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large portion of the stimulus was reserved for distressed businesses. While our study focused on the consumer, we acknowledge the large impact the stimulus has on small businesses. </a:t>
            </a:r>
          </a:p>
        </p:txBody>
      </p:sp>
    </p:spTree>
    <p:extLst>
      <p:ext uri="{BB962C8B-B14F-4D97-AF65-F5344CB8AC3E}">
        <p14:creationId xmlns:p14="http://schemas.microsoft.com/office/powerpoint/2010/main" val="7343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 xmlns:a14="http://schemas.microsoft.com/office/drawing/2010/main" xmlns:c="http://schemas.openxmlformats.org/drawingml/2006/chart" xmlns:a16="http://schemas.microsoft.com/office/drawing/2014/main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Graphic spid="44" grpId="0">
        <p:bldSub>
          <a:bldChart bld="category"/>
        </p:bldSub>
      </p:bldGraphic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53664" y="2973158"/>
            <a:ext cx="0" cy="16129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19"/>
          <p:cNvSpPr txBox="1"/>
          <p:nvPr/>
        </p:nvSpPr>
        <p:spPr>
          <a:xfrm>
            <a:off x="6466418" y="2670214"/>
            <a:ext cx="49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b="1" dirty="0">
                <a:solidFill>
                  <a:srgbClr val="767171"/>
                </a:solidFill>
                <a:cs typeface="+mn-ea"/>
                <a:sym typeface="+mn-lt"/>
              </a:rPr>
              <a:t>FRED – Federal Reserve Economic Data</a:t>
            </a:r>
            <a:endParaRPr lang="id-ID" b="1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0" name="Rectangle 120"/>
          <p:cNvSpPr/>
          <p:nvPr/>
        </p:nvSpPr>
        <p:spPr>
          <a:xfrm>
            <a:off x="6466417" y="3012230"/>
            <a:ext cx="4743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FRED provides access to hundreds of economic data points available through CSV or API.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19"/>
          <p:cNvSpPr txBox="1"/>
          <p:nvPr/>
        </p:nvSpPr>
        <p:spPr>
          <a:xfrm>
            <a:off x="6460408" y="4216726"/>
            <a:ext cx="438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b="1" dirty="0">
                <a:solidFill>
                  <a:srgbClr val="767171"/>
                </a:solidFill>
                <a:cs typeface="+mn-ea"/>
                <a:sym typeface="+mn-lt"/>
              </a:rPr>
              <a:t>Bureau of Labor Statistics</a:t>
            </a:r>
            <a:endParaRPr lang="id-ID" b="1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2" name="Rectangle 120"/>
          <p:cNvSpPr/>
          <p:nvPr/>
        </p:nvSpPr>
        <p:spPr>
          <a:xfrm>
            <a:off x="6466417" y="4558742"/>
            <a:ext cx="474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Bureau of Labor Statistics provided a wealth of detail on personal economic data such as consumer expenditure and disposable income.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78980" y="3322408"/>
            <a:ext cx="1862418" cy="1862419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31514" y="4735283"/>
            <a:ext cx="809884" cy="809884"/>
          </a:xfrm>
          <a:prstGeom prst="ellipse">
            <a:avLst/>
          </a:prstGeom>
          <a:solidFill>
            <a:srgbClr val="C6C6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91733" y="2221742"/>
            <a:ext cx="2963334" cy="296333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608428" y="5233624"/>
            <a:ext cx="623086" cy="623086"/>
          </a:xfrm>
          <a:prstGeom prst="ellipse">
            <a:avLst/>
          </a:prstGeom>
          <a:solidFill>
            <a:srgbClr val="EEEE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44CE1C-DDAD-4F21-95DA-761EE3C989B6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4" name="TextBox 107">
              <a:extLst>
                <a:ext uri="{FF2B5EF4-FFF2-40B4-BE49-F238E27FC236}">
                  <a16:creationId xmlns:a16="http://schemas.microsoft.com/office/drawing/2014/main" id="{D7270F12-01AD-4884-920D-80ECBCF8A971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Data Sources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246B95C-1EE9-4302-9FF4-9478E09F1E4E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4CE315E-A17E-44BD-A4DD-0EDA1FA4FF7B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281D70B-20CC-405D-8E7C-B91B18AC7FF7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F11E1E8-91C4-4E61-AD58-9595653C81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828276-7042-4070-9691-0130349EA4B1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046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6000">
        <p15:prstTrans prst="wind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5" grpId="0" animBg="1"/>
      <p:bldP spid="36" grpId="0" animBg="1"/>
      <p:bldP spid="1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04126" y="2650061"/>
            <a:ext cx="4854773" cy="629148"/>
            <a:chOff x="6680329" y="1382814"/>
            <a:chExt cx="4854773" cy="629148"/>
          </a:xfrm>
        </p:grpSpPr>
        <p:sp>
          <p:nvSpPr>
            <p:cNvPr id="42" name="矩形 41"/>
            <p:cNvSpPr/>
            <p:nvPr/>
          </p:nvSpPr>
          <p:spPr>
            <a:xfrm>
              <a:off x="6680329" y="1447345"/>
              <a:ext cx="333829" cy="33382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+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999644" y="1382814"/>
              <a:ext cx="4535458" cy="629148"/>
              <a:chOff x="7014158" y="1382814"/>
              <a:chExt cx="4535458" cy="629148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7014158" y="1382814"/>
                <a:ext cx="319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3B3838"/>
                    </a:solidFill>
                    <a:cs typeface="+mn-ea"/>
                    <a:sym typeface="+mn-lt"/>
                  </a:rPr>
                  <a:t>Economic Data Dashboard</a:t>
                </a:r>
                <a:endParaRPr lang="zh-CN" altLang="en-US" b="1" dirty="0">
                  <a:solidFill>
                    <a:srgbClr val="3B38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>
                <a:spLocks noChangeArrowheads="1"/>
              </p:cNvSpPr>
              <p:nvPr/>
            </p:nvSpPr>
            <p:spPr bwMode="auto">
              <a:xfrm>
                <a:off x="7030487" y="1714445"/>
                <a:ext cx="4519129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endParaRPr lang="en-US" altLang="zh-CN" sz="1600" dirty="0">
                  <a:solidFill>
                    <a:srgbClr val="7671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604126" y="4300139"/>
            <a:ext cx="4854773" cy="629148"/>
            <a:chOff x="6680329" y="2910506"/>
            <a:chExt cx="4854773" cy="629148"/>
          </a:xfrm>
        </p:grpSpPr>
        <p:sp>
          <p:nvSpPr>
            <p:cNvPr id="47" name="矩形 46"/>
            <p:cNvSpPr/>
            <p:nvPr/>
          </p:nvSpPr>
          <p:spPr>
            <a:xfrm>
              <a:off x="6680329" y="2997567"/>
              <a:ext cx="333829" cy="333829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  <a:effectLst>
              <a:outerShdw blurRad="292100" dist="266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+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999644" y="2910506"/>
              <a:ext cx="4535458" cy="629148"/>
              <a:chOff x="6999644" y="2910506"/>
              <a:chExt cx="4535458" cy="629148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999644" y="2910506"/>
                <a:ext cx="3220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3B3838"/>
                    </a:solidFill>
                    <a:cs typeface="+mn-ea"/>
                    <a:sym typeface="+mn-lt"/>
                  </a:rPr>
                  <a:t>Consumer Data Dashboard</a:t>
                </a:r>
                <a:endParaRPr lang="zh-CN" altLang="en-US" b="1" dirty="0">
                  <a:solidFill>
                    <a:srgbClr val="3B38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7015973" y="3242137"/>
                <a:ext cx="4519129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endParaRPr lang="en-US" altLang="zh-CN" sz="1600" dirty="0">
                  <a:solidFill>
                    <a:srgbClr val="7671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0AE2F5A-77F4-40A0-A752-EBAAA9E69E43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59" name="TextBox 107">
              <a:extLst>
                <a:ext uri="{FF2B5EF4-FFF2-40B4-BE49-F238E27FC236}">
                  <a16:creationId xmlns:a16="http://schemas.microsoft.com/office/drawing/2014/main" id="{60F8752A-FB8A-449E-894F-3DF23A907D08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Visualizations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EAB4DC4-FC82-483C-A6BF-AF0D070BFF37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A82368C-407D-465F-9B3F-C1F1194E5B03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55D99CB-4688-408F-9AE3-B07383A0E7A0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D1FB14F-1899-408B-81D0-FD6C7EC1D433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AB68F30-EB64-4E80-B947-48D0CC0F24CD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4818F9-1BEE-4FCD-A90A-B4655DB0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9" y="2404140"/>
            <a:ext cx="5825836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25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wind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399715" y="2678900"/>
            <a:ext cx="2344018" cy="2344018"/>
            <a:chOff x="-399715" y="2678900"/>
            <a:chExt cx="2344018" cy="2344018"/>
          </a:xfrm>
        </p:grpSpPr>
        <p:sp>
          <p:nvSpPr>
            <p:cNvPr id="56" name="椭圆 55"/>
            <p:cNvSpPr/>
            <p:nvPr/>
          </p:nvSpPr>
          <p:spPr>
            <a:xfrm>
              <a:off x="-399715" y="2678900"/>
              <a:ext cx="2344018" cy="2344018"/>
            </a:xfrm>
            <a:prstGeom prst="ellipse">
              <a:avLst/>
            </a:prstGeom>
            <a:solidFill>
              <a:srgbClr val="EEEEE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-218831" y="3250744"/>
              <a:ext cx="1874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dirty="0">
                  <a:solidFill>
                    <a:srgbClr val="767171"/>
                  </a:solidFill>
                  <a:cs typeface="+mn-ea"/>
                  <a:sym typeface="+mn-lt"/>
                </a:rPr>
                <a:t>85</a:t>
              </a:r>
              <a:r>
                <a:rPr lang="en-US" altLang="zh-CN" sz="3600" b="1" dirty="0">
                  <a:solidFill>
                    <a:srgbClr val="767171"/>
                  </a:solidFill>
                  <a:cs typeface="+mn-ea"/>
                  <a:sym typeface="+mn-lt"/>
                </a:rPr>
                <a:t>%</a:t>
              </a:r>
              <a:endParaRPr lang="zh-CN" altLang="en-US" sz="3600" b="1" dirty="0">
                <a:solidFill>
                  <a:srgbClr val="7671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44303" y="1793376"/>
            <a:ext cx="4312118" cy="4312118"/>
            <a:chOff x="1944303" y="1793376"/>
            <a:chExt cx="4312118" cy="4312118"/>
          </a:xfrm>
        </p:grpSpPr>
        <p:sp>
          <p:nvSpPr>
            <p:cNvPr id="57" name="椭圆 56"/>
            <p:cNvSpPr/>
            <p:nvPr/>
          </p:nvSpPr>
          <p:spPr>
            <a:xfrm>
              <a:off x="1944303" y="1793376"/>
              <a:ext cx="4312118" cy="4312118"/>
            </a:xfrm>
            <a:prstGeom prst="ellipse">
              <a:avLst/>
            </a:prstGeom>
            <a:solidFill>
              <a:srgbClr val="C6C6C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TextBox 119"/>
            <p:cNvSpPr txBox="1"/>
            <p:nvPr/>
          </p:nvSpPr>
          <p:spPr>
            <a:xfrm>
              <a:off x="2309697" y="3462726"/>
              <a:ext cx="2468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tr-TR" b="1" dirty="0">
                  <a:solidFill>
                    <a:srgbClr val="767171"/>
                  </a:solidFill>
                  <a:cs typeface="+mn-ea"/>
                  <a:sym typeface="+mn-lt"/>
                </a:rPr>
                <a:t>Image &amp; Content</a:t>
              </a:r>
              <a:endParaRPr lang="id-ID" b="1" dirty="0">
                <a:solidFill>
                  <a:srgbClr val="767171"/>
                </a:solidFill>
                <a:cs typeface="+mn-ea"/>
                <a:sym typeface="+mn-lt"/>
              </a:endParaRPr>
            </a:p>
          </p:txBody>
        </p:sp>
        <p:sp>
          <p:nvSpPr>
            <p:cNvPr id="60" name="Rectangle 120"/>
            <p:cNvSpPr/>
            <p:nvPr/>
          </p:nvSpPr>
          <p:spPr>
            <a:xfrm>
              <a:off x="2309696" y="3804742"/>
              <a:ext cx="3703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767171"/>
                  </a:solidFill>
                  <a:cs typeface="+mn-ea"/>
                  <a:sym typeface="+mn-lt"/>
                </a:rPr>
                <a:t>Show and explain your web, app or software projects using these gadget templates.</a:t>
              </a:r>
              <a:br>
                <a:rPr lang="en-US" altLang="zh-CN" sz="1200" dirty="0">
                  <a:solidFill>
                    <a:srgbClr val="767171"/>
                  </a:solidFill>
                  <a:cs typeface="+mn-ea"/>
                  <a:sym typeface="+mn-lt"/>
                </a:rPr>
              </a:br>
              <a:br>
                <a:rPr lang="en-US" altLang="zh-CN" sz="1200" dirty="0">
                  <a:solidFill>
                    <a:srgbClr val="767171"/>
                  </a:solidFill>
                  <a:cs typeface="+mn-ea"/>
                  <a:sym typeface="+mn-lt"/>
                </a:rPr>
              </a:br>
              <a:r>
                <a:rPr lang="en-US" altLang="zh-CN" sz="1200" dirty="0">
                  <a:solidFill>
                    <a:srgbClr val="767171"/>
                  </a:solidFill>
                  <a:cs typeface="+mn-ea"/>
                  <a:sym typeface="+mn-lt"/>
                </a:rPr>
                <a:t>A picture is worth a thousand words!.</a:t>
              </a:r>
              <a:endParaRPr lang="zh-CN" altLang="en-US" sz="1200" dirty="0">
                <a:solidFill>
                  <a:srgbClr val="7671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56421" y="286980"/>
            <a:ext cx="7969718" cy="7969718"/>
            <a:chOff x="6256421" y="286980"/>
            <a:chExt cx="7969718" cy="7969718"/>
          </a:xfrm>
          <a:blipFill dpi="0" rotWithShape="1">
            <a:blip r:embed="rId3"/>
            <a:srcRect/>
            <a:stretch>
              <a:fillRect l="-11000"/>
            </a:stretch>
          </a:blipFill>
        </p:grpSpPr>
        <p:sp>
          <p:nvSpPr>
            <p:cNvPr id="58" name="椭圆 57"/>
            <p:cNvSpPr/>
            <p:nvPr/>
          </p:nvSpPr>
          <p:spPr>
            <a:xfrm>
              <a:off x="6256421" y="286980"/>
              <a:ext cx="7969718" cy="796971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6457084" y="497263"/>
              <a:ext cx="7568391" cy="7568391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C28976-FCD7-4AA5-9A06-DCB2DD38A4BE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17" name="TextBox 107">
              <a:extLst>
                <a:ext uri="{FF2B5EF4-FFF2-40B4-BE49-F238E27FC236}">
                  <a16:creationId xmlns:a16="http://schemas.microsoft.com/office/drawing/2014/main" id="{50116DEB-1EA5-4C22-A31D-4675EA2AAEE4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2133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Slides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6BE315-D8E9-4F15-9832-7D09C858DBE1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E97488C8-0287-4965-A1E9-67D1D396B806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2025E1A-B201-45B1-A491-9B3E63B43BFE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654BFD3F-595B-432A-A9E3-8C8B9A632885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B0784C2-5AB0-41AA-82E3-8E11209F3428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Fill in the contents of the contents of the contents of the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469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wind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2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3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 xmlns:a16="http://schemas.microsoft.com/office/drawing/2014/main" xmlns:p15="http://schemas.microsoft.com/office/powerpoint/2012/main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5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 rot="1738391">
            <a:off x="7029646" y="4648767"/>
            <a:ext cx="5059030" cy="4544909"/>
            <a:chOff x="-407906" y="-877464"/>
            <a:chExt cx="6915001" cy="6212268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55" name="Freeform 71"/>
            <p:cNvSpPr>
              <a:spLocks noEditPoints="1"/>
            </p:cNvSpPr>
            <p:nvPr/>
          </p:nvSpPr>
          <p:spPr bwMode="auto">
            <a:xfrm>
              <a:off x="-407906" y="2035963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71"/>
            <p:cNvSpPr>
              <a:spLocks noEditPoints="1"/>
            </p:cNvSpPr>
            <p:nvPr/>
          </p:nvSpPr>
          <p:spPr bwMode="auto">
            <a:xfrm>
              <a:off x="-153906" y="-3093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71"/>
            <p:cNvSpPr>
              <a:spLocks noEditPoints="1"/>
            </p:cNvSpPr>
            <p:nvPr/>
          </p:nvSpPr>
          <p:spPr bwMode="auto">
            <a:xfrm rot="3116213">
              <a:off x="2919494" y="-5887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704850" y="1422400"/>
            <a:ext cx="3314700" cy="451485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035510" y="1956528"/>
            <a:ext cx="2530326" cy="3572427"/>
            <a:chOff x="1130760" y="2324828"/>
            <a:chExt cx="2530326" cy="3572427"/>
          </a:xfrm>
        </p:grpSpPr>
        <p:sp>
          <p:nvSpPr>
            <p:cNvPr id="73" name="文本框 72"/>
            <p:cNvSpPr txBox="1"/>
            <p:nvPr/>
          </p:nvSpPr>
          <p:spPr>
            <a:xfrm>
              <a:off x="1670393" y="3652629"/>
              <a:ext cx="1385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TV </a:t>
              </a:r>
              <a:r>
                <a:rPr lang="tr-TR" altLang="zh-CN" sz="2400" b="1" dirty="0" err="1">
                  <a:solidFill>
                    <a:schemeClr val="bg1"/>
                  </a:solidFill>
                  <a:cs typeface="+mn-ea"/>
                  <a:sym typeface="+mn-lt"/>
                </a:rPr>
                <a:t>Apps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130760" y="4081373"/>
              <a:ext cx="2530326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A complex idea can be conveyed with just a single still image, namely making it possible to absorb large amounts of data quickly.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143"/>
            <p:cNvSpPr>
              <a:spLocks noEditPoints="1"/>
            </p:cNvSpPr>
            <p:nvPr/>
          </p:nvSpPr>
          <p:spPr bwMode="auto">
            <a:xfrm>
              <a:off x="2081029" y="2324828"/>
              <a:ext cx="752843" cy="1104172"/>
            </a:xfrm>
            <a:custGeom>
              <a:avLst/>
              <a:gdLst>
                <a:gd name="T0" fmla="*/ 94 w 152"/>
                <a:gd name="T1" fmla="*/ 149 h 223"/>
                <a:gd name="T2" fmla="*/ 124 w 152"/>
                <a:gd name="T3" fmla="*/ 223 h 223"/>
                <a:gd name="T4" fmla="*/ 139 w 152"/>
                <a:gd name="T5" fmla="*/ 223 h 223"/>
                <a:gd name="T6" fmla="*/ 120 w 152"/>
                <a:gd name="T7" fmla="*/ 149 h 223"/>
                <a:gd name="T8" fmla="*/ 152 w 152"/>
                <a:gd name="T9" fmla="*/ 149 h 223"/>
                <a:gd name="T10" fmla="*/ 152 w 152"/>
                <a:gd name="T11" fmla="*/ 41 h 223"/>
                <a:gd name="T12" fmla="*/ 64 w 152"/>
                <a:gd name="T13" fmla="*/ 41 h 223"/>
                <a:gd name="T14" fmla="*/ 78 w 152"/>
                <a:gd name="T15" fmla="*/ 26 h 223"/>
                <a:gd name="T16" fmla="*/ 69 w 152"/>
                <a:gd name="T17" fmla="*/ 18 h 223"/>
                <a:gd name="T18" fmla="*/ 54 w 152"/>
                <a:gd name="T19" fmla="*/ 35 h 223"/>
                <a:gd name="T20" fmla="*/ 27 w 152"/>
                <a:gd name="T21" fmla="*/ 0 h 223"/>
                <a:gd name="T22" fmla="*/ 18 w 152"/>
                <a:gd name="T23" fmla="*/ 8 h 223"/>
                <a:gd name="T24" fmla="*/ 44 w 152"/>
                <a:gd name="T25" fmla="*/ 41 h 223"/>
                <a:gd name="T26" fmla="*/ 0 w 152"/>
                <a:gd name="T27" fmla="*/ 41 h 223"/>
                <a:gd name="T28" fmla="*/ 0 w 152"/>
                <a:gd name="T29" fmla="*/ 149 h 223"/>
                <a:gd name="T30" fmla="*/ 31 w 152"/>
                <a:gd name="T31" fmla="*/ 149 h 223"/>
                <a:gd name="T32" fmla="*/ 12 w 152"/>
                <a:gd name="T33" fmla="*/ 223 h 223"/>
                <a:gd name="T34" fmla="*/ 26 w 152"/>
                <a:gd name="T35" fmla="*/ 223 h 223"/>
                <a:gd name="T36" fmla="*/ 57 w 152"/>
                <a:gd name="T37" fmla="*/ 149 h 223"/>
                <a:gd name="T38" fmla="*/ 94 w 152"/>
                <a:gd name="T39" fmla="*/ 149 h 223"/>
                <a:gd name="T40" fmla="*/ 31 w 152"/>
                <a:gd name="T41" fmla="*/ 56 h 223"/>
                <a:gd name="T42" fmla="*/ 100 w 152"/>
                <a:gd name="T43" fmla="*/ 56 h 223"/>
                <a:gd name="T44" fmla="*/ 115 w 152"/>
                <a:gd name="T45" fmla="*/ 71 h 223"/>
                <a:gd name="T46" fmla="*/ 115 w 152"/>
                <a:gd name="T47" fmla="*/ 118 h 223"/>
                <a:gd name="T48" fmla="*/ 100 w 152"/>
                <a:gd name="T49" fmla="*/ 133 h 223"/>
                <a:gd name="T50" fmla="*/ 31 w 152"/>
                <a:gd name="T51" fmla="*/ 133 h 223"/>
                <a:gd name="T52" fmla="*/ 16 w 152"/>
                <a:gd name="T53" fmla="*/ 118 h 223"/>
                <a:gd name="T54" fmla="*/ 16 w 152"/>
                <a:gd name="T55" fmla="*/ 71 h 223"/>
                <a:gd name="T56" fmla="*/ 31 w 152"/>
                <a:gd name="T57" fmla="*/ 56 h 223"/>
                <a:gd name="T58" fmla="*/ 122 w 152"/>
                <a:gd name="T59" fmla="*/ 56 h 223"/>
                <a:gd name="T60" fmla="*/ 144 w 152"/>
                <a:gd name="T61" fmla="*/ 56 h 223"/>
                <a:gd name="T62" fmla="*/ 144 w 152"/>
                <a:gd name="T63" fmla="*/ 62 h 223"/>
                <a:gd name="T64" fmla="*/ 122 w 152"/>
                <a:gd name="T65" fmla="*/ 62 h 223"/>
                <a:gd name="T66" fmla="*/ 122 w 152"/>
                <a:gd name="T67" fmla="*/ 56 h 223"/>
                <a:gd name="T68" fmla="*/ 122 w 152"/>
                <a:gd name="T69" fmla="*/ 66 h 223"/>
                <a:gd name="T70" fmla="*/ 144 w 152"/>
                <a:gd name="T71" fmla="*/ 66 h 223"/>
                <a:gd name="T72" fmla="*/ 144 w 152"/>
                <a:gd name="T73" fmla="*/ 71 h 223"/>
                <a:gd name="T74" fmla="*/ 122 w 152"/>
                <a:gd name="T75" fmla="*/ 71 h 223"/>
                <a:gd name="T76" fmla="*/ 122 w 152"/>
                <a:gd name="T77" fmla="*/ 66 h 223"/>
                <a:gd name="T78" fmla="*/ 122 w 152"/>
                <a:gd name="T79" fmla="*/ 76 h 223"/>
                <a:gd name="T80" fmla="*/ 144 w 152"/>
                <a:gd name="T81" fmla="*/ 76 h 223"/>
                <a:gd name="T82" fmla="*/ 144 w 152"/>
                <a:gd name="T83" fmla="*/ 81 h 223"/>
                <a:gd name="T84" fmla="*/ 122 w 152"/>
                <a:gd name="T85" fmla="*/ 81 h 223"/>
                <a:gd name="T86" fmla="*/ 122 w 152"/>
                <a:gd name="T87" fmla="*/ 76 h 223"/>
                <a:gd name="T88" fmla="*/ 122 w 152"/>
                <a:gd name="T89" fmla="*/ 85 h 223"/>
                <a:gd name="T90" fmla="*/ 144 w 152"/>
                <a:gd name="T91" fmla="*/ 85 h 223"/>
                <a:gd name="T92" fmla="*/ 144 w 152"/>
                <a:gd name="T93" fmla="*/ 91 h 223"/>
                <a:gd name="T94" fmla="*/ 122 w 152"/>
                <a:gd name="T95" fmla="*/ 91 h 223"/>
                <a:gd name="T96" fmla="*/ 122 w 152"/>
                <a:gd name="T97" fmla="*/ 85 h 223"/>
                <a:gd name="T98" fmla="*/ 131 w 152"/>
                <a:gd name="T99" fmla="*/ 99 h 223"/>
                <a:gd name="T100" fmla="*/ 138 w 152"/>
                <a:gd name="T101" fmla="*/ 106 h 223"/>
                <a:gd name="T102" fmla="*/ 131 w 152"/>
                <a:gd name="T103" fmla="*/ 113 h 223"/>
                <a:gd name="T104" fmla="*/ 124 w 152"/>
                <a:gd name="T105" fmla="*/ 106 h 223"/>
                <a:gd name="T106" fmla="*/ 131 w 152"/>
                <a:gd name="T107" fmla="*/ 99 h 223"/>
                <a:gd name="T108" fmla="*/ 131 w 152"/>
                <a:gd name="T109" fmla="*/ 118 h 223"/>
                <a:gd name="T110" fmla="*/ 138 w 152"/>
                <a:gd name="T111" fmla="*/ 125 h 223"/>
                <a:gd name="T112" fmla="*/ 131 w 152"/>
                <a:gd name="T113" fmla="*/ 132 h 223"/>
                <a:gd name="T114" fmla="*/ 124 w 152"/>
                <a:gd name="T115" fmla="*/ 125 h 223"/>
                <a:gd name="T116" fmla="*/ 131 w 152"/>
                <a:gd name="T117" fmla="*/ 11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223">
                  <a:moveTo>
                    <a:pt x="94" y="149"/>
                  </a:moveTo>
                  <a:cubicBezTo>
                    <a:pt x="124" y="223"/>
                    <a:pt x="124" y="223"/>
                    <a:pt x="124" y="223"/>
                  </a:cubicBezTo>
                  <a:cubicBezTo>
                    <a:pt x="139" y="223"/>
                    <a:pt x="139" y="223"/>
                    <a:pt x="139" y="223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26" y="223"/>
                    <a:pt x="26" y="223"/>
                    <a:pt x="26" y="223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94" y="149"/>
                    <a:pt x="94" y="149"/>
                    <a:pt x="94" y="149"/>
                  </a:cubicBezTo>
                  <a:close/>
                  <a:moveTo>
                    <a:pt x="31" y="5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08" y="56"/>
                    <a:pt x="115" y="63"/>
                    <a:pt x="115" y="71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6"/>
                    <a:pt x="108" y="133"/>
                    <a:pt x="100" y="133"/>
                  </a:cubicBezTo>
                  <a:cubicBezTo>
                    <a:pt x="31" y="133"/>
                    <a:pt x="31" y="133"/>
                    <a:pt x="31" y="133"/>
                  </a:cubicBezTo>
                  <a:cubicBezTo>
                    <a:pt x="23" y="133"/>
                    <a:pt x="16" y="126"/>
                    <a:pt x="16" y="118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6" y="63"/>
                    <a:pt x="23" y="56"/>
                    <a:pt x="31" y="56"/>
                  </a:cubicBezTo>
                  <a:close/>
                  <a:moveTo>
                    <a:pt x="122" y="56"/>
                  </a:moveTo>
                  <a:cubicBezTo>
                    <a:pt x="144" y="56"/>
                    <a:pt x="144" y="56"/>
                    <a:pt x="144" y="56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2" y="56"/>
                    <a:pt x="122" y="56"/>
                    <a:pt x="122" y="56"/>
                  </a:cubicBezTo>
                  <a:close/>
                  <a:moveTo>
                    <a:pt x="122" y="66"/>
                  </a:moveTo>
                  <a:cubicBezTo>
                    <a:pt x="144" y="66"/>
                    <a:pt x="144" y="66"/>
                    <a:pt x="144" y="66"/>
                  </a:cubicBezTo>
                  <a:cubicBezTo>
                    <a:pt x="144" y="71"/>
                    <a:pt x="144" y="71"/>
                    <a:pt x="144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2" y="66"/>
                    <a:pt x="122" y="66"/>
                    <a:pt x="122" y="66"/>
                  </a:cubicBezTo>
                  <a:close/>
                  <a:moveTo>
                    <a:pt x="122" y="76"/>
                  </a:moveTo>
                  <a:cubicBezTo>
                    <a:pt x="144" y="76"/>
                    <a:pt x="144" y="76"/>
                    <a:pt x="144" y="76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76"/>
                    <a:pt x="122" y="76"/>
                    <a:pt x="122" y="76"/>
                  </a:cubicBezTo>
                  <a:close/>
                  <a:moveTo>
                    <a:pt x="122" y="85"/>
                  </a:moveTo>
                  <a:cubicBezTo>
                    <a:pt x="144" y="85"/>
                    <a:pt x="144" y="85"/>
                    <a:pt x="144" y="85"/>
                  </a:cubicBezTo>
                  <a:cubicBezTo>
                    <a:pt x="144" y="91"/>
                    <a:pt x="144" y="91"/>
                    <a:pt x="144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85"/>
                    <a:pt x="122" y="85"/>
                    <a:pt x="122" y="85"/>
                  </a:cubicBezTo>
                  <a:close/>
                  <a:moveTo>
                    <a:pt x="131" y="99"/>
                  </a:moveTo>
                  <a:cubicBezTo>
                    <a:pt x="135" y="99"/>
                    <a:pt x="138" y="102"/>
                    <a:pt x="138" y="106"/>
                  </a:cubicBezTo>
                  <a:cubicBezTo>
                    <a:pt x="138" y="110"/>
                    <a:pt x="135" y="113"/>
                    <a:pt x="131" y="113"/>
                  </a:cubicBezTo>
                  <a:cubicBezTo>
                    <a:pt x="127" y="113"/>
                    <a:pt x="124" y="110"/>
                    <a:pt x="124" y="106"/>
                  </a:cubicBezTo>
                  <a:cubicBezTo>
                    <a:pt x="124" y="102"/>
                    <a:pt x="127" y="99"/>
                    <a:pt x="131" y="99"/>
                  </a:cubicBezTo>
                  <a:close/>
                  <a:moveTo>
                    <a:pt x="131" y="118"/>
                  </a:moveTo>
                  <a:cubicBezTo>
                    <a:pt x="135" y="118"/>
                    <a:pt x="138" y="121"/>
                    <a:pt x="138" y="125"/>
                  </a:cubicBezTo>
                  <a:cubicBezTo>
                    <a:pt x="138" y="129"/>
                    <a:pt x="135" y="132"/>
                    <a:pt x="131" y="132"/>
                  </a:cubicBezTo>
                  <a:cubicBezTo>
                    <a:pt x="127" y="132"/>
                    <a:pt x="124" y="129"/>
                    <a:pt x="124" y="125"/>
                  </a:cubicBezTo>
                  <a:cubicBezTo>
                    <a:pt x="124" y="121"/>
                    <a:pt x="127" y="118"/>
                    <a:pt x="131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5024" y="1422400"/>
            <a:ext cx="7312126" cy="2041639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77" name="文本框 76"/>
          <p:cNvSpPr txBox="1"/>
          <p:nvPr/>
        </p:nvSpPr>
        <p:spPr>
          <a:xfrm>
            <a:off x="6239617" y="3624821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altLang="zh-CN" sz="2800" b="1" dirty="0" err="1">
                <a:solidFill>
                  <a:srgbClr val="3B3838"/>
                </a:solidFill>
                <a:cs typeface="+mn-ea"/>
                <a:sym typeface="+mn-lt"/>
              </a:rPr>
              <a:t>Contraction</a:t>
            </a:r>
            <a:endParaRPr lang="zh-CN" altLang="en-US" sz="2800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271395" y="4254132"/>
            <a:ext cx="5175640" cy="16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buClr>
                <a:schemeClr val="bg1">
                  <a:lumMod val="85000"/>
                </a:schemeClr>
              </a:buClr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Click on the button under the presentation preview that says "Download as PowerPoint template". You will get a .pptx file that you can edit in PowerPoint. </a:t>
            </a:r>
          </a:p>
          <a:p>
            <a:pPr>
              <a:lnSpc>
                <a:spcPts val="1700"/>
              </a:lnSpc>
              <a:buClr>
                <a:schemeClr val="bg1">
                  <a:lumMod val="85000"/>
                </a:schemeClr>
              </a:buClr>
            </a:pPr>
            <a:br>
              <a:rPr lang="en-US" altLang="zh-CN" sz="1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</a:b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cs typeface="+mn-ea"/>
                <a:sym typeface="+mn-lt"/>
              </a:rPr>
              <a:t>Remember to download and install the fonts used in this presentation (you’ll find the links to the font files needed in the Presentation design slide)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4175024" y="3610627"/>
            <a:ext cx="1998176" cy="2326623"/>
            <a:chOff x="4270274" y="3978927"/>
            <a:chExt cx="1998176" cy="2326623"/>
          </a:xfrm>
        </p:grpSpPr>
        <p:sp>
          <p:nvSpPr>
            <p:cNvPr id="80" name="矩形 79"/>
            <p:cNvSpPr/>
            <p:nvPr/>
          </p:nvSpPr>
          <p:spPr>
            <a:xfrm>
              <a:off x="4270274" y="3978927"/>
              <a:ext cx="1998176" cy="232662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27087" y="4076842"/>
              <a:ext cx="1596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₺1234/year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45907" y="4663358"/>
              <a:ext cx="1780719" cy="1310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Insert the title of your subtitle Here.</a:t>
              </a:r>
            </a:p>
            <a:p>
              <a:pPr>
                <a:lnSpc>
                  <a:spcPts val="19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Easy to change colors.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B5B4ED3-2F5A-46F6-A559-9AD528B28C57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6" name="TextBox 107">
              <a:extLst>
                <a:ext uri="{FF2B5EF4-FFF2-40B4-BE49-F238E27FC236}">
                  <a16:creationId xmlns:a16="http://schemas.microsoft.com/office/drawing/2014/main" id="{FBCA4ED6-576B-4E6A-949B-7446FC41DFFB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2133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Slides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345D7DB-8A75-47B1-A90C-40FD8C627358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701C473-40F2-42D2-96D6-93DF37350567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B2C443E5-5376-4DBC-A300-E044E53B2AB7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FCE127E-E9D2-4F5C-9D87-48DF5638FA47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95EEF9C-7356-486E-8824-C735BFEBF53A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Fill in the contents of the contents of the contents of the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076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drape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7" grpId="0"/>
      <p:bldP spid="7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155567-C73E-4B15-910E-665D6A4046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5F5F4"/>
              </a:clrFrom>
              <a:clrTo>
                <a:srgbClr val="F5F5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4597417" y="-4597418"/>
            <a:ext cx="2997165" cy="1219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54C3C8-FAFE-4A42-AEE5-84A9A3A71849}"/>
              </a:ext>
            </a:extLst>
          </p:cNvPr>
          <p:cNvSpPr txBox="1"/>
          <p:nvPr/>
        </p:nvSpPr>
        <p:spPr>
          <a:xfrm>
            <a:off x="4638177" y="3044279"/>
            <a:ext cx="2915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44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08CFCF-94A5-4D10-85C3-6F2E22490565}"/>
              </a:ext>
            </a:extLst>
          </p:cNvPr>
          <p:cNvGrpSpPr/>
          <p:nvPr/>
        </p:nvGrpSpPr>
        <p:grpSpPr>
          <a:xfrm>
            <a:off x="3031372" y="3869235"/>
            <a:ext cx="7094381" cy="1009650"/>
            <a:chOff x="2958192" y="3025943"/>
            <a:chExt cx="7094381" cy="10096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4411D6-8571-4DB0-8E6D-503A7CC6797D}"/>
                </a:ext>
              </a:extLst>
            </p:cNvPr>
            <p:cNvSpPr/>
            <p:nvPr/>
          </p:nvSpPr>
          <p:spPr>
            <a:xfrm>
              <a:off x="2958192" y="3025943"/>
              <a:ext cx="5956300" cy="1009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76054F0-1DCC-41DF-8D48-C5BD3B568A52}"/>
                </a:ext>
              </a:extLst>
            </p:cNvPr>
            <p:cNvSpPr txBox="1"/>
            <p:nvPr/>
          </p:nvSpPr>
          <p:spPr>
            <a:xfrm>
              <a:off x="5116235" y="3112263"/>
              <a:ext cx="4936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zh-CN" sz="5400" b="1" dirty="0" err="1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Coins</a:t>
              </a:r>
              <a:endParaRPr lang="en-US" altLang="zh-CN" sz="54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E47353-3A11-4705-AE82-A6EE2A8D8F00}"/>
              </a:ext>
            </a:extLst>
          </p:cNvPr>
          <p:cNvGrpSpPr/>
          <p:nvPr/>
        </p:nvGrpSpPr>
        <p:grpSpPr>
          <a:xfrm>
            <a:off x="2218576" y="5437165"/>
            <a:ext cx="7578006" cy="400110"/>
            <a:chOff x="2133600" y="4659189"/>
            <a:chExt cx="7578006" cy="40011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C831E1-6A10-4FE2-BF15-683D88E5840E}"/>
                </a:ext>
              </a:extLst>
            </p:cNvPr>
            <p:cNvGrpSpPr/>
            <p:nvPr/>
          </p:nvGrpSpPr>
          <p:grpSpPr>
            <a:xfrm>
              <a:off x="2133600" y="4862286"/>
              <a:ext cx="7578006" cy="0"/>
              <a:chOff x="2133600" y="4862286"/>
              <a:chExt cx="7578006" cy="0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79770BE-4348-41CC-8D97-F0F111D6285E}"/>
                  </a:ext>
                </a:extLst>
              </p:cNvPr>
              <p:cNvCxnSpPr/>
              <p:nvPr/>
            </p:nvCxnSpPr>
            <p:spPr>
              <a:xfrm>
                <a:off x="2133600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5BC32F9-3491-4B83-AC4A-7601C1F46505}"/>
                  </a:ext>
                </a:extLst>
              </p:cNvPr>
              <p:cNvCxnSpPr/>
              <p:nvPr/>
            </p:nvCxnSpPr>
            <p:spPr>
              <a:xfrm>
                <a:off x="7839263" y="4862286"/>
                <a:ext cx="1872343" cy="0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907F60B-D820-470B-9F4D-A47439BEA5AB}"/>
                </a:ext>
              </a:extLst>
            </p:cNvPr>
            <p:cNvSpPr txBox="1"/>
            <p:nvPr/>
          </p:nvSpPr>
          <p:spPr>
            <a:xfrm>
              <a:off x="4979394" y="4659189"/>
              <a:ext cx="24978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zh-CN" sz="2000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information</a:t>
              </a:r>
              <a:r>
                <a:rPr lang="tr-TR" altLang="zh-CN" sz="20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 data</a:t>
              </a:r>
              <a:endPara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 xmlns:a16="http://schemas.microsoft.com/office/drawing/2014/main" xmlns:a14="http://schemas.microsoft.com/office/drawing/2010/main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 rot="1738391">
            <a:off x="7029646" y="4648767"/>
            <a:ext cx="5059030" cy="4544909"/>
            <a:chOff x="-407906" y="-877464"/>
            <a:chExt cx="6915001" cy="6212268"/>
          </a:xfrm>
          <a:solidFill>
            <a:schemeClr val="tx1">
              <a:lumMod val="50000"/>
              <a:lumOff val="50000"/>
              <a:alpha val="21000"/>
            </a:schemeClr>
          </a:solidFill>
        </p:grpSpPr>
        <p:sp>
          <p:nvSpPr>
            <p:cNvPr id="55" name="Freeform 71"/>
            <p:cNvSpPr>
              <a:spLocks noEditPoints="1"/>
            </p:cNvSpPr>
            <p:nvPr/>
          </p:nvSpPr>
          <p:spPr bwMode="auto">
            <a:xfrm>
              <a:off x="-407906" y="2035963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71"/>
            <p:cNvSpPr>
              <a:spLocks noEditPoints="1"/>
            </p:cNvSpPr>
            <p:nvPr/>
          </p:nvSpPr>
          <p:spPr bwMode="auto">
            <a:xfrm>
              <a:off x="-153906" y="-3093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71"/>
            <p:cNvSpPr>
              <a:spLocks noEditPoints="1"/>
            </p:cNvSpPr>
            <p:nvPr/>
          </p:nvSpPr>
          <p:spPr bwMode="auto">
            <a:xfrm rot="3116213">
              <a:off x="2919494" y="-588704"/>
              <a:ext cx="3876361" cy="3298841"/>
            </a:xfrm>
            <a:custGeom>
              <a:avLst/>
              <a:gdLst>
                <a:gd name="T0" fmla="*/ 881 w 1104"/>
                <a:gd name="T1" fmla="*/ 119 h 938"/>
                <a:gd name="T2" fmla="*/ 834 w 1104"/>
                <a:gd name="T3" fmla="*/ 182 h 938"/>
                <a:gd name="T4" fmla="*/ 513 w 1104"/>
                <a:gd name="T5" fmla="*/ 191 h 938"/>
                <a:gd name="T6" fmla="*/ 17 w 1104"/>
                <a:gd name="T7" fmla="*/ 1 h 938"/>
                <a:gd name="T8" fmla="*/ 16 w 1104"/>
                <a:gd name="T9" fmla="*/ 2 h 938"/>
                <a:gd name="T10" fmla="*/ 135 w 1104"/>
                <a:gd name="T11" fmla="*/ 137 h 938"/>
                <a:gd name="T12" fmla="*/ 37 w 1104"/>
                <a:gd name="T13" fmla="*/ 496 h 938"/>
                <a:gd name="T14" fmla="*/ 502 w 1104"/>
                <a:gd name="T15" fmla="*/ 210 h 938"/>
                <a:gd name="T16" fmla="*/ 250 w 1104"/>
                <a:gd name="T17" fmla="*/ 509 h 938"/>
                <a:gd name="T18" fmla="*/ 1 w 1104"/>
                <a:gd name="T19" fmla="*/ 735 h 938"/>
                <a:gd name="T20" fmla="*/ 250 w 1104"/>
                <a:gd name="T21" fmla="*/ 770 h 938"/>
                <a:gd name="T22" fmla="*/ 823 w 1104"/>
                <a:gd name="T23" fmla="*/ 938 h 938"/>
                <a:gd name="T24" fmla="*/ 262 w 1104"/>
                <a:gd name="T25" fmla="*/ 525 h 938"/>
                <a:gd name="T26" fmla="*/ 554 w 1104"/>
                <a:gd name="T27" fmla="*/ 682 h 938"/>
                <a:gd name="T28" fmla="*/ 802 w 1104"/>
                <a:gd name="T29" fmla="*/ 802 h 938"/>
                <a:gd name="T30" fmla="*/ 1091 w 1104"/>
                <a:gd name="T31" fmla="*/ 488 h 938"/>
                <a:gd name="T32" fmla="*/ 763 w 1104"/>
                <a:gd name="T33" fmla="*/ 319 h 938"/>
                <a:gd name="T34" fmla="*/ 780 w 1104"/>
                <a:gd name="T35" fmla="*/ 288 h 938"/>
                <a:gd name="T36" fmla="*/ 855 w 1104"/>
                <a:gd name="T37" fmla="*/ 444 h 938"/>
                <a:gd name="T38" fmla="*/ 857 w 1104"/>
                <a:gd name="T39" fmla="*/ 437 h 938"/>
                <a:gd name="T40" fmla="*/ 761 w 1104"/>
                <a:gd name="T41" fmla="*/ 319 h 938"/>
                <a:gd name="T42" fmla="*/ 760 w 1104"/>
                <a:gd name="T43" fmla="*/ 320 h 938"/>
                <a:gd name="T44" fmla="*/ 760 w 1104"/>
                <a:gd name="T45" fmla="*/ 320 h 938"/>
                <a:gd name="T46" fmla="*/ 742 w 1104"/>
                <a:gd name="T47" fmla="*/ 311 h 938"/>
                <a:gd name="T48" fmla="*/ 524 w 1104"/>
                <a:gd name="T49" fmla="*/ 211 h 938"/>
                <a:gd name="T50" fmla="*/ 493 w 1104"/>
                <a:gd name="T51" fmla="*/ 228 h 938"/>
                <a:gd name="T52" fmla="*/ 739 w 1104"/>
                <a:gd name="T53" fmla="*/ 356 h 938"/>
                <a:gd name="T54" fmla="*/ 260 w 1104"/>
                <a:gd name="T55" fmla="*/ 514 h 938"/>
                <a:gd name="T56" fmla="*/ 855 w 1104"/>
                <a:gd name="T57" fmla="*/ 445 h 938"/>
                <a:gd name="T58" fmla="*/ 858 w 1104"/>
                <a:gd name="T59" fmla="*/ 435 h 938"/>
                <a:gd name="T60" fmla="*/ 1079 w 1104"/>
                <a:gd name="T61" fmla="*/ 475 h 938"/>
                <a:gd name="T62" fmla="*/ 863 w 1104"/>
                <a:gd name="T63" fmla="*/ 131 h 938"/>
                <a:gd name="T64" fmla="*/ 1083 w 1104"/>
                <a:gd name="T65" fmla="*/ 465 h 938"/>
                <a:gd name="T66" fmla="*/ 773 w 1104"/>
                <a:gd name="T67" fmla="*/ 286 h 938"/>
                <a:gd name="T68" fmla="*/ 525 w 1104"/>
                <a:gd name="T69" fmla="*/ 207 h 938"/>
                <a:gd name="T70" fmla="*/ 833 w 1104"/>
                <a:gd name="T71" fmla="*/ 184 h 938"/>
                <a:gd name="T72" fmla="*/ 161 w 1104"/>
                <a:gd name="T73" fmla="*/ 139 h 938"/>
                <a:gd name="T74" fmla="*/ 19 w 1104"/>
                <a:gd name="T75" fmla="*/ 4 h 938"/>
                <a:gd name="T76" fmla="*/ 145 w 1104"/>
                <a:gd name="T77" fmla="*/ 150 h 938"/>
                <a:gd name="T78" fmla="*/ 500 w 1104"/>
                <a:gd name="T79" fmla="*/ 204 h 938"/>
                <a:gd name="T80" fmla="*/ 239 w 1104"/>
                <a:gd name="T81" fmla="*/ 528 h 938"/>
                <a:gd name="T82" fmla="*/ 237 w 1104"/>
                <a:gd name="T83" fmla="*/ 755 h 938"/>
                <a:gd name="T84" fmla="*/ 262 w 1104"/>
                <a:gd name="T85" fmla="*/ 759 h 938"/>
                <a:gd name="T86" fmla="*/ 261 w 1104"/>
                <a:gd name="T87" fmla="*/ 527 h 938"/>
                <a:gd name="T88" fmla="*/ 262 w 1104"/>
                <a:gd name="T89" fmla="*/ 517 h 938"/>
                <a:gd name="T90" fmla="*/ 543 w 1104"/>
                <a:gd name="T91" fmla="*/ 663 h 938"/>
                <a:gd name="T92" fmla="*/ 566 w 1104"/>
                <a:gd name="T93" fmla="*/ 675 h 938"/>
                <a:gd name="T94" fmla="*/ 1080 w 1104"/>
                <a:gd name="T95" fmla="*/ 48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4" h="938">
                  <a:moveTo>
                    <a:pt x="1091" y="462"/>
                  </a:moveTo>
                  <a:cubicBezTo>
                    <a:pt x="1089" y="462"/>
                    <a:pt x="1087" y="463"/>
                    <a:pt x="1085" y="464"/>
                  </a:cubicBezTo>
                  <a:cubicBezTo>
                    <a:pt x="875" y="130"/>
                    <a:pt x="875" y="130"/>
                    <a:pt x="875" y="130"/>
                  </a:cubicBezTo>
                  <a:cubicBezTo>
                    <a:pt x="879" y="127"/>
                    <a:pt x="881" y="123"/>
                    <a:pt x="881" y="119"/>
                  </a:cubicBezTo>
                  <a:cubicBezTo>
                    <a:pt x="881" y="112"/>
                    <a:pt x="875" y="106"/>
                    <a:pt x="868" y="106"/>
                  </a:cubicBezTo>
                  <a:cubicBezTo>
                    <a:pt x="861" y="106"/>
                    <a:pt x="855" y="112"/>
                    <a:pt x="855" y="119"/>
                  </a:cubicBezTo>
                  <a:cubicBezTo>
                    <a:pt x="855" y="124"/>
                    <a:pt x="858" y="128"/>
                    <a:pt x="861" y="130"/>
                  </a:cubicBezTo>
                  <a:cubicBezTo>
                    <a:pt x="834" y="182"/>
                    <a:pt x="834" y="182"/>
                    <a:pt x="834" y="182"/>
                  </a:cubicBezTo>
                  <a:cubicBezTo>
                    <a:pt x="674" y="1"/>
                    <a:pt x="674" y="1"/>
                    <a:pt x="674" y="1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2"/>
                    <a:pt x="516" y="191"/>
                    <a:pt x="513" y="191"/>
                  </a:cubicBezTo>
                  <a:cubicBezTo>
                    <a:pt x="509" y="191"/>
                    <a:pt x="505" y="194"/>
                    <a:pt x="502" y="19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8" y="129"/>
                    <a:pt x="138" y="129"/>
                    <a:pt x="138" y="129"/>
                  </a:cubicBezTo>
                  <a:cubicBezTo>
                    <a:pt x="136" y="131"/>
                    <a:pt x="135" y="134"/>
                    <a:pt x="135" y="137"/>
                  </a:cubicBezTo>
                  <a:cubicBezTo>
                    <a:pt x="135" y="143"/>
                    <a:pt x="139" y="147"/>
                    <a:pt x="144" y="149"/>
                  </a:cubicBezTo>
                  <a:cubicBezTo>
                    <a:pt x="52" y="484"/>
                    <a:pt x="52" y="484"/>
                    <a:pt x="52" y="484"/>
                  </a:cubicBezTo>
                  <a:cubicBezTo>
                    <a:pt x="52" y="484"/>
                    <a:pt x="51" y="483"/>
                    <a:pt x="50" y="483"/>
                  </a:cubicBezTo>
                  <a:cubicBezTo>
                    <a:pt x="43" y="483"/>
                    <a:pt x="37" y="489"/>
                    <a:pt x="37" y="496"/>
                  </a:cubicBezTo>
                  <a:cubicBezTo>
                    <a:pt x="37" y="503"/>
                    <a:pt x="43" y="509"/>
                    <a:pt x="50" y="509"/>
                  </a:cubicBezTo>
                  <a:cubicBezTo>
                    <a:pt x="57" y="509"/>
                    <a:pt x="63" y="503"/>
                    <a:pt x="63" y="496"/>
                  </a:cubicBezTo>
                  <a:cubicBezTo>
                    <a:pt x="63" y="494"/>
                    <a:pt x="62" y="492"/>
                    <a:pt x="61" y="490"/>
                  </a:cubicBezTo>
                  <a:cubicBezTo>
                    <a:pt x="502" y="210"/>
                    <a:pt x="502" y="210"/>
                    <a:pt x="502" y="210"/>
                  </a:cubicBezTo>
                  <a:cubicBezTo>
                    <a:pt x="503" y="211"/>
                    <a:pt x="503" y="212"/>
                    <a:pt x="504" y="213"/>
                  </a:cubicBezTo>
                  <a:cubicBezTo>
                    <a:pt x="495" y="224"/>
                    <a:pt x="495" y="224"/>
                    <a:pt x="495" y="224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54" y="509"/>
                    <a:pt x="252" y="509"/>
                    <a:pt x="250" y="509"/>
                  </a:cubicBezTo>
                  <a:cubicBezTo>
                    <a:pt x="243" y="509"/>
                    <a:pt x="237" y="514"/>
                    <a:pt x="237" y="521"/>
                  </a:cubicBezTo>
                  <a:cubicBezTo>
                    <a:pt x="237" y="523"/>
                    <a:pt x="238" y="525"/>
                    <a:pt x="238" y="527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1" y="735"/>
                    <a:pt x="1" y="735"/>
                    <a:pt x="1" y="735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237" y="756"/>
                    <a:pt x="237" y="756"/>
                    <a:pt x="237" y="756"/>
                  </a:cubicBezTo>
                  <a:cubicBezTo>
                    <a:pt x="237" y="756"/>
                    <a:pt x="237" y="757"/>
                    <a:pt x="237" y="757"/>
                  </a:cubicBezTo>
                  <a:cubicBezTo>
                    <a:pt x="237" y="764"/>
                    <a:pt x="243" y="770"/>
                    <a:pt x="250" y="770"/>
                  </a:cubicBezTo>
                  <a:cubicBezTo>
                    <a:pt x="256" y="770"/>
                    <a:pt x="260" y="766"/>
                    <a:pt x="262" y="760"/>
                  </a:cubicBezTo>
                  <a:cubicBezTo>
                    <a:pt x="810" y="923"/>
                    <a:pt x="810" y="923"/>
                    <a:pt x="810" y="923"/>
                  </a:cubicBezTo>
                  <a:cubicBezTo>
                    <a:pt x="810" y="924"/>
                    <a:pt x="810" y="924"/>
                    <a:pt x="810" y="925"/>
                  </a:cubicBezTo>
                  <a:cubicBezTo>
                    <a:pt x="810" y="932"/>
                    <a:pt x="816" y="938"/>
                    <a:pt x="823" y="938"/>
                  </a:cubicBezTo>
                  <a:cubicBezTo>
                    <a:pt x="830" y="938"/>
                    <a:pt x="835" y="932"/>
                    <a:pt x="835" y="925"/>
                  </a:cubicBezTo>
                  <a:cubicBezTo>
                    <a:pt x="835" y="918"/>
                    <a:pt x="830" y="912"/>
                    <a:pt x="823" y="912"/>
                  </a:cubicBezTo>
                  <a:cubicBezTo>
                    <a:pt x="818" y="912"/>
                    <a:pt x="814" y="915"/>
                    <a:pt x="811" y="919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262" y="525"/>
                    <a:pt x="262" y="525"/>
                    <a:pt x="262" y="525"/>
                  </a:cubicBezTo>
                  <a:cubicBezTo>
                    <a:pt x="542" y="665"/>
                    <a:pt x="542" y="665"/>
                    <a:pt x="542" y="665"/>
                  </a:cubicBezTo>
                  <a:cubicBezTo>
                    <a:pt x="542" y="666"/>
                    <a:pt x="541" y="668"/>
                    <a:pt x="541" y="670"/>
                  </a:cubicBezTo>
                  <a:cubicBezTo>
                    <a:pt x="541" y="677"/>
                    <a:pt x="547" y="682"/>
                    <a:pt x="554" y="682"/>
                  </a:cubicBezTo>
                  <a:cubicBezTo>
                    <a:pt x="559" y="682"/>
                    <a:pt x="563" y="680"/>
                    <a:pt x="565" y="676"/>
                  </a:cubicBezTo>
                  <a:cubicBezTo>
                    <a:pt x="791" y="784"/>
                    <a:pt x="791" y="784"/>
                    <a:pt x="791" y="784"/>
                  </a:cubicBezTo>
                  <a:cubicBezTo>
                    <a:pt x="790" y="785"/>
                    <a:pt x="790" y="787"/>
                    <a:pt x="790" y="789"/>
                  </a:cubicBezTo>
                  <a:cubicBezTo>
                    <a:pt x="790" y="796"/>
                    <a:pt x="795" y="802"/>
                    <a:pt x="802" y="802"/>
                  </a:cubicBezTo>
                  <a:cubicBezTo>
                    <a:pt x="809" y="802"/>
                    <a:pt x="815" y="796"/>
                    <a:pt x="815" y="789"/>
                  </a:cubicBezTo>
                  <a:cubicBezTo>
                    <a:pt x="815" y="786"/>
                    <a:pt x="814" y="784"/>
                    <a:pt x="813" y="782"/>
                  </a:cubicBezTo>
                  <a:cubicBezTo>
                    <a:pt x="1083" y="485"/>
                    <a:pt x="1083" y="485"/>
                    <a:pt x="1083" y="485"/>
                  </a:cubicBezTo>
                  <a:cubicBezTo>
                    <a:pt x="1085" y="487"/>
                    <a:pt x="1088" y="488"/>
                    <a:pt x="1091" y="488"/>
                  </a:cubicBezTo>
                  <a:cubicBezTo>
                    <a:pt x="1098" y="488"/>
                    <a:pt x="1104" y="482"/>
                    <a:pt x="1104" y="475"/>
                  </a:cubicBezTo>
                  <a:cubicBezTo>
                    <a:pt x="1104" y="468"/>
                    <a:pt x="1098" y="462"/>
                    <a:pt x="1091" y="462"/>
                  </a:cubicBezTo>
                  <a:close/>
                  <a:moveTo>
                    <a:pt x="1080" y="469"/>
                  </a:moveTo>
                  <a:cubicBezTo>
                    <a:pt x="763" y="319"/>
                    <a:pt x="763" y="319"/>
                    <a:pt x="763" y="319"/>
                  </a:cubicBezTo>
                  <a:cubicBezTo>
                    <a:pt x="768" y="310"/>
                    <a:pt x="768" y="310"/>
                    <a:pt x="768" y="310"/>
                  </a:cubicBezTo>
                  <a:cubicBezTo>
                    <a:pt x="769" y="311"/>
                    <a:pt x="771" y="312"/>
                    <a:pt x="773" y="312"/>
                  </a:cubicBezTo>
                  <a:cubicBezTo>
                    <a:pt x="781" y="312"/>
                    <a:pt x="786" y="306"/>
                    <a:pt x="786" y="299"/>
                  </a:cubicBezTo>
                  <a:cubicBezTo>
                    <a:pt x="786" y="295"/>
                    <a:pt x="784" y="291"/>
                    <a:pt x="780" y="288"/>
                  </a:cubicBezTo>
                  <a:cubicBezTo>
                    <a:pt x="834" y="185"/>
                    <a:pt x="834" y="185"/>
                    <a:pt x="834" y="185"/>
                  </a:cubicBezTo>
                  <a:cubicBezTo>
                    <a:pt x="1082" y="466"/>
                    <a:pt x="1082" y="466"/>
                    <a:pt x="1082" y="466"/>
                  </a:cubicBezTo>
                  <a:cubicBezTo>
                    <a:pt x="1081" y="467"/>
                    <a:pt x="1081" y="468"/>
                    <a:pt x="1080" y="469"/>
                  </a:cubicBezTo>
                  <a:close/>
                  <a:moveTo>
                    <a:pt x="855" y="444"/>
                  </a:moveTo>
                  <a:cubicBezTo>
                    <a:pt x="676" y="465"/>
                    <a:pt x="676" y="465"/>
                    <a:pt x="676" y="465"/>
                  </a:cubicBezTo>
                  <a:cubicBezTo>
                    <a:pt x="703" y="420"/>
                    <a:pt x="703" y="420"/>
                    <a:pt x="703" y="420"/>
                  </a:cubicBezTo>
                  <a:cubicBezTo>
                    <a:pt x="740" y="357"/>
                    <a:pt x="740" y="357"/>
                    <a:pt x="740" y="357"/>
                  </a:cubicBezTo>
                  <a:cubicBezTo>
                    <a:pt x="857" y="437"/>
                    <a:pt x="857" y="437"/>
                    <a:pt x="857" y="437"/>
                  </a:cubicBezTo>
                  <a:cubicBezTo>
                    <a:pt x="856" y="438"/>
                    <a:pt x="855" y="441"/>
                    <a:pt x="855" y="443"/>
                  </a:cubicBezTo>
                  <a:cubicBezTo>
                    <a:pt x="855" y="443"/>
                    <a:pt x="855" y="444"/>
                    <a:pt x="855" y="444"/>
                  </a:cubicBezTo>
                  <a:close/>
                  <a:moveTo>
                    <a:pt x="766" y="310"/>
                  </a:moveTo>
                  <a:cubicBezTo>
                    <a:pt x="761" y="319"/>
                    <a:pt x="761" y="319"/>
                    <a:pt x="761" y="319"/>
                  </a:cubicBezTo>
                  <a:cubicBezTo>
                    <a:pt x="746" y="311"/>
                    <a:pt x="746" y="311"/>
                    <a:pt x="746" y="311"/>
                  </a:cubicBezTo>
                  <a:cubicBezTo>
                    <a:pt x="762" y="305"/>
                    <a:pt x="762" y="305"/>
                    <a:pt x="762" y="305"/>
                  </a:cubicBezTo>
                  <a:cubicBezTo>
                    <a:pt x="763" y="307"/>
                    <a:pt x="764" y="308"/>
                    <a:pt x="766" y="310"/>
                  </a:cubicBezTo>
                  <a:close/>
                  <a:moveTo>
                    <a:pt x="760" y="320"/>
                  </a:moveTo>
                  <a:cubicBezTo>
                    <a:pt x="740" y="355"/>
                    <a:pt x="740" y="355"/>
                    <a:pt x="740" y="355"/>
                  </a:cubicBezTo>
                  <a:cubicBezTo>
                    <a:pt x="702" y="330"/>
                    <a:pt x="702" y="330"/>
                    <a:pt x="702" y="330"/>
                  </a:cubicBezTo>
                  <a:cubicBezTo>
                    <a:pt x="744" y="312"/>
                    <a:pt x="744" y="312"/>
                    <a:pt x="744" y="312"/>
                  </a:cubicBezTo>
                  <a:lnTo>
                    <a:pt x="760" y="320"/>
                  </a:lnTo>
                  <a:close/>
                  <a:moveTo>
                    <a:pt x="701" y="329"/>
                  </a:moveTo>
                  <a:cubicBezTo>
                    <a:pt x="525" y="209"/>
                    <a:pt x="525" y="209"/>
                    <a:pt x="525" y="209"/>
                  </a:cubicBezTo>
                  <a:cubicBezTo>
                    <a:pt x="525" y="209"/>
                    <a:pt x="525" y="209"/>
                    <a:pt x="525" y="209"/>
                  </a:cubicBezTo>
                  <a:cubicBezTo>
                    <a:pt x="742" y="311"/>
                    <a:pt x="742" y="311"/>
                    <a:pt x="742" y="311"/>
                  </a:cubicBezTo>
                  <a:lnTo>
                    <a:pt x="701" y="329"/>
                  </a:lnTo>
                  <a:close/>
                  <a:moveTo>
                    <a:pt x="505" y="214"/>
                  </a:moveTo>
                  <a:cubicBezTo>
                    <a:pt x="507" y="215"/>
                    <a:pt x="510" y="217"/>
                    <a:pt x="513" y="217"/>
                  </a:cubicBezTo>
                  <a:cubicBezTo>
                    <a:pt x="518" y="217"/>
                    <a:pt x="522" y="214"/>
                    <a:pt x="524" y="211"/>
                  </a:cubicBezTo>
                  <a:cubicBezTo>
                    <a:pt x="699" y="329"/>
                    <a:pt x="699" y="329"/>
                    <a:pt x="699" y="329"/>
                  </a:cubicBezTo>
                  <a:cubicBezTo>
                    <a:pt x="259" y="513"/>
                    <a:pt x="259" y="513"/>
                    <a:pt x="259" y="513"/>
                  </a:cubicBezTo>
                  <a:cubicBezTo>
                    <a:pt x="259" y="512"/>
                    <a:pt x="258" y="511"/>
                    <a:pt x="257" y="511"/>
                  </a:cubicBezTo>
                  <a:cubicBezTo>
                    <a:pt x="493" y="228"/>
                    <a:pt x="493" y="228"/>
                    <a:pt x="493" y="228"/>
                  </a:cubicBezTo>
                  <a:lnTo>
                    <a:pt x="505" y="214"/>
                  </a:lnTo>
                  <a:close/>
                  <a:moveTo>
                    <a:pt x="260" y="514"/>
                  </a:moveTo>
                  <a:cubicBezTo>
                    <a:pt x="701" y="330"/>
                    <a:pt x="701" y="330"/>
                    <a:pt x="701" y="330"/>
                  </a:cubicBezTo>
                  <a:cubicBezTo>
                    <a:pt x="739" y="356"/>
                    <a:pt x="739" y="356"/>
                    <a:pt x="739" y="356"/>
                  </a:cubicBezTo>
                  <a:cubicBezTo>
                    <a:pt x="701" y="420"/>
                    <a:pt x="701" y="420"/>
                    <a:pt x="701" y="420"/>
                  </a:cubicBezTo>
                  <a:cubicBezTo>
                    <a:pt x="674" y="466"/>
                    <a:pt x="674" y="466"/>
                    <a:pt x="674" y="466"/>
                  </a:cubicBezTo>
                  <a:cubicBezTo>
                    <a:pt x="261" y="515"/>
                    <a:pt x="261" y="515"/>
                    <a:pt x="261" y="515"/>
                  </a:cubicBezTo>
                  <a:cubicBezTo>
                    <a:pt x="261" y="515"/>
                    <a:pt x="261" y="514"/>
                    <a:pt x="260" y="514"/>
                  </a:cubicBezTo>
                  <a:close/>
                  <a:moveTo>
                    <a:pt x="566" y="665"/>
                  </a:moveTo>
                  <a:cubicBezTo>
                    <a:pt x="565" y="662"/>
                    <a:pt x="563" y="661"/>
                    <a:pt x="562" y="659"/>
                  </a:cubicBezTo>
                  <a:cubicBezTo>
                    <a:pt x="675" y="467"/>
                    <a:pt x="675" y="467"/>
                    <a:pt x="675" y="467"/>
                  </a:cubicBezTo>
                  <a:cubicBezTo>
                    <a:pt x="855" y="445"/>
                    <a:pt x="855" y="445"/>
                    <a:pt x="855" y="445"/>
                  </a:cubicBezTo>
                  <a:cubicBezTo>
                    <a:pt x="857" y="451"/>
                    <a:pt x="862" y="456"/>
                    <a:pt x="868" y="456"/>
                  </a:cubicBezTo>
                  <a:cubicBezTo>
                    <a:pt x="875" y="456"/>
                    <a:pt x="881" y="450"/>
                    <a:pt x="881" y="443"/>
                  </a:cubicBezTo>
                  <a:cubicBezTo>
                    <a:pt x="881" y="436"/>
                    <a:pt x="875" y="430"/>
                    <a:pt x="868" y="430"/>
                  </a:cubicBezTo>
                  <a:cubicBezTo>
                    <a:pt x="864" y="430"/>
                    <a:pt x="860" y="432"/>
                    <a:pt x="858" y="435"/>
                  </a:cubicBezTo>
                  <a:cubicBezTo>
                    <a:pt x="741" y="356"/>
                    <a:pt x="741" y="356"/>
                    <a:pt x="741" y="356"/>
                  </a:cubicBezTo>
                  <a:cubicBezTo>
                    <a:pt x="762" y="320"/>
                    <a:pt x="762" y="320"/>
                    <a:pt x="762" y="320"/>
                  </a:cubicBezTo>
                  <a:cubicBezTo>
                    <a:pt x="1080" y="470"/>
                    <a:pt x="1080" y="470"/>
                    <a:pt x="1080" y="470"/>
                  </a:cubicBezTo>
                  <a:cubicBezTo>
                    <a:pt x="1079" y="472"/>
                    <a:pt x="1079" y="473"/>
                    <a:pt x="1079" y="475"/>
                  </a:cubicBezTo>
                  <a:cubicBezTo>
                    <a:pt x="1079" y="476"/>
                    <a:pt x="1079" y="477"/>
                    <a:pt x="1079" y="479"/>
                  </a:cubicBezTo>
                  <a:cubicBezTo>
                    <a:pt x="786" y="585"/>
                    <a:pt x="786" y="585"/>
                    <a:pt x="786" y="585"/>
                  </a:cubicBezTo>
                  <a:lnTo>
                    <a:pt x="566" y="665"/>
                  </a:lnTo>
                  <a:close/>
                  <a:moveTo>
                    <a:pt x="863" y="131"/>
                  </a:moveTo>
                  <a:cubicBezTo>
                    <a:pt x="864" y="132"/>
                    <a:pt x="866" y="132"/>
                    <a:pt x="868" y="132"/>
                  </a:cubicBezTo>
                  <a:cubicBezTo>
                    <a:pt x="870" y="132"/>
                    <a:pt x="872" y="131"/>
                    <a:pt x="874" y="130"/>
                  </a:cubicBezTo>
                  <a:cubicBezTo>
                    <a:pt x="1084" y="465"/>
                    <a:pt x="1084" y="465"/>
                    <a:pt x="1084" y="465"/>
                  </a:cubicBezTo>
                  <a:cubicBezTo>
                    <a:pt x="1084" y="465"/>
                    <a:pt x="1084" y="465"/>
                    <a:pt x="1083" y="465"/>
                  </a:cubicBezTo>
                  <a:cubicBezTo>
                    <a:pt x="835" y="184"/>
                    <a:pt x="835" y="184"/>
                    <a:pt x="835" y="184"/>
                  </a:cubicBezTo>
                  <a:lnTo>
                    <a:pt x="863" y="131"/>
                  </a:lnTo>
                  <a:close/>
                  <a:moveTo>
                    <a:pt x="779" y="288"/>
                  </a:moveTo>
                  <a:cubicBezTo>
                    <a:pt x="777" y="287"/>
                    <a:pt x="775" y="286"/>
                    <a:pt x="773" y="286"/>
                  </a:cubicBezTo>
                  <a:cubicBezTo>
                    <a:pt x="766" y="286"/>
                    <a:pt x="761" y="292"/>
                    <a:pt x="761" y="299"/>
                  </a:cubicBezTo>
                  <a:cubicBezTo>
                    <a:pt x="761" y="301"/>
                    <a:pt x="761" y="302"/>
                    <a:pt x="761" y="303"/>
                  </a:cubicBezTo>
                  <a:cubicBezTo>
                    <a:pt x="744" y="311"/>
                    <a:pt x="744" y="311"/>
                    <a:pt x="744" y="311"/>
                  </a:cubicBezTo>
                  <a:cubicBezTo>
                    <a:pt x="525" y="207"/>
                    <a:pt x="525" y="207"/>
                    <a:pt x="525" y="207"/>
                  </a:cubicBezTo>
                  <a:cubicBezTo>
                    <a:pt x="526" y="206"/>
                    <a:pt x="526" y="205"/>
                    <a:pt x="526" y="204"/>
                  </a:cubicBezTo>
                  <a:cubicBezTo>
                    <a:pt x="526" y="200"/>
                    <a:pt x="524" y="196"/>
                    <a:pt x="521" y="194"/>
                  </a:cubicBezTo>
                  <a:cubicBezTo>
                    <a:pt x="673" y="2"/>
                    <a:pt x="673" y="2"/>
                    <a:pt x="673" y="2"/>
                  </a:cubicBezTo>
                  <a:cubicBezTo>
                    <a:pt x="833" y="184"/>
                    <a:pt x="833" y="184"/>
                    <a:pt x="833" y="184"/>
                  </a:cubicBezTo>
                  <a:lnTo>
                    <a:pt x="779" y="288"/>
                  </a:lnTo>
                  <a:close/>
                  <a:moveTo>
                    <a:pt x="502" y="199"/>
                  </a:moveTo>
                  <a:cubicBezTo>
                    <a:pt x="502" y="199"/>
                    <a:pt x="501" y="199"/>
                    <a:pt x="501" y="200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8"/>
                    <a:pt x="161" y="138"/>
                    <a:pt x="161" y="137"/>
                  </a:cubicBezTo>
                  <a:cubicBezTo>
                    <a:pt x="161" y="130"/>
                    <a:pt x="155" y="124"/>
                    <a:pt x="148" y="124"/>
                  </a:cubicBezTo>
                  <a:cubicBezTo>
                    <a:pt x="145" y="124"/>
                    <a:pt x="142" y="126"/>
                    <a:pt x="139" y="128"/>
                  </a:cubicBezTo>
                  <a:cubicBezTo>
                    <a:pt x="19" y="4"/>
                    <a:pt x="19" y="4"/>
                    <a:pt x="19" y="4"/>
                  </a:cubicBezTo>
                  <a:lnTo>
                    <a:pt x="502" y="199"/>
                  </a:lnTo>
                  <a:close/>
                  <a:moveTo>
                    <a:pt x="61" y="489"/>
                  </a:moveTo>
                  <a:cubicBezTo>
                    <a:pt x="59" y="487"/>
                    <a:pt x="57" y="485"/>
                    <a:pt x="54" y="484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54" y="150"/>
                    <a:pt x="159" y="146"/>
                    <a:pt x="160" y="140"/>
                  </a:cubicBezTo>
                  <a:cubicBezTo>
                    <a:pt x="501" y="201"/>
                    <a:pt x="501" y="201"/>
                    <a:pt x="501" y="201"/>
                  </a:cubicBezTo>
                  <a:cubicBezTo>
                    <a:pt x="501" y="202"/>
                    <a:pt x="500" y="203"/>
                    <a:pt x="500" y="204"/>
                  </a:cubicBezTo>
                  <a:cubicBezTo>
                    <a:pt x="500" y="206"/>
                    <a:pt x="501" y="208"/>
                    <a:pt x="502" y="209"/>
                  </a:cubicBezTo>
                  <a:lnTo>
                    <a:pt x="61" y="489"/>
                  </a:lnTo>
                  <a:close/>
                  <a:moveTo>
                    <a:pt x="2" y="735"/>
                  </a:moveTo>
                  <a:cubicBezTo>
                    <a:pt x="239" y="528"/>
                    <a:pt x="239" y="528"/>
                    <a:pt x="239" y="528"/>
                  </a:cubicBezTo>
                  <a:cubicBezTo>
                    <a:pt x="241" y="531"/>
                    <a:pt x="245" y="534"/>
                    <a:pt x="249" y="534"/>
                  </a:cubicBezTo>
                  <a:cubicBezTo>
                    <a:pt x="252" y="744"/>
                    <a:pt x="252" y="744"/>
                    <a:pt x="252" y="744"/>
                  </a:cubicBezTo>
                  <a:cubicBezTo>
                    <a:pt x="251" y="744"/>
                    <a:pt x="251" y="744"/>
                    <a:pt x="250" y="744"/>
                  </a:cubicBezTo>
                  <a:cubicBezTo>
                    <a:pt x="244" y="744"/>
                    <a:pt x="238" y="749"/>
                    <a:pt x="237" y="755"/>
                  </a:cubicBezTo>
                  <a:lnTo>
                    <a:pt x="2" y="735"/>
                  </a:lnTo>
                  <a:close/>
                  <a:moveTo>
                    <a:pt x="811" y="920"/>
                  </a:moveTo>
                  <a:cubicBezTo>
                    <a:pt x="811" y="921"/>
                    <a:pt x="810" y="921"/>
                    <a:pt x="810" y="922"/>
                  </a:cubicBezTo>
                  <a:cubicBezTo>
                    <a:pt x="262" y="759"/>
                    <a:pt x="262" y="759"/>
                    <a:pt x="262" y="759"/>
                  </a:cubicBezTo>
                  <a:cubicBezTo>
                    <a:pt x="263" y="758"/>
                    <a:pt x="263" y="758"/>
                    <a:pt x="263" y="757"/>
                  </a:cubicBezTo>
                  <a:cubicBezTo>
                    <a:pt x="263" y="751"/>
                    <a:pt x="259" y="746"/>
                    <a:pt x="253" y="744"/>
                  </a:cubicBezTo>
                  <a:cubicBezTo>
                    <a:pt x="251" y="534"/>
                    <a:pt x="251" y="534"/>
                    <a:pt x="251" y="534"/>
                  </a:cubicBezTo>
                  <a:cubicBezTo>
                    <a:pt x="255" y="534"/>
                    <a:pt x="259" y="531"/>
                    <a:pt x="261" y="527"/>
                  </a:cubicBezTo>
                  <a:lnTo>
                    <a:pt x="811" y="920"/>
                  </a:lnTo>
                  <a:close/>
                  <a:moveTo>
                    <a:pt x="263" y="523"/>
                  </a:moveTo>
                  <a:cubicBezTo>
                    <a:pt x="263" y="522"/>
                    <a:pt x="263" y="522"/>
                    <a:pt x="263" y="521"/>
                  </a:cubicBezTo>
                  <a:cubicBezTo>
                    <a:pt x="263" y="520"/>
                    <a:pt x="262" y="518"/>
                    <a:pt x="262" y="517"/>
                  </a:cubicBezTo>
                  <a:cubicBezTo>
                    <a:pt x="673" y="467"/>
                    <a:pt x="673" y="467"/>
                    <a:pt x="673" y="467"/>
                  </a:cubicBezTo>
                  <a:cubicBezTo>
                    <a:pt x="560" y="658"/>
                    <a:pt x="560" y="658"/>
                    <a:pt x="560" y="658"/>
                  </a:cubicBezTo>
                  <a:cubicBezTo>
                    <a:pt x="558" y="657"/>
                    <a:pt x="556" y="657"/>
                    <a:pt x="554" y="657"/>
                  </a:cubicBezTo>
                  <a:cubicBezTo>
                    <a:pt x="549" y="657"/>
                    <a:pt x="545" y="660"/>
                    <a:pt x="543" y="663"/>
                  </a:cubicBezTo>
                  <a:lnTo>
                    <a:pt x="263" y="523"/>
                  </a:lnTo>
                  <a:close/>
                  <a:moveTo>
                    <a:pt x="802" y="777"/>
                  </a:moveTo>
                  <a:cubicBezTo>
                    <a:pt x="798" y="777"/>
                    <a:pt x="794" y="779"/>
                    <a:pt x="792" y="782"/>
                  </a:cubicBezTo>
                  <a:cubicBezTo>
                    <a:pt x="566" y="675"/>
                    <a:pt x="566" y="675"/>
                    <a:pt x="566" y="675"/>
                  </a:cubicBezTo>
                  <a:cubicBezTo>
                    <a:pt x="567" y="673"/>
                    <a:pt x="567" y="671"/>
                    <a:pt x="567" y="670"/>
                  </a:cubicBezTo>
                  <a:cubicBezTo>
                    <a:pt x="567" y="668"/>
                    <a:pt x="567" y="667"/>
                    <a:pt x="566" y="666"/>
                  </a:cubicBezTo>
                  <a:cubicBezTo>
                    <a:pt x="777" y="590"/>
                    <a:pt x="777" y="590"/>
                    <a:pt x="777" y="590"/>
                  </a:cubicBezTo>
                  <a:cubicBezTo>
                    <a:pt x="1080" y="480"/>
                    <a:pt x="1080" y="480"/>
                    <a:pt x="1080" y="480"/>
                  </a:cubicBezTo>
                  <a:cubicBezTo>
                    <a:pt x="1080" y="481"/>
                    <a:pt x="1081" y="483"/>
                    <a:pt x="1082" y="484"/>
                  </a:cubicBezTo>
                  <a:cubicBezTo>
                    <a:pt x="812" y="781"/>
                    <a:pt x="812" y="781"/>
                    <a:pt x="812" y="781"/>
                  </a:cubicBezTo>
                  <a:cubicBezTo>
                    <a:pt x="809" y="778"/>
                    <a:pt x="806" y="777"/>
                    <a:pt x="802" y="7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燕尾形箭头 33"/>
          <p:cNvSpPr/>
          <p:nvPr/>
        </p:nvSpPr>
        <p:spPr>
          <a:xfrm>
            <a:off x="1434611" y="3592880"/>
            <a:ext cx="603133" cy="49347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109752" y="3109457"/>
            <a:ext cx="1495425" cy="1495425"/>
            <a:chOff x="1627995" y="2132856"/>
            <a:chExt cx="1495425" cy="1495425"/>
          </a:xfrm>
        </p:grpSpPr>
        <p:sp>
          <p:nvSpPr>
            <p:cNvPr id="38" name="椭圆 37"/>
            <p:cNvSpPr/>
            <p:nvPr/>
          </p:nvSpPr>
          <p:spPr>
            <a:xfrm>
              <a:off x="1627995" y="2132856"/>
              <a:ext cx="1495425" cy="1495425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694669" y="2199530"/>
              <a:ext cx="1362075" cy="1362075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91704" y="3109457"/>
            <a:ext cx="1495425" cy="1495425"/>
            <a:chOff x="3909947" y="2132856"/>
            <a:chExt cx="1495425" cy="1495425"/>
          </a:xfrm>
        </p:grpSpPr>
        <p:sp>
          <p:nvSpPr>
            <p:cNvPr id="41" name="椭圆 40"/>
            <p:cNvSpPr/>
            <p:nvPr/>
          </p:nvSpPr>
          <p:spPr>
            <a:xfrm>
              <a:off x="3909947" y="2132856"/>
              <a:ext cx="1495425" cy="1495425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76621" y="2199530"/>
              <a:ext cx="1362075" cy="1362075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73656" y="3109457"/>
            <a:ext cx="1495425" cy="1495425"/>
            <a:chOff x="6191899" y="2132856"/>
            <a:chExt cx="1495425" cy="1495425"/>
          </a:xfrm>
        </p:grpSpPr>
        <p:sp>
          <p:nvSpPr>
            <p:cNvPr id="44" name="椭圆 43"/>
            <p:cNvSpPr/>
            <p:nvPr/>
          </p:nvSpPr>
          <p:spPr>
            <a:xfrm>
              <a:off x="6191899" y="2132856"/>
              <a:ext cx="1495425" cy="1495425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258573" y="2199530"/>
              <a:ext cx="1362075" cy="1362075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955608" y="3109457"/>
            <a:ext cx="1495425" cy="1495425"/>
            <a:chOff x="8473851" y="2132856"/>
            <a:chExt cx="1495425" cy="1495425"/>
          </a:xfrm>
        </p:grpSpPr>
        <p:sp>
          <p:nvSpPr>
            <p:cNvPr id="47" name="椭圆 46"/>
            <p:cNvSpPr/>
            <p:nvPr/>
          </p:nvSpPr>
          <p:spPr>
            <a:xfrm>
              <a:off x="8473851" y="2132856"/>
              <a:ext cx="1495425" cy="1495425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540525" y="2199530"/>
              <a:ext cx="1362075" cy="1362075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9" name="Picture 7" descr="C:\Users\Administrator\Downloads\20140811011225727_easyicon_net_301.95167286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7444" y="3421890"/>
            <a:ext cx="432048" cy="4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Users\Administrator\Downloads\20140811010613621_easyicon_net_251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7422" y="3445554"/>
            <a:ext cx="383983" cy="38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Administrator\Downloads\20140811010827497_easyicon_net_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4567" y="3469497"/>
            <a:ext cx="398389" cy="3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C:\Users\Administrator\Downloads\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9222" y="3416103"/>
            <a:ext cx="413434" cy="41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489412" y="3901545"/>
            <a:ext cx="7360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tr-TR" altLang="zh-CN" sz="1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puzzle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4721675" y="3901545"/>
            <a:ext cx="835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tr-TR" altLang="zh-CN" sz="1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settings</a:t>
            </a:r>
            <a:endParaRPr lang="en-US" altLang="zh-CN" sz="1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7006020" y="3901545"/>
            <a:ext cx="835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tr-TR" altLang="zh-CN" sz="1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support</a:t>
            </a:r>
            <a:endParaRPr lang="en-US" altLang="zh-CN" sz="1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9384161" y="3901545"/>
            <a:ext cx="6383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tr-TR" altLang="zh-CN" sz="14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chart</a:t>
            </a:r>
            <a:endParaRPr lang="en-US" altLang="zh-CN" sz="14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燕尾形箭头 60"/>
          <p:cNvSpPr/>
          <p:nvPr/>
        </p:nvSpPr>
        <p:spPr>
          <a:xfrm>
            <a:off x="3730504" y="3592880"/>
            <a:ext cx="603133" cy="49347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燕尾形箭头 61"/>
          <p:cNvSpPr/>
          <p:nvPr/>
        </p:nvSpPr>
        <p:spPr>
          <a:xfrm>
            <a:off x="5998184" y="3592880"/>
            <a:ext cx="603133" cy="49347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8266430" y="3602024"/>
            <a:ext cx="603133" cy="493472"/>
          </a:xfrm>
          <a:prstGeom prst="notchedRightArrow">
            <a:avLst/>
          </a:prstGeom>
          <a:solidFill>
            <a:schemeClr val="bg1">
              <a:lumMod val="75000"/>
            </a:schemeClr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630777" y="1594792"/>
            <a:ext cx="2483552" cy="1437400"/>
            <a:chOff x="1696816" y="1738731"/>
            <a:chExt cx="2483552" cy="1437400"/>
          </a:xfrm>
        </p:grpSpPr>
        <p:cxnSp>
          <p:nvCxnSpPr>
            <p:cNvPr id="65" name="直接连接符 64"/>
            <p:cNvCxnSpPr>
              <a:stCxn id="39" idx="0"/>
            </p:cNvCxnSpPr>
            <p:nvPr/>
          </p:nvCxnSpPr>
          <p:spPr>
            <a:xfrm flipV="1">
              <a:off x="2857464" y="2660666"/>
              <a:ext cx="0" cy="515465"/>
            </a:xfrm>
            <a:prstGeom prst="line">
              <a:avLst/>
            </a:prstGeom>
            <a:ln w="19050">
              <a:solidFill>
                <a:srgbClr val="76717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1696816" y="1738731"/>
              <a:ext cx="2453368" cy="936104"/>
            </a:xfrm>
            <a:prstGeom prst="rect">
              <a:avLst/>
            </a:prstGeom>
            <a:noFill/>
            <a:ln w="15875">
              <a:solidFill>
                <a:srgbClr val="76717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727000" y="1896433"/>
              <a:ext cx="2453368" cy="683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You can simply impress your audience and add a unique zing and appeal to your Google Slide Presentations.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79592" y="1724562"/>
            <a:ext cx="2453368" cy="1451569"/>
            <a:chOff x="6245631" y="1868501"/>
            <a:chExt cx="2453368" cy="1451569"/>
          </a:xfrm>
        </p:grpSpPr>
        <p:cxnSp>
          <p:nvCxnSpPr>
            <p:cNvPr id="69" name="直接连接符 68"/>
            <p:cNvCxnSpPr/>
            <p:nvPr/>
          </p:nvCxnSpPr>
          <p:spPr>
            <a:xfrm flipV="1">
              <a:off x="7457225" y="2804605"/>
              <a:ext cx="0" cy="515465"/>
            </a:xfrm>
            <a:prstGeom prst="line">
              <a:avLst/>
            </a:prstGeom>
            <a:ln w="19050">
              <a:solidFill>
                <a:srgbClr val="76717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245631" y="1868501"/>
              <a:ext cx="2453368" cy="936104"/>
            </a:xfrm>
            <a:prstGeom prst="rect">
              <a:avLst/>
            </a:prstGeom>
            <a:noFill/>
            <a:ln w="15875">
              <a:solidFill>
                <a:srgbClr val="76717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245631" y="1896433"/>
              <a:ext cx="2453368" cy="781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Bring the attention of your audience over a key concept using icons or illustrations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929845" y="4503177"/>
            <a:ext cx="2453368" cy="1451569"/>
            <a:chOff x="3995884" y="4647116"/>
            <a:chExt cx="2453368" cy="1451569"/>
          </a:xfrm>
        </p:grpSpPr>
        <p:cxnSp>
          <p:nvCxnSpPr>
            <p:cNvPr id="93" name="直接连接符 92"/>
            <p:cNvCxnSpPr/>
            <p:nvPr/>
          </p:nvCxnSpPr>
          <p:spPr>
            <a:xfrm flipV="1">
              <a:off x="5209503" y="4647116"/>
              <a:ext cx="0" cy="515465"/>
            </a:xfrm>
            <a:prstGeom prst="line">
              <a:avLst/>
            </a:prstGeom>
            <a:ln w="19050">
              <a:solidFill>
                <a:srgbClr val="76717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995884" y="5162581"/>
              <a:ext cx="2453368" cy="936104"/>
              <a:chOff x="3995884" y="5162581"/>
              <a:chExt cx="2453368" cy="936104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3995884" y="5162581"/>
                <a:ext cx="2453368" cy="936104"/>
              </a:xfrm>
              <a:prstGeom prst="rect">
                <a:avLst/>
              </a:prstGeom>
              <a:noFill/>
              <a:ln w="15875">
                <a:solidFill>
                  <a:srgbClr val="76717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995884" y="5190513"/>
                <a:ext cx="2453368" cy="68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Is the color of milk and fresh snow, the color produced by the combination of all the colors of the visible spectrum.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8530369" y="4503177"/>
            <a:ext cx="2453368" cy="1451569"/>
            <a:chOff x="8596408" y="4647116"/>
            <a:chExt cx="2453368" cy="1451569"/>
          </a:xfrm>
        </p:grpSpPr>
        <p:cxnSp>
          <p:nvCxnSpPr>
            <p:cNvPr id="98" name="直接连接符 97"/>
            <p:cNvCxnSpPr/>
            <p:nvPr/>
          </p:nvCxnSpPr>
          <p:spPr>
            <a:xfrm flipV="1">
              <a:off x="9794677" y="4647116"/>
              <a:ext cx="0" cy="515465"/>
            </a:xfrm>
            <a:prstGeom prst="line">
              <a:avLst/>
            </a:prstGeom>
            <a:ln w="19050">
              <a:solidFill>
                <a:srgbClr val="76717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8596408" y="5162581"/>
              <a:ext cx="2453368" cy="936104"/>
            </a:xfrm>
            <a:prstGeom prst="rect">
              <a:avLst/>
            </a:prstGeom>
            <a:noFill/>
            <a:ln w="15875">
              <a:solidFill>
                <a:srgbClr val="76717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596408" y="5190513"/>
              <a:ext cx="2453368" cy="781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all pleasure without pain, is not life at. Take the lot of the happiest - it is a tangled yarn. pleasure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E77E79D-C0D2-45C6-BECE-CD1E6AC992D0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72" name="TextBox 107">
              <a:extLst>
                <a:ext uri="{FF2B5EF4-FFF2-40B4-BE49-F238E27FC236}">
                  <a16:creationId xmlns:a16="http://schemas.microsoft.com/office/drawing/2014/main" id="{E098CA08-B4EC-4208-A575-37D9E626D466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zh-CN" sz="2133" dirty="0" err="1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Coins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181AFB48-7843-45A9-AA9D-169602320EAB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308B6623-CE6A-4A3C-8293-51A6CB7C5E34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AE34E475-6677-48FD-B022-31B222DE1098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1FC39102-3AA3-4238-8B20-BC258D82F274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E90CA56-6943-43CE-A8FA-9FB28C7389FE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Fill in the contents of the contents of the contents of the directory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099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2000">
        <p15:prstTrans prst="drape"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3" grpId="0"/>
      <p:bldP spid="58" grpId="0"/>
      <p:bldP spid="59" grpId="0"/>
      <p:bldP spid="60" grpId="0"/>
      <p:bldP spid="61" grpId="0" animBg="1"/>
      <p:bldP spid="62" grpId="0" animBg="1"/>
      <p:bldP spid="63" grpId="0" animBg="1"/>
    </p:bldLst>
  </p:timing>
</p:sld>
</file>

<file path=ppt/theme/theme1.xml><?xml version="1.0" encoding="utf-8"?>
<a:theme xmlns:a="http://schemas.openxmlformats.org/drawingml/2006/main" name="Data Analysis Powerpoint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928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字魂59号-创粗黑</vt:lpstr>
      <vt:lpstr>Data Analysis Powerpoint Template - www.freepptbackgrounds.net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Data Analysis Powerpoint Template, 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Powerpoint Template</dc:title>
  <dc:subject/>
  <dc:creator>Freepptbackgrounds.net</dc:creator>
  <cp:keywords>www.freepptbackgrounds.net</cp:keywords>
  <dc:description>Data Analysis Powerpoint Template
www.freepptbackgrounds.net</dc:description>
  <cp:lastModifiedBy>Robert Benton</cp:lastModifiedBy>
  <cp:revision>65</cp:revision>
  <dcterms:created xsi:type="dcterms:W3CDTF">2017-10-21T02:46:43Z</dcterms:created>
  <dcterms:modified xsi:type="dcterms:W3CDTF">2020-05-09T10:37:06Z</dcterms:modified>
  <cp:category>Business</cp:category>
</cp:coreProperties>
</file>