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26473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26473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026473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026473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ECONOMIC STIMULUS IMPACTS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0450" y="3182343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Bob</a:t>
            </a:r>
            <a:r>
              <a:rPr lang="en" sz="1800"/>
              <a:t> Benton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David Frazier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Tory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Pani Maddi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DASHBOARD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 1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 2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30175" y="1103000"/>
            <a:ext cx="352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 METRIC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832400" y="1027350"/>
            <a:ext cx="352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 METRIC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STIMULUS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Economic Stimulus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was the impact of Stimulus post 2008 financial crisis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criterion for Economic Stimulus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could happen if there was no Economic Stimulus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measure the impact of Economic Stimulus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some unintended consequences. How to prevent/minimize the unintended consequences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