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1"/>
    <p:restoredTop sz="94634"/>
  </p:normalViewPr>
  <p:slideViewPr>
    <p:cSldViewPr snapToGrid="0">
      <p:cViewPr varScale="1">
        <p:scale>
          <a:sx n="216" d="100"/>
          <a:sy n="216" d="100"/>
        </p:scale>
        <p:origin x="89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026473f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026473f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026473f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026473f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ECONOMIC STIMULUS IMPACTS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10450" y="3182343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Bob Benton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David Frazier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Tory Young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Pani Maddi 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STIMULUS DASHBOARD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GRAPH 1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GRAPH 2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30175" y="1103000"/>
            <a:ext cx="352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KEY METRIC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832400" y="1027350"/>
            <a:ext cx="352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KEY METRIC 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STIMULUS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Economic Stimulus needed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was the impact of Stimulus post 2008 financial crisis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 criterion for Economic Stimulus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could happen if there was no Economic Stimulus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we measure the impact of Economic Stimulus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are some unintended consequences. How to prevent/minimize the unintended consequences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58A3-5FD7-2342-8030-3082051B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Stimulus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FD20-1629-3B47-B84F-087736EAD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2008 stimulus impacts –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look at unemployment (FRED)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GDP (FRED)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Foreclosures (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CPI (consumer price index)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Inflation</a:t>
            </a:r>
          </a:p>
          <a:p>
            <a:r>
              <a:rPr lang="en-US" dirty="0"/>
              <a:t>2020 stimulus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unemployment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debt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GDP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Eviction stats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CPI; </a:t>
            </a:r>
          </a:p>
        </p:txBody>
      </p:sp>
    </p:spTree>
    <p:extLst>
      <p:ext uri="{BB962C8B-B14F-4D97-AF65-F5344CB8AC3E}">
        <p14:creationId xmlns:p14="http://schemas.microsoft.com/office/powerpoint/2010/main" val="299897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28E7-96FC-3E48-B782-200A7C7D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9044-CCB5-EF41-B076-B5C3B4B3C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Projections (assuming no Stimulus – based on historical/recent trend)</a:t>
            </a:r>
          </a:p>
          <a:p>
            <a:r>
              <a:rPr lang="en-US" dirty="0"/>
              <a:t>Get visualizations to work on the web </a:t>
            </a:r>
          </a:p>
          <a:p>
            <a:r>
              <a:rPr lang="en-US" dirty="0"/>
              <a:t>Census data for expense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Stimulus formula (think about what to include/exclude)</a:t>
            </a:r>
          </a:p>
        </p:txBody>
      </p:sp>
    </p:spTree>
    <p:extLst>
      <p:ext uri="{BB962C8B-B14F-4D97-AF65-F5344CB8AC3E}">
        <p14:creationId xmlns:p14="http://schemas.microsoft.com/office/powerpoint/2010/main" val="13532242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157</Words>
  <Application>Microsoft Macintosh PowerPoint</Application>
  <PresentationFormat>On-screen Show (16:9)</PresentationFormat>
  <Paragraphs>40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Simple Dark</vt:lpstr>
      <vt:lpstr>ECONOMIC STIMULUS IMPACTS</vt:lpstr>
      <vt:lpstr>ECONOMIC STIMULUS DASHBOARD</vt:lpstr>
      <vt:lpstr>ECONOMIC STIMULUS </vt:lpstr>
      <vt:lpstr>Current Stimulus</vt:lpstr>
      <vt:lpstr>Next Steps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STIMULUS IMPACTS</dc:title>
  <cp:lastModifiedBy>Pani Maddi</cp:lastModifiedBy>
  <cp:revision>8</cp:revision>
  <dcterms:modified xsi:type="dcterms:W3CDTF">2020-05-01T01:42:58Z</dcterms:modified>
</cp:coreProperties>
</file>