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Bennett Yaohui" userId="8d8d6ec5-b080-422c-8408-2f2e99e6bb7f" providerId="ADAL" clId="{B209D14C-5784-470D-A053-090FFC016A28}"/>
    <pc:docChg chg="undo custSel addSld delSld modSld">
      <pc:chgData name="Huang, Bennett Yaohui" userId="8d8d6ec5-b080-422c-8408-2f2e99e6bb7f" providerId="ADAL" clId="{B209D14C-5784-470D-A053-090FFC016A28}" dt="2022-06-16T13:49:42.167" v="1033" actId="20577"/>
      <pc:docMkLst>
        <pc:docMk/>
      </pc:docMkLst>
      <pc:sldChg chg="addSp delSp modSp del mod">
        <pc:chgData name="Huang, Bennett Yaohui" userId="8d8d6ec5-b080-422c-8408-2f2e99e6bb7f" providerId="ADAL" clId="{B209D14C-5784-470D-A053-090FFC016A28}" dt="2022-06-16T13:22:38.383" v="142" actId="47"/>
        <pc:sldMkLst>
          <pc:docMk/>
          <pc:sldMk cId="1684274667" sldId="256"/>
        </pc:sldMkLst>
        <pc:spChg chg="del">
          <ac:chgData name="Huang, Bennett Yaohui" userId="8d8d6ec5-b080-422c-8408-2f2e99e6bb7f" providerId="ADAL" clId="{B209D14C-5784-470D-A053-090FFC016A28}" dt="2022-06-16T11:20:39.397" v="0" actId="478"/>
          <ac:spMkLst>
            <pc:docMk/>
            <pc:sldMk cId="1684274667" sldId="256"/>
            <ac:spMk id="2" creationId="{8513512B-FD9E-48F7-82BD-82E6A1D50877}"/>
          </ac:spMkLst>
        </pc:spChg>
        <pc:spChg chg="del">
          <ac:chgData name="Huang, Bennett Yaohui" userId="8d8d6ec5-b080-422c-8408-2f2e99e6bb7f" providerId="ADAL" clId="{B209D14C-5784-470D-A053-090FFC016A28}" dt="2022-06-16T11:20:42.224" v="1" actId="478"/>
          <ac:spMkLst>
            <pc:docMk/>
            <pc:sldMk cId="1684274667" sldId="256"/>
            <ac:spMk id="3" creationId="{A85E1B88-8284-4C67-B383-BCDAB12FA921}"/>
          </ac:spMkLst>
        </pc:spChg>
        <pc:spChg chg="add mod">
          <ac:chgData name="Huang, Bennett Yaohui" userId="8d8d6ec5-b080-422c-8408-2f2e99e6bb7f" providerId="ADAL" clId="{B209D14C-5784-470D-A053-090FFC016A28}" dt="2022-06-16T11:23:55.365" v="41" actId="14100"/>
          <ac:spMkLst>
            <pc:docMk/>
            <pc:sldMk cId="1684274667" sldId="256"/>
            <ac:spMk id="4" creationId="{754F261D-4F6D-474E-991A-C0FD7F455E41}"/>
          </ac:spMkLst>
        </pc:spChg>
        <pc:spChg chg="add mod">
          <ac:chgData name="Huang, Bennett Yaohui" userId="8d8d6ec5-b080-422c-8408-2f2e99e6bb7f" providerId="ADAL" clId="{B209D14C-5784-470D-A053-090FFC016A28}" dt="2022-06-16T11:30:02.662" v="93" actId="14100"/>
          <ac:spMkLst>
            <pc:docMk/>
            <pc:sldMk cId="1684274667" sldId="256"/>
            <ac:spMk id="5" creationId="{7B405951-4C5E-423A-863C-3146BEE6B674}"/>
          </ac:spMkLst>
        </pc:spChg>
        <pc:spChg chg="add mod">
          <ac:chgData name="Huang, Bennett Yaohui" userId="8d8d6ec5-b080-422c-8408-2f2e99e6bb7f" providerId="ADAL" clId="{B209D14C-5784-470D-A053-090FFC016A28}" dt="2022-06-16T11:30:55.721" v="132" actId="1076"/>
          <ac:spMkLst>
            <pc:docMk/>
            <pc:sldMk cId="1684274667" sldId="256"/>
            <ac:spMk id="6" creationId="{7251709B-D318-4122-860D-304505E99A8A}"/>
          </ac:spMkLst>
        </pc:spChg>
      </pc:sldChg>
      <pc:sldChg chg="addSp delSp modSp new mod">
        <pc:chgData name="Huang, Bennett Yaohui" userId="8d8d6ec5-b080-422c-8408-2f2e99e6bb7f" providerId="ADAL" clId="{B209D14C-5784-470D-A053-090FFC016A28}" dt="2022-06-16T13:49:42.167" v="1033" actId="20577"/>
        <pc:sldMkLst>
          <pc:docMk/>
          <pc:sldMk cId="2279146298" sldId="257"/>
        </pc:sldMkLst>
        <pc:spChg chg="del">
          <ac:chgData name="Huang, Bennett Yaohui" userId="8d8d6ec5-b080-422c-8408-2f2e99e6bb7f" providerId="ADAL" clId="{B209D14C-5784-470D-A053-090FFC016A28}" dt="2022-06-16T13:12:21.627" v="135" actId="478"/>
          <ac:spMkLst>
            <pc:docMk/>
            <pc:sldMk cId="2279146298" sldId="257"/>
            <ac:spMk id="2" creationId="{4C764DA7-C26F-4ED9-807C-3575A4FF951D}"/>
          </ac:spMkLst>
        </pc:spChg>
        <pc:spChg chg="del">
          <ac:chgData name="Huang, Bennett Yaohui" userId="8d8d6ec5-b080-422c-8408-2f2e99e6bb7f" providerId="ADAL" clId="{B209D14C-5784-470D-A053-090FFC016A28}" dt="2022-06-16T13:12:20.701" v="134" actId="478"/>
          <ac:spMkLst>
            <pc:docMk/>
            <pc:sldMk cId="2279146298" sldId="257"/>
            <ac:spMk id="3" creationId="{E58EAAED-F6FA-4AB9-BDFB-99CBE757775D}"/>
          </ac:spMkLst>
        </pc:spChg>
        <pc:spChg chg="add mod">
          <ac:chgData name="Huang, Bennett Yaohui" userId="8d8d6ec5-b080-422c-8408-2f2e99e6bb7f" providerId="ADAL" clId="{B209D14C-5784-470D-A053-090FFC016A28}" dt="2022-06-16T13:23:05.911" v="145" actId="14100"/>
          <ac:spMkLst>
            <pc:docMk/>
            <pc:sldMk cId="2279146298" sldId="257"/>
            <ac:spMk id="4" creationId="{F64C81AB-D56B-4841-99F4-C7F857037BB9}"/>
          </ac:spMkLst>
        </pc:spChg>
        <pc:spChg chg="add mod">
          <ac:chgData name="Huang, Bennett Yaohui" userId="8d8d6ec5-b080-422c-8408-2f2e99e6bb7f" providerId="ADAL" clId="{B209D14C-5784-470D-A053-090FFC016A28}" dt="2022-06-16T13:42:04.923" v="481" actId="20577"/>
          <ac:spMkLst>
            <pc:docMk/>
            <pc:sldMk cId="2279146298" sldId="257"/>
            <ac:spMk id="5" creationId="{F0461F96-12B9-437A-B4AD-EDA60A7FAE89}"/>
          </ac:spMkLst>
        </pc:spChg>
        <pc:spChg chg="add del mod">
          <ac:chgData name="Huang, Bennett Yaohui" userId="8d8d6ec5-b080-422c-8408-2f2e99e6bb7f" providerId="ADAL" clId="{B209D14C-5784-470D-A053-090FFC016A28}" dt="2022-06-16T13:24:35.940" v="155"/>
          <ac:spMkLst>
            <pc:docMk/>
            <pc:sldMk cId="2279146298" sldId="257"/>
            <ac:spMk id="6" creationId="{41BBCEB4-6AED-41AD-9C36-A9417AB39FE9}"/>
          </ac:spMkLst>
        </pc:spChg>
        <pc:spChg chg="add mod">
          <ac:chgData name="Huang, Bennett Yaohui" userId="8d8d6ec5-b080-422c-8408-2f2e99e6bb7f" providerId="ADAL" clId="{B209D14C-5784-470D-A053-090FFC016A28}" dt="2022-06-16T13:43:23.386" v="496" actId="1076"/>
          <ac:spMkLst>
            <pc:docMk/>
            <pc:sldMk cId="2279146298" sldId="257"/>
            <ac:spMk id="8" creationId="{127B3D38-D8CB-4811-BBAE-EC4DC0F09EAF}"/>
          </ac:spMkLst>
        </pc:spChg>
        <pc:spChg chg="add mod">
          <ac:chgData name="Huang, Bennett Yaohui" userId="8d8d6ec5-b080-422c-8408-2f2e99e6bb7f" providerId="ADAL" clId="{B209D14C-5784-470D-A053-090FFC016A28}" dt="2022-06-16T13:43:29.703" v="497" actId="1076"/>
          <ac:spMkLst>
            <pc:docMk/>
            <pc:sldMk cId="2279146298" sldId="257"/>
            <ac:spMk id="9" creationId="{A9C68823-B1E8-4726-AA7F-130C8DC6627E}"/>
          </ac:spMkLst>
        </pc:spChg>
        <pc:spChg chg="add mod">
          <ac:chgData name="Huang, Bennett Yaohui" userId="8d8d6ec5-b080-422c-8408-2f2e99e6bb7f" providerId="ADAL" clId="{B209D14C-5784-470D-A053-090FFC016A28}" dt="2022-06-16T13:46:15.995" v="709" actId="20577"/>
          <ac:spMkLst>
            <pc:docMk/>
            <pc:sldMk cId="2279146298" sldId="257"/>
            <ac:spMk id="10" creationId="{4A31E42B-DCFA-4601-9D19-BBA3B912825A}"/>
          </ac:spMkLst>
        </pc:spChg>
        <pc:spChg chg="add del mod">
          <ac:chgData name="Huang, Bennett Yaohui" userId="8d8d6ec5-b080-422c-8408-2f2e99e6bb7f" providerId="ADAL" clId="{B209D14C-5784-470D-A053-090FFC016A28}" dt="2022-06-16T13:46:32.954" v="724" actId="478"/>
          <ac:spMkLst>
            <pc:docMk/>
            <pc:sldMk cId="2279146298" sldId="257"/>
            <ac:spMk id="11" creationId="{0D894A6E-061A-42AB-8C3B-1E4DD9B38C66}"/>
          </ac:spMkLst>
        </pc:spChg>
        <pc:spChg chg="add mod">
          <ac:chgData name="Huang, Bennett Yaohui" userId="8d8d6ec5-b080-422c-8408-2f2e99e6bb7f" providerId="ADAL" clId="{B209D14C-5784-470D-A053-090FFC016A28}" dt="2022-06-16T13:47:19.588" v="792" actId="20577"/>
          <ac:spMkLst>
            <pc:docMk/>
            <pc:sldMk cId="2279146298" sldId="257"/>
            <ac:spMk id="12" creationId="{ADD64666-486B-49B0-9555-118F98E1F3BB}"/>
          </ac:spMkLst>
        </pc:spChg>
        <pc:spChg chg="add mod">
          <ac:chgData name="Huang, Bennett Yaohui" userId="8d8d6ec5-b080-422c-8408-2f2e99e6bb7f" providerId="ADAL" clId="{B209D14C-5784-470D-A053-090FFC016A28}" dt="2022-06-16T13:49:42.167" v="1033" actId="20577"/>
          <ac:spMkLst>
            <pc:docMk/>
            <pc:sldMk cId="2279146298" sldId="257"/>
            <ac:spMk id="13" creationId="{5E538121-20BB-4D53-9231-64A02B6A8182}"/>
          </ac:spMkLst>
        </pc:spChg>
        <pc:picChg chg="add mod">
          <ac:chgData name="Huang, Bennett Yaohui" userId="8d8d6ec5-b080-422c-8408-2f2e99e6bb7f" providerId="ADAL" clId="{B209D14C-5784-470D-A053-090FFC016A28}" dt="2022-06-16T13:43:19.575" v="495" actId="1076"/>
          <ac:picMkLst>
            <pc:docMk/>
            <pc:sldMk cId="2279146298" sldId="257"/>
            <ac:picMk id="7" creationId="{535E3E36-951D-4B66-8577-48BD1F9711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B905-615E-409E-AA83-BBECEA02D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DD3B3-0763-49FA-AEA8-8B81A6B4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31F5-3752-45D8-BD09-4DA1628A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C8A7-9E9C-40CC-AACA-2836A4E2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1890-3FBE-4F82-8232-DE2D3EDD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79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6AD4-838D-4A83-B9A9-39605EEE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60D9E-5468-45BF-B469-8BA23F09A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F9FA-F6D2-4A9E-8E25-123C178E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07C4-C8CE-447C-A388-A42AF5FA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BFEE-B6E5-4236-A510-256F8153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23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87915-8557-48BA-9E5B-6A71EDB0D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0341F-16F3-4503-96CC-327CF5AF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CF6A-590B-46CA-9F2E-5D0973A5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FC3F-1AD0-4FEF-BF88-5AC0D52A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A34A-FFDD-485A-AA6C-48BFB0C0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0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571C-93F0-4E91-A816-6E7CE3EE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D735-CC0C-43B6-9B27-C3EB047A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96C-E2E8-4758-88BE-B69CDBA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CF58-494D-4F10-9499-F2CC711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B938-FAEE-4CAC-A672-153FEF7B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0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59AE-F964-4433-A0D5-7BF66F7B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B31AC-DD3A-4EE5-B862-5C0D81AE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112D-A287-4AC9-9537-901772DE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B74B-C184-41D5-95D3-86CE1CB6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390F-CA52-473A-909D-FA245B7E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08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98E-6FDF-4DE5-92A5-3BCBEAB0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4674-9252-403E-A523-BFAA8F3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C2DD1-EEE4-4C93-9BE5-209E943DB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65852-5F48-4A80-8DF4-AF45B6A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4586B-EAA8-4B1A-AC24-A2E9C1B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7F1FB-FDFF-4A3F-A14B-A279F02F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9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7E16-CAE6-40BB-AF0E-A1F6AFE9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2573-7473-4606-A990-65E10C4E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7CB4D-2172-482F-821F-C1087D47A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0C229-FF1A-4288-ABBE-B6DD542E4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EB0A-7A52-4072-B0B9-59B9D6612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740F4-8DC3-48FE-A922-3E2A2915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DF5BD-28C9-4E78-B008-1E76170C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7737B-6EF4-40C8-8DFA-E7308690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8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B8E7-0343-4926-AA7C-F96D9C9A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40DA-D9CB-4341-8E51-F211BBF1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CCE17-C630-40F0-B658-6D33EBD5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0E69A-2F3C-40C4-B729-FBDADE5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4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6B067-6A4F-4B31-8359-C1149E8E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03648-3EDF-4E1E-A1A5-7E287420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38A85-CEFF-4CE6-9525-763FCA4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5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62A-A03F-42EB-86D9-43D71279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7DD3-64BC-4EB4-AB96-281A1DEA1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BB713-7B40-4300-A624-F669BECC4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A2291-9ACD-4621-90AF-A2B11305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7D46-2745-4E67-929C-96A3DC4F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AA3B-29C9-45B5-B1E0-5433CE2D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9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8C30-72CD-4C98-9AB4-E67D0AFA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A9A7C-E88C-444D-B360-6ACD59601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FEB71-03E2-4E5E-8BB4-9EAD85CA5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90225-E1C5-4C11-8013-727D8BB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5216A-032A-4805-9781-5E396F17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7952-BE37-4CD6-9C5C-05B26F77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594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2603D-1A6D-4DBF-ACE2-2E5A0164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EB06-2D32-49F2-8C8A-B6147D6B0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4B89-E2EA-4589-8F47-1C08980CA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C6F7-4E0A-4F68-B789-09A76D977F88}" type="datetimeFigureOut">
              <a:rPr lang="en-SG" smtClean="0"/>
              <a:t>16/6/2022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2EEF-AA95-48AF-BB03-FA9D2F16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9BC3-406C-4F67-8A33-887C21D9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1415-B3E0-496F-AAF2-05A2447D925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CA8C906-7B76-4155-A9EF-2A504773C469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5404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4C81AB-D56B-4841-99F4-C7F857037BB9}"/>
              </a:ext>
            </a:extLst>
          </p:cNvPr>
          <p:cNvSpPr/>
          <p:nvPr/>
        </p:nvSpPr>
        <p:spPr>
          <a:xfrm>
            <a:off x="-1" y="0"/>
            <a:ext cx="35694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61F96-12B9-437A-B4AD-EDA60A7FAE89}"/>
              </a:ext>
            </a:extLst>
          </p:cNvPr>
          <p:cNvSpPr/>
          <p:nvPr/>
        </p:nvSpPr>
        <p:spPr>
          <a:xfrm>
            <a:off x="8622535" y="0"/>
            <a:ext cx="35694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  <a:sym typeface="Wingdings" panose="05000000000000000000" pitchFamily="2" charset="2"/>
              </a:rPr>
              <a:t> Sticky nav bar</a:t>
            </a:r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E3E36-951D-4B66-8577-48BD1F97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13" y="6084066"/>
            <a:ext cx="688553" cy="688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B3D38-D8CB-4811-BBAE-EC4DC0F09EAF}"/>
              </a:ext>
            </a:extLst>
          </p:cNvPr>
          <p:cNvSpPr txBox="1"/>
          <p:nvPr/>
        </p:nvSpPr>
        <p:spPr>
          <a:xfrm>
            <a:off x="4137749" y="6384009"/>
            <a:ext cx="116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BMW SG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68823-B1E8-4726-AA7F-130C8DC6627E}"/>
              </a:ext>
            </a:extLst>
          </p:cNvPr>
          <p:cNvSpPr txBox="1"/>
          <p:nvPr/>
        </p:nvSpPr>
        <p:spPr>
          <a:xfrm>
            <a:off x="4377366" y="166214"/>
            <a:ext cx="349234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Search bus stop no. here       &lt;icon&gt;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1E42B-DCFA-4601-9D19-BBA3B912825A}"/>
              </a:ext>
            </a:extLst>
          </p:cNvPr>
          <p:cNvSpPr txBox="1"/>
          <p:nvPr/>
        </p:nvSpPr>
        <p:spPr>
          <a:xfrm>
            <a:off x="3825603" y="740617"/>
            <a:ext cx="459587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Bus Stop Information here	      &lt;refresh icon&gt;</a:t>
            </a:r>
            <a:br>
              <a:rPr lang="en-SG" dirty="0"/>
            </a:br>
            <a:r>
              <a:rPr lang="en-SG" dirty="0"/>
              <a:t>Bus Stop No. / Road Name	             &lt;tooltip?&gt;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64666-486B-49B0-9555-118F98E1F3BB}"/>
              </a:ext>
            </a:extLst>
          </p:cNvPr>
          <p:cNvSpPr txBox="1"/>
          <p:nvPr/>
        </p:nvSpPr>
        <p:spPr>
          <a:xfrm>
            <a:off x="4032173" y="1839817"/>
            <a:ext cx="1165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Bus No.</a:t>
            </a:r>
          </a:p>
          <a:p>
            <a:endParaRPr lang="en-SG" dirty="0"/>
          </a:p>
          <a:p>
            <a:r>
              <a:rPr lang="en-SG" dirty="0"/>
              <a:t>111</a:t>
            </a:r>
          </a:p>
          <a:p>
            <a:endParaRPr lang="en-SG" dirty="0"/>
          </a:p>
          <a:p>
            <a:r>
              <a:rPr lang="en-SG" dirty="0"/>
              <a:t>13</a:t>
            </a:r>
          </a:p>
          <a:p>
            <a:endParaRPr lang="en-SG" dirty="0"/>
          </a:p>
          <a:p>
            <a:r>
              <a:rPr lang="en-SG" dirty="0"/>
              <a:t>14</a:t>
            </a:r>
          </a:p>
          <a:p>
            <a:endParaRPr lang="en-SG" dirty="0"/>
          </a:p>
          <a:p>
            <a:r>
              <a:rPr lang="en-SG" dirty="0"/>
              <a:t>15</a:t>
            </a:r>
          </a:p>
          <a:p>
            <a:endParaRPr lang="en-SG" dirty="0"/>
          </a:p>
          <a:p>
            <a:r>
              <a:rPr lang="en-SG" dirty="0"/>
              <a:t>16</a:t>
            </a:r>
          </a:p>
          <a:p>
            <a:endParaRPr lang="en-SG" dirty="0"/>
          </a:p>
          <a:p>
            <a:r>
              <a:rPr lang="en-SG" dirty="0"/>
              <a:t>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38121-20BB-4D53-9231-64A02B6A8182}"/>
              </a:ext>
            </a:extLst>
          </p:cNvPr>
          <p:cNvSpPr txBox="1"/>
          <p:nvPr/>
        </p:nvSpPr>
        <p:spPr>
          <a:xfrm>
            <a:off x="5303703" y="1839817"/>
            <a:ext cx="29699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Bus No. / Mins</a:t>
            </a:r>
          </a:p>
          <a:p>
            <a:endParaRPr lang="en-SG" dirty="0"/>
          </a:p>
          <a:p>
            <a:r>
              <a:rPr lang="en-SG" dirty="0" err="1"/>
              <a:t>Arr</a:t>
            </a:r>
            <a:r>
              <a:rPr lang="en-SG" dirty="0"/>
              <a:t>	4min	8min</a:t>
            </a:r>
          </a:p>
          <a:p>
            <a:endParaRPr lang="en-SG" dirty="0"/>
          </a:p>
          <a:p>
            <a:r>
              <a:rPr lang="en-SG" dirty="0"/>
              <a:t>2min	4min	12min</a:t>
            </a:r>
          </a:p>
          <a:p>
            <a:endParaRPr lang="en-SG" dirty="0"/>
          </a:p>
          <a:p>
            <a:r>
              <a:rPr lang="en-SG" dirty="0" err="1"/>
              <a:t>Arr</a:t>
            </a:r>
            <a:r>
              <a:rPr lang="en-SG" dirty="0"/>
              <a:t>	2min	8min</a:t>
            </a:r>
          </a:p>
          <a:p>
            <a:endParaRPr lang="en-SG" dirty="0"/>
          </a:p>
          <a:p>
            <a:r>
              <a:rPr lang="en-SG" dirty="0"/>
              <a:t>3min	6min	10min</a:t>
            </a:r>
          </a:p>
          <a:p>
            <a:endParaRPr lang="en-SG" dirty="0"/>
          </a:p>
          <a:p>
            <a:r>
              <a:rPr lang="en-SG" dirty="0"/>
              <a:t>      &lt; ----Not available---- &gt;</a:t>
            </a:r>
          </a:p>
          <a:p>
            <a:endParaRPr lang="en-SG" dirty="0"/>
          </a:p>
          <a:p>
            <a:r>
              <a:rPr lang="en-SG" dirty="0"/>
              <a:t> --	--	--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914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Bennett Yaohui</dc:creator>
  <cp:lastModifiedBy>Huang, Bennett Yaohui</cp:lastModifiedBy>
  <cp:revision>6</cp:revision>
  <dcterms:created xsi:type="dcterms:W3CDTF">2022-06-16T11:18:49Z</dcterms:created>
  <dcterms:modified xsi:type="dcterms:W3CDTF">2022-06-16T14:04:12Z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7fd646-07cb-4c4e-a107-4e4d6b30ba1b_Enabled">
    <vt:lpwstr>true</vt:lpwstr>
  </property>
  <property fmtid="{D5CDD505-2E9C-101B-9397-08002B2CF9AE}" pid="3" name="MSIP_Label_927fd646-07cb-4c4e-a107-4e4d6b30ba1b_SetDate">
    <vt:lpwstr>2022-06-16T11:19:03Z</vt:lpwstr>
  </property>
  <property fmtid="{D5CDD505-2E9C-101B-9397-08002B2CF9AE}" pid="4" name="MSIP_Label_927fd646-07cb-4c4e-a107-4e4d6b30ba1b_Method">
    <vt:lpwstr>Privileged</vt:lpwstr>
  </property>
  <property fmtid="{D5CDD505-2E9C-101B-9397-08002B2CF9AE}" pid="5" name="MSIP_Label_927fd646-07cb-4c4e-a107-4e4d6b30ba1b_Name">
    <vt:lpwstr>927fd646-07cb-4c4e-a107-4e4d6b30ba1b</vt:lpwstr>
  </property>
  <property fmtid="{D5CDD505-2E9C-101B-9397-08002B2CF9AE}" pid="6" name="MSIP_Label_927fd646-07cb-4c4e-a107-4e4d6b30ba1b_SiteId">
    <vt:lpwstr>a00de4ec-48a8-43a6-be74-e31274e2060d</vt:lpwstr>
  </property>
  <property fmtid="{D5CDD505-2E9C-101B-9397-08002B2CF9AE}" pid="7" name="MSIP_Label_927fd646-07cb-4c4e-a107-4e4d6b30ba1b_ActionId">
    <vt:lpwstr>bd3b63fd-129c-4b8c-b6f9-e13549ba2745</vt:lpwstr>
  </property>
  <property fmtid="{D5CDD505-2E9C-101B-9397-08002B2CF9AE}" pid="8" name="MSIP_Label_927fd646-07cb-4c4e-a107-4e4d6b30ba1b_ContentBits">
    <vt:lpwstr>1</vt:lpwstr>
  </property>
  <property fmtid="{D5CDD505-2E9C-101B-9397-08002B2CF9AE}" pid="9" name="MerckAIPLabel">
    <vt:lpwstr>Proprietary</vt:lpwstr>
  </property>
  <property fmtid="{D5CDD505-2E9C-101B-9397-08002B2CF9AE}" pid="10" name="MerckAIPDataExchange">
    <vt:lpwstr>!MRKMIP@Proprietary</vt:lpwstr>
  </property>
</Properties>
</file>