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0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6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E576-2DB6-417B-BA09-21945B56EA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8280-BDA0-4B69-BE33-2F71D78E9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acebook.com/codegateb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0AE90-545F-4B04-A72C-97C7A55CD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250" b="80000" l="2694" r="95960">
                        <a14:foregroundMark x1="41414" y1="40000" x2="41414" y2="40000"/>
                        <a14:foregroundMark x1="53199" y1="48750" x2="53199" y2="48750"/>
                        <a14:foregroundMark x1="74747" y1="37500" x2="74747" y2="37500"/>
                        <a14:foregroundMark x1="22559" y1="46250" x2="22559" y2="46250"/>
                        <a14:foregroundMark x1="35354" y1="52500" x2="35354" y2="52500"/>
                        <a14:foregroundMark x1="46801" y1="45000" x2="46801" y2="45000"/>
                        <a14:foregroundMark x1="87542" y1="47500" x2="87542" y2="47500"/>
                        <a14:foregroundMark x1="80135" y1="37500" x2="80135" y2="37500"/>
                        <a14:foregroundMark x1="60606" y1="37500" x2="60606" y2="37500"/>
                        <a14:foregroundMark x1="10438" y1="26250" x2="10438" y2="26250"/>
                        <a14:foregroundMark x1="5387" y1="46250" x2="5387" y2="46250"/>
                        <a14:foregroundMark x1="15152" y1="40000" x2="15152" y2="40000"/>
                        <a14:foregroundMark x1="15488" y1="52500" x2="15488" y2="52500"/>
                        <a14:foregroundMark x1="12795" y1="62500" x2="12795" y2="62500"/>
                        <a14:foregroundMark x1="9091" y1="46250" x2="9091" y2="46250"/>
                        <a14:foregroundMark x1="26936" y1="45000" x2="26936" y2="45000"/>
                        <a14:foregroundMark x1="67003" y1="47500" x2="67003" y2="47500"/>
                        <a14:foregroundMark x1="94276" y1="48750" x2="94276" y2="48750"/>
                        <a14:backgroundMark x1="29630" y1="46250" x2="29630" y2="46250"/>
                        <a14:backgroundMark x1="36364" y1="47500" x2="36364" y2="47500"/>
                        <a14:backgroundMark x1="8081" y1="40000" x2="8081" y2="40000"/>
                        <a14:backgroundMark x1="92256" y1="41250" x2="92256" y2="41250"/>
                        <a14:backgroundMark x1="11448" y1="32500" x2="11448" y2="3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327" y="292443"/>
            <a:ext cx="2828925" cy="762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C80C88-EB2D-44DB-945D-B9DF82C98520}"/>
              </a:ext>
            </a:extLst>
          </p:cNvPr>
          <p:cNvCxnSpPr>
            <a:cxnSpLocks/>
          </p:cNvCxnSpPr>
          <p:nvPr/>
        </p:nvCxnSpPr>
        <p:spPr>
          <a:xfrm>
            <a:off x="3682314" y="1054443"/>
            <a:ext cx="2718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146BB0-91FA-4741-B241-54D508794027}"/>
              </a:ext>
            </a:extLst>
          </p:cNvPr>
          <p:cNvSpPr txBox="1"/>
          <p:nvPr/>
        </p:nvSpPr>
        <p:spPr>
          <a:xfrm>
            <a:off x="3657601" y="292443"/>
            <a:ext cx="292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비콘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플러딩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852347-20A0-4FA9-B624-8A09438A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63" y="34372"/>
            <a:ext cx="4786255" cy="478625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09F2BE-8186-4E14-BD0C-E915A03B75BA}"/>
              </a:ext>
            </a:extLst>
          </p:cNvPr>
          <p:cNvSpPr/>
          <p:nvPr/>
        </p:nvSpPr>
        <p:spPr>
          <a:xfrm>
            <a:off x="315482" y="1576977"/>
            <a:ext cx="6925577" cy="2570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페이스북 댓글이 와이파이로 나타난다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재미있는 메시지를 페이스북 댓글로 작성해주세요</a:t>
            </a:r>
            <a:r>
              <a:rPr lang="en-US" altLang="ko-KR" sz="2000" dirty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시간마다 좋아요 수를 체크해 코인을 드립니다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E385B22-C4FF-491F-87EB-FF2BA3BD596C}"/>
              </a:ext>
            </a:extLst>
          </p:cNvPr>
          <p:cNvSpPr/>
          <p:nvPr/>
        </p:nvSpPr>
        <p:spPr>
          <a:xfrm>
            <a:off x="315482" y="4434368"/>
            <a:ext cx="6925577" cy="4874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8FDC4-F3FC-46AA-92F1-D0CF27687A32}"/>
              </a:ext>
            </a:extLst>
          </p:cNvPr>
          <p:cNvSpPr txBox="1"/>
          <p:nvPr/>
        </p:nvSpPr>
        <p:spPr>
          <a:xfrm>
            <a:off x="609601" y="4707925"/>
            <a:ext cx="236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이용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14EF5-4355-454A-8BE1-596C81D5B73D}"/>
              </a:ext>
            </a:extLst>
          </p:cNvPr>
          <p:cNvSpPr txBox="1"/>
          <p:nvPr/>
        </p:nvSpPr>
        <p:spPr>
          <a:xfrm>
            <a:off x="1272747" y="5612428"/>
            <a:ext cx="56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5"/>
              </a:rPr>
              <a:t>https://www.facebook.com/codegatebf</a:t>
            </a:r>
            <a:r>
              <a:rPr lang="ko-KR" altLang="en-US" sz="2000" dirty="0"/>
              <a:t>로 접속한다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F78B41-C1FB-4488-8D81-7DBEB3EE9904}"/>
              </a:ext>
            </a:extLst>
          </p:cNvPr>
          <p:cNvSpPr/>
          <p:nvPr/>
        </p:nvSpPr>
        <p:spPr>
          <a:xfrm>
            <a:off x="481915" y="5546762"/>
            <a:ext cx="691979" cy="7078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FEF476-6563-4EA6-B254-9F239126CB0E}"/>
              </a:ext>
            </a:extLst>
          </p:cNvPr>
          <p:cNvCxnSpPr/>
          <p:nvPr/>
        </p:nvCxnSpPr>
        <p:spPr>
          <a:xfrm>
            <a:off x="1272747" y="6141308"/>
            <a:ext cx="5684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9B6171-5ADB-4AD9-9494-83958A5F50AB}"/>
              </a:ext>
            </a:extLst>
          </p:cNvPr>
          <p:cNvSpPr txBox="1"/>
          <p:nvPr/>
        </p:nvSpPr>
        <p:spPr>
          <a:xfrm>
            <a:off x="1272747" y="6552543"/>
            <a:ext cx="56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게시물을 클릭한다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B975DD-0EEE-41E6-A3BC-7CE2A91BDE68}"/>
              </a:ext>
            </a:extLst>
          </p:cNvPr>
          <p:cNvSpPr/>
          <p:nvPr/>
        </p:nvSpPr>
        <p:spPr>
          <a:xfrm>
            <a:off x="481915" y="6486877"/>
            <a:ext cx="691979" cy="7078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66D837-8BEA-4496-A7C2-1E8889A7170F}"/>
              </a:ext>
            </a:extLst>
          </p:cNvPr>
          <p:cNvCxnSpPr/>
          <p:nvPr/>
        </p:nvCxnSpPr>
        <p:spPr>
          <a:xfrm>
            <a:off x="1272747" y="7081423"/>
            <a:ext cx="5684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8C33E5-11BF-4D0E-802F-416E4A46FDCA}"/>
              </a:ext>
            </a:extLst>
          </p:cNvPr>
          <p:cNvSpPr txBox="1"/>
          <p:nvPr/>
        </p:nvSpPr>
        <p:spPr>
          <a:xfrm>
            <a:off x="1272747" y="7493659"/>
            <a:ext cx="56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나만의 메시지를 </a:t>
            </a:r>
            <a:r>
              <a:rPr lang="ko-KR" altLang="en-US" sz="2000" b="1" dirty="0"/>
              <a:t>댓글</a:t>
            </a:r>
            <a:r>
              <a:rPr lang="ko-KR" altLang="en-US" sz="2000" dirty="0"/>
              <a:t>로 적는다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322CFC4-48B4-4F3B-9EA4-996AEDA06563}"/>
              </a:ext>
            </a:extLst>
          </p:cNvPr>
          <p:cNvSpPr/>
          <p:nvPr/>
        </p:nvSpPr>
        <p:spPr>
          <a:xfrm>
            <a:off x="481915" y="7427993"/>
            <a:ext cx="691979" cy="7078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3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224A85F-9B24-41CB-ACCA-3FC1CEE40565}"/>
              </a:ext>
            </a:extLst>
          </p:cNvPr>
          <p:cNvCxnSpPr/>
          <p:nvPr/>
        </p:nvCxnSpPr>
        <p:spPr>
          <a:xfrm>
            <a:off x="1272747" y="8022539"/>
            <a:ext cx="5684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EAC3D1-CAD5-4513-9C6E-C76063C3128D}"/>
              </a:ext>
            </a:extLst>
          </p:cNvPr>
          <p:cNvSpPr txBox="1"/>
          <p:nvPr/>
        </p:nvSpPr>
        <p:spPr>
          <a:xfrm>
            <a:off x="1272747" y="8392186"/>
            <a:ext cx="568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재미있는 댓글에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 </a:t>
            </a:r>
            <a:r>
              <a:rPr lang="ko-KR" altLang="en-US" sz="2000" dirty="0"/>
              <a:t>                 를 누른다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E8C8A4-CCCA-4C68-8782-45AD0219220B}"/>
              </a:ext>
            </a:extLst>
          </p:cNvPr>
          <p:cNvSpPr/>
          <p:nvPr/>
        </p:nvSpPr>
        <p:spPr>
          <a:xfrm>
            <a:off x="481915" y="8326520"/>
            <a:ext cx="691979" cy="7078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4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70B56-05C9-4927-B143-E8C3C2EC8A4D}"/>
              </a:ext>
            </a:extLst>
          </p:cNvPr>
          <p:cNvCxnSpPr/>
          <p:nvPr/>
        </p:nvCxnSpPr>
        <p:spPr>
          <a:xfrm>
            <a:off x="1272747" y="8921066"/>
            <a:ext cx="5684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A10F39A-3729-48DC-A020-2ACD6753C7ED}"/>
              </a:ext>
            </a:extLst>
          </p:cNvPr>
          <p:cNvSpPr/>
          <p:nvPr/>
        </p:nvSpPr>
        <p:spPr>
          <a:xfrm>
            <a:off x="7699863" y="4432661"/>
            <a:ext cx="4786255" cy="23229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66D40A-2D7B-406F-894B-12189854FC7A}"/>
              </a:ext>
            </a:extLst>
          </p:cNvPr>
          <p:cNvSpPr txBox="1"/>
          <p:nvPr/>
        </p:nvSpPr>
        <p:spPr>
          <a:xfrm>
            <a:off x="8040132" y="4544427"/>
            <a:ext cx="323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Beacon frame?</a:t>
            </a:r>
            <a:endParaRPr lang="ko-KR" altLang="en-US" sz="4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98F38-9E69-43F2-93C8-B85410199810}"/>
              </a:ext>
            </a:extLst>
          </p:cNvPr>
          <p:cNvSpPr txBox="1"/>
          <p:nvPr/>
        </p:nvSpPr>
        <p:spPr>
          <a:xfrm>
            <a:off x="8040130" y="5170135"/>
            <a:ext cx="4279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WIFI </a:t>
            </a:r>
            <a:r>
              <a:rPr lang="ko-KR" altLang="en-US" sz="2000" dirty="0"/>
              <a:t>이름으로 기기들에게 표현된다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공유기</a:t>
            </a:r>
            <a:r>
              <a:rPr lang="en-US" altLang="ko-KR" sz="2000" dirty="0"/>
              <a:t>(AP)</a:t>
            </a:r>
            <a:r>
              <a:rPr lang="ko-KR" altLang="en-US" sz="2000" dirty="0"/>
              <a:t>가 관할하는 무선 네트워크</a:t>
            </a:r>
            <a:r>
              <a:rPr lang="en-US" altLang="ko-KR" sz="2000" dirty="0"/>
              <a:t>(BSS)</a:t>
            </a:r>
            <a:r>
              <a:rPr lang="ko-KR" altLang="en-US" sz="2000" dirty="0"/>
              <a:t>의 존재를 정기적으로 알리는 방송 프레임이다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0A303F-7097-4886-A8FF-468EDC54142A}"/>
              </a:ext>
            </a:extLst>
          </p:cNvPr>
          <p:cNvSpPr/>
          <p:nvPr/>
        </p:nvSpPr>
        <p:spPr>
          <a:xfrm>
            <a:off x="7699863" y="6952655"/>
            <a:ext cx="4786255" cy="23229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D75E-8353-47B5-9055-9765818EC8BD}"/>
              </a:ext>
            </a:extLst>
          </p:cNvPr>
          <p:cNvSpPr txBox="1"/>
          <p:nvPr/>
        </p:nvSpPr>
        <p:spPr>
          <a:xfrm>
            <a:off x="8040133" y="7064422"/>
            <a:ext cx="42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Beacon flooding</a:t>
            </a:r>
            <a:endParaRPr lang="ko-KR" altLang="en-US" sz="4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A792E-9C0C-4A30-BB32-BA2230CD7446}"/>
              </a:ext>
            </a:extLst>
          </p:cNvPr>
          <p:cNvSpPr txBox="1"/>
          <p:nvPr/>
        </p:nvSpPr>
        <p:spPr>
          <a:xfrm>
            <a:off x="8040130" y="7707022"/>
            <a:ext cx="4279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가짜 </a:t>
            </a:r>
            <a:r>
              <a:rPr lang="en-US" altLang="ko-KR" sz="2000" dirty="0"/>
              <a:t>Beacon frame </a:t>
            </a:r>
            <a:r>
              <a:rPr lang="ko-KR" altLang="en-US" sz="2000" dirty="0"/>
              <a:t>패킷을 많이 전송해서 사용 가능한 </a:t>
            </a:r>
            <a:r>
              <a:rPr lang="en-US" altLang="ko-KR" sz="2000" dirty="0"/>
              <a:t>WIFI</a:t>
            </a:r>
            <a:r>
              <a:rPr lang="ko-KR" altLang="en-US" sz="2000" dirty="0"/>
              <a:t>인 것처럼 속인다</a:t>
            </a:r>
            <a:r>
              <a:rPr lang="en-US" altLang="ko-KR" sz="2000" dirty="0"/>
              <a:t>. </a:t>
            </a:r>
            <a:r>
              <a:rPr lang="ko-KR" altLang="en-US" sz="2000" dirty="0"/>
              <a:t>당하면 정상적인 인터넷 접속이 불가능하게 된다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E06F9-2D8F-413E-A57C-DECB7DCB0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396">
            <a:off x="4210838" y="8073858"/>
            <a:ext cx="912300" cy="8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A88A19-0603-41B3-856C-F11503AB5890}"/>
              </a:ext>
            </a:extLst>
          </p:cNvPr>
          <p:cNvSpPr/>
          <p:nvPr/>
        </p:nvSpPr>
        <p:spPr>
          <a:xfrm>
            <a:off x="302739" y="259491"/>
            <a:ext cx="12196119" cy="90575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9044ED-5FCB-4F1E-BA51-9DD4D095528F}"/>
              </a:ext>
            </a:extLst>
          </p:cNvPr>
          <p:cNvSpPr/>
          <p:nvPr/>
        </p:nvSpPr>
        <p:spPr>
          <a:xfrm>
            <a:off x="2836643" y="1285103"/>
            <a:ext cx="7128313" cy="132217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Wave1">
              <a:avLst>
                <a:gd name="adj1" fmla="val 3779"/>
                <a:gd name="adj2" fmla="val 347"/>
              </a:avLst>
            </a:prstTxWarp>
            <a:spAutoFit/>
          </a:bodyPr>
          <a:lstStyle/>
          <a:p>
            <a:pPr lvl="1" algn="ctr"/>
            <a:r>
              <a:rPr lang="ko-KR" altLang="en-US" sz="5400" b="1" cap="none" spc="0" dirty="0" err="1">
                <a:ln w="66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비콘</a:t>
            </a:r>
            <a:r>
              <a:rPr lang="ko-KR" altLang="en-US" sz="5400" b="1" cap="none" spc="0" dirty="0">
                <a:ln w="66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5400" b="1" cap="none" spc="0" dirty="0" err="1">
                <a:ln w="66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플러딩</a:t>
            </a:r>
            <a:endParaRPr lang="en-US" altLang="ko-KR" sz="5400" b="1" cap="none" spc="0" dirty="0">
              <a:ln w="66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A6DF47-3FFE-4744-8A29-31C4D845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58" y="259491"/>
            <a:ext cx="2828925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DD6F88-394F-4C91-ABC7-1BA97CA4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20" y="4448719"/>
            <a:ext cx="3466845" cy="3466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0840D0-C5BC-4D91-BCC1-98BEF14B7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555">
            <a:off x="1220189" y="3006989"/>
            <a:ext cx="2590585" cy="2590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753EB4-F89E-4689-BFC3-5ED332795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4480">
            <a:off x="2682408" y="6651167"/>
            <a:ext cx="2590585" cy="2590585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A1D9A371-B4DB-4D5A-BF1C-E64A8E634366}"/>
              </a:ext>
            </a:extLst>
          </p:cNvPr>
          <p:cNvSpPr/>
          <p:nvPr/>
        </p:nvSpPr>
        <p:spPr>
          <a:xfrm>
            <a:off x="5498755" y="3040048"/>
            <a:ext cx="6734431" cy="2817340"/>
          </a:xfrm>
          <a:prstGeom prst="wedgeEllipseCallout">
            <a:avLst>
              <a:gd name="adj1" fmla="val -56744"/>
              <a:gd name="adj2" fmla="val 3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이용 방법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/>
              <a:t>로 접속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ctr"/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6FE84-A063-4995-B13A-0D8026BC71EC}"/>
              </a:ext>
            </a:extLst>
          </p:cNvPr>
          <p:cNvSpPr txBox="1"/>
          <p:nvPr/>
        </p:nvSpPr>
        <p:spPr>
          <a:xfrm>
            <a:off x="5968310" y="4175666"/>
            <a:ext cx="5795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https://www.facebook.com/codegatebf </a:t>
            </a:r>
            <a:r>
              <a:rPr lang="ko-KR" altLang="en-US" sz="2000" b="1" dirty="0"/>
              <a:t>로 접속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나만의 메시지를 댓글로 작성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EB5EFE-35B3-4EEF-AFAF-680E25153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396">
            <a:off x="5985287" y="6223672"/>
            <a:ext cx="2309175" cy="215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D5347E-FDC0-4251-AC66-7D7E2F248B44}"/>
              </a:ext>
            </a:extLst>
          </p:cNvPr>
          <p:cNvSpPr txBox="1"/>
          <p:nvPr/>
        </p:nvSpPr>
        <p:spPr>
          <a:xfrm>
            <a:off x="8449296" y="6930796"/>
            <a:ext cx="378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마음에 드는 </a:t>
            </a:r>
            <a:r>
              <a:rPr lang="ko-KR" altLang="en-US" sz="3000" b="1" dirty="0"/>
              <a:t>댓글</a:t>
            </a:r>
            <a:r>
              <a:rPr lang="ko-KR" altLang="en-US" sz="3000" dirty="0"/>
              <a:t>에</a:t>
            </a:r>
            <a:endParaRPr lang="en-US" altLang="ko-KR" sz="3000" dirty="0"/>
          </a:p>
          <a:p>
            <a:r>
              <a:rPr lang="ko-KR" altLang="en-US" sz="3000" dirty="0" err="1"/>
              <a:t>좋아요를</a:t>
            </a:r>
            <a:r>
              <a:rPr lang="ko-KR" altLang="en-US" sz="3000" dirty="0"/>
              <a:t> 눌러주세요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0376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130</Words>
  <Application>Microsoft Office PowerPoint</Application>
  <PresentationFormat>A3 용지(297x420mm)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SonMinWoo</dc:creator>
  <cp:lastModifiedBy>경수 이</cp:lastModifiedBy>
  <cp:revision>27</cp:revision>
  <dcterms:created xsi:type="dcterms:W3CDTF">2019-03-09T19:52:03Z</dcterms:created>
  <dcterms:modified xsi:type="dcterms:W3CDTF">2019-03-12T05:25:24Z</dcterms:modified>
</cp:coreProperties>
</file>