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7" r:id="rId2"/>
    <p:sldId id="260" r:id="rId3"/>
    <p:sldId id="258" r:id="rId4"/>
    <p:sldId id="259" r:id="rId5"/>
    <p:sldId id="261" r:id="rId6"/>
    <p:sldId id="264" r:id="rId7"/>
    <p:sldId id="267" r:id="rId8"/>
    <p:sldId id="263" r:id="rId9"/>
    <p:sldId id="266" r:id="rId10"/>
    <p:sldId id="262" r:id="rId11"/>
    <p:sldId id="265"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Ikram Hussain" initials="MIH" lastIdx="2" clrIdx="0">
    <p:extLst>
      <p:ext uri="{19B8F6BF-5375-455C-9EA6-DF929625EA0E}">
        <p15:presenceInfo xmlns:p15="http://schemas.microsoft.com/office/powerpoint/2012/main" userId="df964b336c056a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8D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Ikram Hussain" userId="df964b336c056a4f" providerId="LiveId" clId="{AF416811-ED15-40BB-8F88-EFED1D06278C}"/>
    <pc:docChg chg="undo custSel addSld delSld modSld sldOrd">
      <pc:chgData name="Mohammed Ikram Hussain" userId="df964b336c056a4f" providerId="LiveId" clId="{AF416811-ED15-40BB-8F88-EFED1D06278C}" dt="2023-01-03T07:45:40.814" v="5253" actId="20577"/>
      <pc:docMkLst>
        <pc:docMk/>
      </pc:docMkLst>
      <pc:sldChg chg="modSp del">
        <pc:chgData name="Mohammed Ikram Hussain" userId="df964b336c056a4f" providerId="LiveId" clId="{AF416811-ED15-40BB-8F88-EFED1D06278C}" dt="2022-12-28T14:22:31.732" v="32" actId="47"/>
        <pc:sldMkLst>
          <pc:docMk/>
          <pc:sldMk cId="77708841" sldId="256"/>
        </pc:sldMkLst>
        <pc:spChg chg="mod">
          <ac:chgData name="Mohammed Ikram Hussain" userId="df964b336c056a4f" providerId="LiveId" clId="{AF416811-ED15-40BB-8F88-EFED1D06278C}" dt="2022-12-28T14:22:17.692" v="31"/>
          <ac:spMkLst>
            <pc:docMk/>
            <pc:sldMk cId="77708841" sldId="256"/>
            <ac:spMk id="2" creationId="{A40D06B8-B977-8E66-FBC1-8F7AABF16F3E}"/>
          </ac:spMkLst>
        </pc:spChg>
        <pc:spChg chg="mod">
          <ac:chgData name="Mohammed Ikram Hussain" userId="df964b336c056a4f" providerId="LiveId" clId="{AF416811-ED15-40BB-8F88-EFED1D06278C}" dt="2022-12-28T14:22:17.692" v="31"/>
          <ac:spMkLst>
            <pc:docMk/>
            <pc:sldMk cId="77708841" sldId="256"/>
            <ac:spMk id="3" creationId="{83E47702-0699-E1F2-436F-F5ED0BC9E00E}"/>
          </ac:spMkLst>
        </pc:spChg>
      </pc:sldChg>
      <pc:sldChg chg="addSp delSp modSp mod modTransition setBg modAnim">
        <pc:chgData name="Mohammed Ikram Hussain" userId="df964b336c056a4f" providerId="LiveId" clId="{AF416811-ED15-40BB-8F88-EFED1D06278C}" dt="2023-01-03T07:45:40.814" v="5253" actId="20577"/>
        <pc:sldMkLst>
          <pc:docMk/>
          <pc:sldMk cId="886551541" sldId="257"/>
        </pc:sldMkLst>
        <pc:spChg chg="add mod">
          <ac:chgData name="Mohammed Ikram Hussain" userId="df964b336c056a4f" providerId="LiveId" clId="{AF416811-ED15-40BB-8F88-EFED1D06278C}" dt="2023-01-03T07:45:40.814" v="5253" actId="20577"/>
          <ac:spMkLst>
            <pc:docMk/>
            <pc:sldMk cId="886551541" sldId="257"/>
            <ac:spMk id="2" creationId="{ECEF3D78-5E80-4AE0-A6E9-002376ACB1ED}"/>
          </ac:spMkLst>
        </pc:spChg>
        <pc:spChg chg="mod">
          <ac:chgData name="Mohammed Ikram Hussain" userId="df964b336c056a4f" providerId="LiveId" clId="{AF416811-ED15-40BB-8F88-EFED1D06278C}" dt="2022-12-28T14:21:47.367" v="27" actId="1076"/>
          <ac:spMkLst>
            <pc:docMk/>
            <pc:sldMk cId="886551541" sldId="257"/>
            <ac:spMk id="5" creationId="{BA5E35DE-52C7-D4F9-A1B7-5662FA2E5D6B}"/>
          </ac:spMkLst>
        </pc:spChg>
        <pc:spChg chg="mod">
          <ac:chgData name="Mohammed Ikram Hussain" userId="df964b336c056a4f" providerId="LiveId" clId="{AF416811-ED15-40BB-8F88-EFED1D06278C}" dt="2022-12-28T14:21:53.686" v="28" actId="1076"/>
          <ac:spMkLst>
            <pc:docMk/>
            <pc:sldMk cId="886551541" sldId="257"/>
            <ac:spMk id="7" creationId="{1DF4A921-2056-1C40-DDE3-DF682A855FF5}"/>
          </ac:spMkLst>
        </pc:spChg>
        <pc:grpChg chg="mod">
          <ac:chgData name="Mohammed Ikram Hussain" userId="df964b336c056a4f" providerId="LiveId" clId="{AF416811-ED15-40BB-8F88-EFED1D06278C}" dt="2022-12-28T14:17:51.784" v="9" actId="338"/>
          <ac:grpSpMkLst>
            <pc:docMk/>
            <pc:sldMk cId="886551541" sldId="257"/>
            <ac:grpSpMk id="1" creationId="{00000000-0000-0000-0000-000000000000}"/>
          </ac:grpSpMkLst>
        </pc:grpChg>
        <pc:grpChg chg="mod">
          <ac:chgData name="Mohammed Ikram Hussain" userId="df964b336c056a4f" providerId="LiveId" clId="{AF416811-ED15-40BB-8F88-EFED1D06278C}" dt="2022-12-28T14:21:53.686" v="28" actId="1076"/>
          <ac:grpSpMkLst>
            <pc:docMk/>
            <pc:sldMk cId="886551541" sldId="257"/>
            <ac:grpSpMk id="6" creationId="{41257C12-127C-16DA-A295-0E11460DB530}"/>
          </ac:grpSpMkLst>
        </pc:grpChg>
        <pc:picChg chg="del mod modCrop">
          <ac:chgData name="Mohammed Ikram Hussain" userId="df964b336c056a4f" providerId="LiveId" clId="{AF416811-ED15-40BB-8F88-EFED1D06278C}" dt="2022-12-28T14:17:51.784" v="9" actId="338"/>
          <ac:picMkLst>
            <pc:docMk/>
            <pc:sldMk cId="886551541" sldId="257"/>
            <ac:picMk id="3" creationId="{082D306E-353A-31AD-6235-60AF50CADFD8}"/>
          </ac:picMkLst>
        </pc:picChg>
        <pc:picChg chg="mod">
          <ac:chgData name="Mohammed Ikram Hussain" userId="df964b336c056a4f" providerId="LiveId" clId="{AF416811-ED15-40BB-8F88-EFED1D06278C}" dt="2022-12-28T14:21:53.686" v="28" actId="1076"/>
          <ac:picMkLst>
            <pc:docMk/>
            <pc:sldMk cId="886551541" sldId="257"/>
            <ac:picMk id="1029" creationId="{078C2814-FA67-A2D1-A5EF-4C4AEEED7D66}"/>
          </ac:picMkLst>
        </pc:picChg>
      </pc:sldChg>
      <pc:sldChg chg="addSp modSp mod">
        <pc:chgData name="Mohammed Ikram Hussain" userId="df964b336c056a4f" providerId="LiveId" clId="{AF416811-ED15-40BB-8F88-EFED1D06278C}" dt="2023-01-03T05:17:53.971" v="392" actId="21"/>
        <pc:sldMkLst>
          <pc:docMk/>
          <pc:sldMk cId="757587368" sldId="261"/>
        </pc:sldMkLst>
        <pc:spChg chg="add mod">
          <ac:chgData name="Mohammed Ikram Hussain" userId="df964b336c056a4f" providerId="LiveId" clId="{AF416811-ED15-40BB-8F88-EFED1D06278C}" dt="2023-01-03T05:17:53.971" v="392" actId="21"/>
          <ac:spMkLst>
            <pc:docMk/>
            <pc:sldMk cId="757587368" sldId="261"/>
            <ac:spMk id="3" creationId="{FA76C969-82A9-48EB-9887-80B3CDBDF7A8}"/>
          </ac:spMkLst>
        </pc:spChg>
        <pc:graphicFrameChg chg="mod">
          <ac:chgData name="Mohammed Ikram Hussain" userId="df964b336c056a4f" providerId="LiveId" clId="{AF416811-ED15-40BB-8F88-EFED1D06278C}" dt="2023-01-03T05:12:01.582" v="160" actId="14100"/>
          <ac:graphicFrameMkLst>
            <pc:docMk/>
            <pc:sldMk cId="757587368" sldId="261"/>
            <ac:graphicFrameMk id="2" creationId="{3C6FECE0-B42D-40AD-840C-7E81A942F4D6}"/>
          </ac:graphicFrameMkLst>
        </pc:graphicFrameChg>
      </pc:sldChg>
      <pc:sldChg chg="addSp modSp mod ord">
        <pc:chgData name="Mohammed Ikram Hussain" userId="df964b336c056a4f" providerId="LiveId" clId="{AF416811-ED15-40BB-8F88-EFED1D06278C}" dt="2023-01-03T05:53:17.367" v="1679"/>
        <pc:sldMkLst>
          <pc:docMk/>
          <pc:sldMk cId="427215499" sldId="262"/>
        </pc:sldMkLst>
        <pc:spChg chg="add mod">
          <ac:chgData name="Mohammed Ikram Hussain" userId="df964b336c056a4f" providerId="LiveId" clId="{AF416811-ED15-40BB-8F88-EFED1D06278C}" dt="2023-01-03T05:14:49.386" v="260"/>
          <ac:spMkLst>
            <pc:docMk/>
            <pc:sldMk cId="427215499" sldId="262"/>
            <ac:spMk id="3" creationId="{31131A15-2B3D-E5A2-5718-411C2FB87EA7}"/>
          </ac:spMkLst>
        </pc:spChg>
        <pc:graphicFrameChg chg="mod">
          <ac:chgData name="Mohammed Ikram Hussain" userId="df964b336c056a4f" providerId="LiveId" clId="{AF416811-ED15-40BB-8F88-EFED1D06278C}" dt="2023-01-03T05:14:40.012" v="256" actId="14100"/>
          <ac:graphicFrameMkLst>
            <pc:docMk/>
            <pc:sldMk cId="427215499" sldId="262"/>
            <ac:graphicFrameMk id="2" creationId="{0528F999-4064-4B86-B5E9-2183308EDEB9}"/>
          </ac:graphicFrameMkLst>
        </pc:graphicFrameChg>
      </pc:sldChg>
      <pc:sldChg chg="addSp modSp new mod">
        <pc:chgData name="Mohammed Ikram Hussain" userId="df964b336c056a4f" providerId="LiveId" clId="{AF416811-ED15-40BB-8F88-EFED1D06278C}" dt="2023-01-03T05:16:59.969" v="373" actId="14100"/>
        <pc:sldMkLst>
          <pc:docMk/>
          <pc:sldMk cId="2936621293" sldId="263"/>
        </pc:sldMkLst>
        <pc:spChg chg="add mod">
          <ac:chgData name="Mohammed Ikram Hussain" userId="df964b336c056a4f" providerId="LiveId" clId="{AF416811-ED15-40BB-8F88-EFED1D06278C}" dt="2023-01-03T05:16:55.317" v="372"/>
          <ac:spMkLst>
            <pc:docMk/>
            <pc:sldMk cId="2936621293" sldId="263"/>
            <ac:spMk id="3" creationId="{BA74F408-5233-C0EB-7202-3A7AE2F89999}"/>
          </ac:spMkLst>
        </pc:spChg>
        <pc:graphicFrameChg chg="add mod">
          <ac:chgData name="Mohammed Ikram Hussain" userId="df964b336c056a4f" providerId="LiveId" clId="{AF416811-ED15-40BB-8F88-EFED1D06278C}" dt="2023-01-03T05:16:59.969" v="373" actId="14100"/>
          <ac:graphicFrameMkLst>
            <pc:docMk/>
            <pc:sldMk cId="2936621293" sldId="263"/>
            <ac:graphicFrameMk id="2" creationId="{17897F51-C499-47C8-A103-3E9C74171389}"/>
          </ac:graphicFrameMkLst>
        </pc:graphicFrameChg>
      </pc:sldChg>
      <pc:sldChg chg="addSp modSp new mod">
        <pc:chgData name="Mohammed Ikram Hussain" userId="df964b336c056a4f" providerId="LiveId" clId="{AF416811-ED15-40BB-8F88-EFED1D06278C}" dt="2023-01-03T06:50:03.515" v="2912" actId="2711"/>
        <pc:sldMkLst>
          <pc:docMk/>
          <pc:sldMk cId="330666084" sldId="264"/>
        </pc:sldMkLst>
        <pc:spChg chg="mod">
          <ac:chgData name="Mohammed Ikram Hussain" userId="df964b336c056a4f" providerId="LiveId" clId="{AF416811-ED15-40BB-8F88-EFED1D06278C}" dt="2023-01-03T05:18:08.074" v="395" actId="1076"/>
          <ac:spMkLst>
            <pc:docMk/>
            <pc:sldMk cId="330666084" sldId="264"/>
            <ac:spMk id="2" creationId="{4835E175-6C98-24DE-D393-04CA86AD62C8}"/>
          </ac:spMkLst>
        </pc:spChg>
        <pc:spChg chg="mod">
          <ac:chgData name="Mohammed Ikram Hussain" userId="df964b336c056a4f" providerId="LiveId" clId="{AF416811-ED15-40BB-8F88-EFED1D06278C}" dt="2023-01-03T06:50:03.515" v="2912" actId="2711"/>
          <ac:spMkLst>
            <pc:docMk/>
            <pc:sldMk cId="330666084" sldId="264"/>
            <ac:spMk id="3" creationId="{AFB43B98-2A39-CD06-808D-4A342B375AB4}"/>
          </ac:spMkLst>
        </pc:spChg>
        <pc:spChg chg="add mod">
          <ac:chgData name="Mohammed Ikram Hussain" userId="df964b336c056a4f" providerId="LiveId" clId="{AF416811-ED15-40BB-8F88-EFED1D06278C}" dt="2023-01-03T05:32:36.475" v="999" actId="207"/>
          <ac:spMkLst>
            <pc:docMk/>
            <pc:sldMk cId="330666084" sldId="264"/>
            <ac:spMk id="4" creationId="{FC195B6C-ABB9-140F-6CFB-8D7C52EED923}"/>
          </ac:spMkLst>
        </pc:spChg>
      </pc:sldChg>
      <pc:sldChg chg="new del">
        <pc:chgData name="Mohammed Ikram Hussain" userId="df964b336c056a4f" providerId="LiveId" clId="{AF416811-ED15-40BB-8F88-EFED1D06278C}" dt="2023-01-03T05:17:14.736" v="375" actId="680"/>
        <pc:sldMkLst>
          <pc:docMk/>
          <pc:sldMk cId="3728129809" sldId="264"/>
        </pc:sldMkLst>
      </pc:sldChg>
      <pc:sldChg chg="new del">
        <pc:chgData name="Mohammed Ikram Hussain" userId="df964b336c056a4f" providerId="LiveId" clId="{AF416811-ED15-40BB-8F88-EFED1D06278C}" dt="2023-01-03T05:37:40.633" v="1006" actId="680"/>
        <pc:sldMkLst>
          <pc:docMk/>
          <pc:sldMk cId="760429524" sldId="265"/>
        </pc:sldMkLst>
      </pc:sldChg>
      <pc:sldChg chg="addSp delSp new del mod">
        <pc:chgData name="Mohammed Ikram Hussain" userId="df964b336c056a4f" providerId="LiveId" clId="{AF416811-ED15-40BB-8F88-EFED1D06278C}" dt="2023-01-03T05:37:35.668" v="1004" actId="47"/>
        <pc:sldMkLst>
          <pc:docMk/>
          <pc:sldMk cId="2527527171" sldId="265"/>
        </pc:sldMkLst>
        <pc:spChg chg="add del">
          <ac:chgData name="Mohammed Ikram Hussain" userId="df964b336c056a4f" providerId="LiveId" clId="{AF416811-ED15-40BB-8F88-EFED1D06278C}" dt="2023-01-03T05:37:33.429" v="1003" actId="22"/>
          <ac:spMkLst>
            <pc:docMk/>
            <pc:sldMk cId="2527527171" sldId="265"/>
            <ac:spMk id="3" creationId="{DAB0FA5C-040A-6285-CA13-8A82B51D0C77}"/>
          </ac:spMkLst>
        </pc:spChg>
      </pc:sldChg>
      <pc:sldChg chg="addSp modSp new mod ord">
        <pc:chgData name="Mohammed Ikram Hussain" userId="df964b336c056a4f" providerId="LiveId" clId="{AF416811-ED15-40BB-8F88-EFED1D06278C}" dt="2023-01-03T07:45:28.048" v="5247" actId="1076"/>
        <pc:sldMkLst>
          <pc:docMk/>
          <pc:sldMk cId="4068080323" sldId="265"/>
        </pc:sldMkLst>
        <pc:spChg chg="mod">
          <ac:chgData name="Mohammed Ikram Hussain" userId="df964b336c056a4f" providerId="LiveId" clId="{AF416811-ED15-40BB-8F88-EFED1D06278C}" dt="2023-01-03T07:45:24.822" v="5246" actId="14100"/>
          <ac:spMkLst>
            <pc:docMk/>
            <pc:sldMk cId="4068080323" sldId="265"/>
            <ac:spMk id="2" creationId="{9A03811E-F526-4070-EE16-54E21C0BA93E}"/>
          </ac:spMkLst>
        </pc:spChg>
        <pc:spChg chg="mod">
          <ac:chgData name="Mohammed Ikram Hussain" userId="df964b336c056a4f" providerId="LiveId" clId="{AF416811-ED15-40BB-8F88-EFED1D06278C}" dt="2023-01-03T06:50:47.810" v="2916" actId="255"/>
          <ac:spMkLst>
            <pc:docMk/>
            <pc:sldMk cId="4068080323" sldId="265"/>
            <ac:spMk id="3" creationId="{DA7CE913-22AC-E807-3791-F6480A7B0C99}"/>
          </ac:spMkLst>
        </pc:spChg>
        <pc:spChg chg="add mod">
          <ac:chgData name="Mohammed Ikram Hussain" userId="df964b336c056a4f" providerId="LiveId" clId="{AF416811-ED15-40BB-8F88-EFED1D06278C}" dt="2023-01-03T07:45:28.048" v="5247" actId="1076"/>
          <ac:spMkLst>
            <pc:docMk/>
            <pc:sldMk cId="4068080323" sldId="265"/>
            <ac:spMk id="4" creationId="{2A908827-923A-4F17-DB4E-2803EBC88E2F}"/>
          </ac:spMkLst>
        </pc:spChg>
      </pc:sldChg>
      <pc:sldChg chg="addSp delSp modSp new mod">
        <pc:chgData name="Mohammed Ikram Hussain" userId="df964b336c056a4f" providerId="LiveId" clId="{AF416811-ED15-40BB-8F88-EFED1D06278C}" dt="2023-01-03T06:50:36.104" v="2914" actId="255"/>
        <pc:sldMkLst>
          <pc:docMk/>
          <pc:sldMk cId="225056571" sldId="266"/>
        </pc:sldMkLst>
        <pc:spChg chg="mod">
          <ac:chgData name="Mohammed Ikram Hussain" userId="df964b336c056a4f" providerId="LiveId" clId="{AF416811-ED15-40BB-8F88-EFED1D06278C}" dt="2023-01-03T06:40:44.113" v="2142" actId="14100"/>
          <ac:spMkLst>
            <pc:docMk/>
            <pc:sldMk cId="225056571" sldId="266"/>
            <ac:spMk id="2" creationId="{E3835A13-F7CC-C590-2B2B-D59B6338463A}"/>
          </ac:spMkLst>
        </pc:spChg>
        <pc:spChg chg="mod">
          <ac:chgData name="Mohammed Ikram Hussain" userId="df964b336c056a4f" providerId="LiveId" clId="{AF416811-ED15-40BB-8F88-EFED1D06278C}" dt="2023-01-03T06:50:36.104" v="2914" actId="255"/>
          <ac:spMkLst>
            <pc:docMk/>
            <pc:sldMk cId="225056571" sldId="266"/>
            <ac:spMk id="3" creationId="{F7E9975C-29B5-1506-0F8C-B3892FC12692}"/>
          </ac:spMkLst>
        </pc:spChg>
        <pc:spChg chg="add del mod">
          <ac:chgData name="Mohammed Ikram Hussain" userId="df964b336c056a4f" providerId="LiveId" clId="{AF416811-ED15-40BB-8F88-EFED1D06278C}" dt="2023-01-03T06:27:01.166" v="1689"/>
          <ac:spMkLst>
            <pc:docMk/>
            <pc:sldMk cId="225056571" sldId="266"/>
            <ac:spMk id="4" creationId="{B2E3837F-45F2-0123-EC7C-C4BE6AB9B2BC}"/>
          </ac:spMkLst>
        </pc:spChg>
        <pc:spChg chg="add del mod">
          <ac:chgData name="Mohammed Ikram Hussain" userId="df964b336c056a4f" providerId="LiveId" clId="{AF416811-ED15-40BB-8F88-EFED1D06278C}" dt="2023-01-03T06:27:01.166" v="1689"/>
          <ac:spMkLst>
            <pc:docMk/>
            <pc:sldMk cId="225056571" sldId="266"/>
            <ac:spMk id="5" creationId="{3018FE87-5D6F-09EB-F5F4-CFCC799872B8}"/>
          </ac:spMkLst>
        </pc:spChg>
        <pc:spChg chg="add del mod">
          <ac:chgData name="Mohammed Ikram Hussain" userId="df964b336c056a4f" providerId="LiveId" clId="{AF416811-ED15-40BB-8F88-EFED1D06278C}" dt="2023-01-03T06:27:01.166" v="1689"/>
          <ac:spMkLst>
            <pc:docMk/>
            <pc:sldMk cId="225056571" sldId="266"/>
            <ac:spMk id="6" creationId="{0659CB6C-DC75-B336-19B0-E251AD5C87CA}"/>
          </ac:spMkLst>
        </pc:spChg>
        <pc:spChg chg="add mod">
          <ac:chgData name="Mohammed Ikram Hussain" userId="df964b336c056a4f" providerId="LiveId" clId="{AF416811-ED15-40BB-8F88-EFED1D06278C}" dt="2023-01-03T06:40:36.945" v="2141" actId="1076"/>
          <ac:spMkLst>
            <pc:docMk/>
            <pc:sldMk cId="225056571" sldId="266"/>
            <ac:spMk id="7" creationId="{69FCC233-D8E9-3BA9-DAA6-AB29862F3B25}"/>
          </ac:spMkLst>
        </pc:spChg>
      </pc:sldChg>
      <pc:sldChg chg="new del">
        <pc:chgData name="Mohammed Ikram Hussain" userId="df964b336c056a4f" providerId="LiveId" clId="{AF416811-ED15-40BB-8F88-EFED1D06278C}" dt="2023-01-03T06:25:52.713" v="1683" actId="680"/>
        <pc:sldMkLst>
          <pc:docMk/>
          <pc:sldMk cId="1477289824" sldId="266"/>
        </pc:sldMkLst>
      </pc:sldChg>
      <pc:sldChg chg="addSp modSp new mod ord">
        <pc:chgData name="Mohammed Ikram Hussain" userId="df964b336c056a4f" providerId="LiveId" clId="{AF416811-ED15-40BB-8F88-EFED1D06278C}" dt="2023-01-03T06:49:54.953" v="2911" actId="27636"/>
        <pc:sldMkLst>
          <pc:docMk/>
          <pc:sldMk cId="3297307721" sldId="267"/>
        </pc:sldMkLst>
        <pc:spChg chg="mod">
          <ac:chgData name="Mohammed Ikram Hussain" userId="df964b336c056a4f" providerId="LiveId" clId="{AF416811-ED15-40BB-8F88-EFED1D06278C}" dt="2023-01-03T06:44:28.378" v="2206" actId="122"/>
          <ac:spMkLst>
            <pc:docMk/>
            <pc:sldMk cId="3297307721" sldId="267"/>
            <ac:spMk id="2" creationId="{6BF67540-A09A-82FA-13AB-95D45DC5CCF6}"/>
          </ac:spMkLst>
        </pc:spChg>
        <pc:spChg chg="mod">
          <ac:chgData name="Mohammed Ikram Hussain" userId="df964b336c056a4f" providerId="LiveId" clId="{AF416811-ED15-40BB-8F88-EFED1D06278C}" dt="2023-01-03T06:49:54.953" v="2911" actId="27636"/>
          <ac:spMkLst>
            <pc:docMk/>
            <pc:sldMk cId="3297307721" sldId="267"/>
            <ac:spMk id="3" creationId="{61D236B5-FE42-D611-25DD-FDEE2C433468}"/>
          </ac:spMkLst>
        </pc:spChg>
        <pc:spChg chg="add mod">
          <ac:chgData name="Mohammed Ikram Hussain" userId="df964b336c056a4f" providerId="LiveId" clId="{AF416811-ED15-40BB-8F88-EFED1D06278C}" dt="2023-01-03T06:44:34.568" v="2209" actId="14100"/>
          <ac:spMkLst>
            <pc:docMk/>
            <pc:sldMk cId="3297307721" sldId="267"/>
            <ac:spMk id="4" creationId="{6EBAB569-E13B-A200-2550-9D436227FDA6}"/>
          </ac:spMkLst>
        </pc:spChg>
      </pc:sldChg>
      <pc:sldChg chg="modSp new mod">
        <pc:chgData name="Mohammed Ikram Hussain" userId="df964b336c056a4f" providerId="LiveId" clId="{AF416811-ED15-40BB-8F88-EFED1D06278C}" dt="2023-01-03T07:27:51.141" v="4913" actId="12"/>
        <pc:sldMkLst>
          <pc:docMk/>
          <pc:sldMk cId="126424988" sldId="268"/>
        </pc:sldMkLst>
        <pc:spChg chg="mod">
          <ac:chgData name="Mohammed Ikram Hussain" userId="df964b336c056a4f" providerId="LiveId" clId="{AF416811-ED15-40BB-8F88-EFED1D06278C}" dt="2023-01-03T06:51:49.751" v="2942" actId="14100"/>
          <ac:spMkLst>
            <pc:docMk/>
            <pc:sldMk cId="126424988" sldId="268"/>
            <ac:spMk id="2" creationId="{26BE4DE6-C1A7-110D-1329-2DB19AD4800F}"/>
          </ac:spMkLst>
        </pc:spChg>
        <pc:spChg chg="mod">
          <ac:chgData name="Mohammed Ikram Hussain" userId="df964b336c056a4f" providerId="LiveId" clId="{AF416811-ED15-40BB-8F88-EFED1D06278C}" dt="2023-01-03T07:27:51.141" v="4913" actId="12"/>
          <ac:spMkLst>
            <pc:docMk/>
            <pc:sldMk cId="126424988" sldId="268"/>
            <ac:spMk id="3" creationId="{4AAC1427-B970-BDEC-83E8-3F2723775E1B}"/>
          </ac:spMkLst>
        </pc:spChg>
      </pc:sldChg>
      <pc:sldChg chg="addSp modSp new mod">
        <pc:chgData name="Mohammed Ikram Hussain" userId="df964b336c056a4f" providerId="LiveId" clId="{AF416811-ED15-40BB-8F88-EFED1D06278C}" dt="2023-01-03T07:28:24.880" v="4929" actId="255"/>
        <pc:sldMkLst>
          <pc:docMk/>
          <pc:sldMk cId="1771429010" sldId="269"/>
        </pc:sldMkLst>
        <pc:spChg chg="mod">
          <ac:chgData name="Mohammed Ikram Hussain" userId="df964b336c056a4f" providerId="LiveId" clId="{AF416811-ED15-40BB-8F88-EFED1D06278C}" dt="2023-01-03T07:28:24.880" v="4929" actId="255"/>
          <ac:spMkLst>
            <pc:docMk/>
            <pc:sldMk cId="1771429010" sldId="269"/>
            <ac:spMk id="2" creationId="{D4385501-3726-CE16-C186-2E7BC168CCD5}"/>
          </ac:spMkLst>
        </pc:spChg>
        <pc:spChg chg="add mod">
          <ac:chgData name="Mohammed Ikram Hussain" userId="df964b336c056a4f" providerId="LiveId" clId="{AF416811-ED15-40BB-8F88-EFED1D06278C}" dt="2023-01-03T07:27:36.112" v="4910" actId="14100"/>
          <ac:spMkLst>
            <pc:docMk/>
            <pc:sldMk cId="1771429010" sldId="269"/>
            <ac:spMk id="4" creationId="{E131D487-6BFF-71AD-4755-7DE99482D5A6}"/>
          </ac:spMkLst>
        </pc:spChg>
      </pc:sldChg>
      <pc:sldChg chg="addSp delSp modSp new mod modAnim addCm delCm">
        <pc:chgData name="Mohammed Ikram Hussain" userId="df964b336c056a4f" providerId="LiveId" clId="{AF416811-ED15-40BB-8F88-EFED1D06278C}" dt="2023-01-03T07:45:00.965" v="5244" actId="20577"/>
        <pc:sldMkLst>
          <pc:docMk/>
          <pc:sldMk cId="1881133622" sldId="270"/>
        </pc:sldMkLst>
        <pc:spChg chg="mod">
          <ac:chgData name="Mohammed Ikram Hussain" userId="df964b336c056a4f" providerId="LiveId" clId="{AF416811-ED15-40BB-8F88-EFED1D06278C}" dt="2023-01-03T07:39:46.024" v="5116" actId="1076"/>
          <ac:spMkLst>
            <pc:docMk/>
            <pc:sldMk cId="1881133622" sldId="270"/>
            <ac:spMk id="2" creationId="{1455B070-89AB-A925-88C8-F0AB9A35CA19}"/>
          </ac:spMkLst>
        </pc:spChg>
        <pc:spChg chg="mod">
          <ac:chgData name="Mohammed Ikram Hussain" userId="df964b336c056a4f" providerId="LiveId" clId="{AF416811-ED15-40BB-8F88-EFED1D06278C}" dt="2023-01-03T07:45:00.965" v="5244" actId="20577"/>
          <ac:spMkLst>
            <pc:docMk/>
            <pc:sldMk cId="1881133622" sldId="270"/>
            <ac:spMk id="3" creationId="{7CD843F1-28B2-ECAA-104B-2C018892CEE7}"/>
          </ac:spMkLst>
        </pc:spChg>
        <pc:spChg chg="add del">
          <ac:chgData name="Mohammed Ikram Hussain" userId="df964b336c056a4f" providerId="LiveId" clId="{AF416811-ED15-40BB-8F88-EFED1D06278C}" dt="2023-01-03T07:30:19.005" v="4957" actId="22"/>
          <ac:spMkLst>
            <pc:docMk/>
            <pc:sldMk cId="1881133622" sldId="270"/>
            <ac:spMk id="5" creationId="{2A358FFF-1644-0D65-E039-87430BD6231B}"/>
          </ac:spMkLst>
        </pc:spChg>
        <pc:spChg chg="add del">
          <ac:chgData name="Mohammed Ikram Hussain" userId="df964b336c056a4f" providerId="LiveId" clId="{AF416811-ED15-40BB-8F88-EFED1D06278C}" dt="2023-01-03T07:30:24.751" v="4959" actId="22"/>
          <ac:spMkLst>
            <pc:docMk/>
            <pc:sldMk cId="1881133622" sldId="270"/>
            <ac:spMk id="7" creationId="{5C2376AB-E226-753C-E07A-BD3940F6466A}"/>
          </ac:spMkLst>
        </pc:spChg>
        <pc:spChg chg="add del mod">
          <ac:chgData name="Mohammed Ikram Hussain" userId="df964b336c056a4f" providerId="LiveId" clId="{AF416811-ED15-40BB-8F88-EFED1D06278C}" dt="2023-01-03T07:32:12.896" v="4966" actId="33987"/>
          <ac:spMkLst>
            <pc:docMk/>
            <pc:sldMk cId="1881133622" sldId="270"/>
            <ac:spMk id="8" creationId="{14AC8A43-0CF5-6777-059B-19DB84DB61F0}"/>
          </ac:spMkLst>
        </pc:spChg>
        <pc:spChg chg="add mod">
          <ac:chgData name="Mohammed Ikram Hussain" userId="df964b336c056a4f" providerId="LiveId" clId="{AF416811-ED15-40BB-8F88-EFED1D06278C}" dt="2023-01-03T07:43:48.475" v="5219" actId="313"/>
          <ac:spMkLst>
            <pc:docMk/>
            <pc:sldMk cId="1881133622" sldId="270"/>
            <ac:spMk id="13" creationId="{FFFA4D0F-1F87-52F8-8AF7-BE894ECAD779}"/>
          </ac:spMkLst>
        </pc:spChg>
        <pc:spChg chg="add mod">
          <ac:chgData name="Mohammed Ikram Hussain" userId="df964b336c056a4f" providerId="LiveId" clId="{AF416811-ED15-40BB-8F88-EFED1D06278C}" dt="2023-01-03T07:43:59.816" v="5222" actId="1076"/>
          <ac:spMkLst>
            <pc:docMk/>
            <pc:sldMk cId="1881133622" sldId="270"/>
            <ac:spMk id="14" creationId="{465B27E4-2D2E-40F5-4E6A-5582C10324C2}"/>
          </ac:spMkLst>
        </pc:spChg>
        <pc:spChg chg="add mod">
          <ac:chgData name="Mohammed Ikram Hussain" userId="df964b336c056a4f" providerId="LiveId" clId="{AF416811-ED15-40BB-8F88-EFED1D06278C}" dt="2023-01-03T07:43:54.744" v="5220" actId="1076"/>
          <ac:spMkLst>
            <pc:docMk/>
            <pc:sldMk cId="1881133622" sldId="270"/>
            <ac:spMk id="15" creationId="{384C10EF-289E-7D37-7253-AA7F9A63B84B}"/>
          </ac:spMkLst>
        </pc:spChg>
        <pc:spChg chg="add mod">
          <ac:chgData name="Mohammed Ikram Hussain" userId="df964b336c056a4f" providerId="LiveId" clId="{AF416811-ED15-40BB-8F88-EFED1D06278C}" dt="2023-01-03T07:44:49.879" v="5243" actId="207"/>
          <ac:spMkLst>
            <pc:docMk/>
            <pc:sldMk cId="1881133622" sldId="270"/>
            <ac:spMk id="16" creationId="{4EA8AA41-1E9A-4105-2A6F-8DB107E4E56E}"/>
          </ac:spMkLst>
        </pc:spChg>
        <pc:picChg chg="add mod">
          <ac:chgData name="Mohammed Ikram Hussain" userId="df964b336c056a4f" providerId="LiveId" clId="{AF416811-ED15-40BB-8F88-EFED1D06278C}" dt="2023-01-03T07:43:56.822" v="5221" actId="1076"/>
          <ac:picMkLst>
            <pc:docMk/>
            <pc:sldMk cId="1881133622" sldId="270"/>
            <ac:picMk id="10" creationId="{E2ED65F3-EBB7-1FB2-EC75-6D5DCF31C9D0}"/>
          </ac:picMkLst>
        </pc:picChg>
        <pc:picChg chg="add mod">
          <ac:chgData name="Mohammed Ikram Hussain" userId="df964b336c056a4f" providerId="LiveId" clId="{AF416811-ED15-40BB-8F88-EFED1D06278C}" dt="2023-01-03T07:44:02.589" v="5223" actId="1076"/>
          <ac:picMkLst>
            <pc:docMk/>
            <pc:sldMk cId="1881133622" sldId="270"/>
            <ac:picMk id="12" creationId="{777D6365-594C-A3DC-1205-9996599910C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Ikram\OneDrive\Desktop\vijay\game\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f964b336c056a4f/Desktop/vijay/game/raw%20b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kram\OneDrive\Desktop\vijay\game\Boo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576361548556433E-2"/>
          <c:y val="0.13765170994413614"/>
          <c:w val="0.84184235564304466"/>
          <c:h val="0.79053437408989613"/>
        </c:manualLayout>
      </c:layout>
      <c:barChart>
        <c:barDir val="col"/>
        <c:grouping val="clustered"/>
        <c:varyColors val="0"/>
        <c:ser>
          <c:idx val="0"/>
          <c:order val="0"/>
          <c:tx>
            <c:strRef>
              <c:f>'Cycle type'!$A$3</c:f>
              <c:strCache>
                <c:ptCount val="1"/>
                <c:pt idx="0">
                  <c:v>classic_bike</c:v>
                </c:pt>
              </c:strCache>
            </c:strRef>
          </c:tx>
          <c:spPr>
            <a:solidFill>
              <a:schemeClr val="accent1"/>
            </a:solidFill>
            <a:ln>
              <a:noFill/>
            </a:ln>
            <a:effectLst/>
          </c:spPr>
          <c:invertIfNegative val="0"/>
          <c:cat>
            <c:strRef>
              <c:f>'Cycle type'!$B$2:$L$2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'Cycle type'!$B$3:$L$3</c:f>
              <c:numCache>
                <c:formatCode>General</c:formatCode>
                <c:ptCount val="11"/>
                <c:pt idx="0">
                  <c:v>55067</c:v>
                </c:pt>
                <c:pt idx="1">
                  <c:v>59414</c:v>
                </c:pt>
                <c:pt idx="2">
                  <c:v>134439</c:v>
                </c:pt>
                <c:pt idx="3">
                  <c:v>166712</c:v>
                </c:pt>
                <c:pt idx="4">
                  <c:v>324046</c:v>
                </c:pt>
                <c:pt idx="5">
                  <c:v>406660</c:v>
                </c:pt>
                <c:pt idx="6">
                  <c:v>373173</c:v>
                </c:pt>
                <c:pt idx="7">
                  <c:v>344050</c:v>
                </c:pt>
                <c:pt idx="8">
                  <c:v>306142</c:v>
                </c:pt>
                <c:pt idx="9">
                  <c:v>213560</c:v>
                </c:pt>
                <c:pt idx="10">
                  <c:v>144601</c:v>
                </c:pt>
              </c:numCache>
            </c:numRef>
          </c:val>
          <c:extLst>
            <c:ext xmlns:c16="http://schemas.microsoft.com/office/drawing/2014/chart" uri="{C3380CC4-5D6E-409C-BE32-E72D297353CC}">
              <c16:uniqueId val="{00000000-7642-48FA-B208-57CBD9FF9844}"/>
            </c:ext>
          </c:extLst>
        </c:ser>
        <c:ser>
          <c:idx val="1"/>
          <c:order val="1"/>
          <c:tx>
            <c:strRef>
              <c:f>'Cycle type'!$A$4</c:f>
              <c:strCache>
                <c:ptCount val="1"/>
                <c:pt idx="0">
                  <c:v>Casual riders</c:v>
                </c:pt>
              </c:strCache>
            </c:strRef>
          </c:tx>
          <c:spPr>
            <a:solidFill>
              <a:schemeClr val="accent2"/>
            </a:solidFill>
            <a:ln>
              <a:noFill/>
            </a:ln>
            <a:effectLst/>
          </c:spPr>
          <c:invertIfNegative val="0"/>
          <c:cat>
            <c:strRef>
              <c:f>'Cycle type'!$B$2:$L$2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'Cycle type'!$B$4:$L$4</c:f>
              <c:numCache>
                <c:formatCode>General</c:formatCode>
                <c:ptCount val="11"/>
                <c:pt idx="0">
                  <c:v>6974</c:v>
                </c:pt>
                <c:pt idx="1">
                  <c:v>8107</c:v>
                </c:pt>
                <c:pt idx="2">
                  <c:v>35387</c:v>
                </c:pt>
                <c:pt idx="3">
                  <c:v>47543</c:v>
                </c:pt>
                <c:pt idx="4">
                  <c:v>126075</c:v>
                </c:pt>
                <c:pt idx="5">
                  <c:v>169996</c:v>
                </c:pt>
                <c:pt idx="6">
                  <c:v>156095</c:v>
                </c:pt>
                <c:pt idx="7">
                  <c:v>128635</c:v>
                </c:pt>
                <c:pt idx="8">
                  <c:v>105375</c:v>
                </c:pt>
                <c:pt idx="9">
                  <c:v>61568</c:v>
                </c:pt>
                <c:pt idx="10">
                  <c:v>33052</c:v>
                </c:pt>
              </c:numCache>
            </c:numRef>
          </c:val>
          <c:extLst>
            <c:ext xmlns:c16="http://schemas.microsoft.com/office/drawing/2014/chart" uri="{C3380CC4-5D6E-409C-BE32-E72D297353CC}">
              <c16:uniqueId val="{00000001-7642-48FA-B208-57CBD9FF9844}"/>
            </c:ext>
          </c:extLst>
        </c:ser>
        <c:ser>
          <c:idx val="2"/>
          <c:order val="2"/>
          <c:tx>
            <c:strRef>
              <c:f>'Cycle type'!$A$5</c:f>
              <c:strCache>
                <c:ptCount val="1"/>
                <c:pt idx="0">
                  <c:v>Annual members</c:v>
                </c:pt>
              </c:strCache>
            </c:strRef>
          </c:tx>
          <c:spPr>
            <a:solidFill>
              <a:schemeClr val="accent3"/>
            </a:solidFill>
            <a:ln>
              <a:noFill/>
            </a:ln>
            <a:effectLst/>
          </c:spPr>
          <c:invertIfNegative val="0"/>
          <c:cat>
            <c:strRef>
              <c:f>'Cycle type'!$B$2:$L$2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'Cycle type'!$B$5:$L$5</c:f>
              <c:numCache>
                <c:formatCode>General</c:formatCode>
                <c:ptCount val="11"/>
                <c:pt idx="0">
                  <c:v>48093</c:v>
                </c:pt>
                <c:pt idx="1">
                  <c:v>51307</c:v>
                </c:pt>
                <c:pt idx="2">
                  <c:v>99052</c:v>
                </c:pt>
                <c:pt idx="3">
                  <c:v>119169</c:v>
                </c:pt>
                <c:pt idx="4">
                  <c:v>197971</c:v>
                </c:pt>
                <c:pt idx="5">
                  <c:v>236664</c:v>
                </c:pt>
                <c:pt idx="6">
                  <c:v>217078</c:v>
                </c:pt>
                <c:pt idx="7">
                  <c:v>215415</c:v>
                </c:pt>
                <c:pt idx="8">
                  <c:v>200767</c:v>
                </c:pt>
                <c:pt idx="9">
                  <c:v>151992</c:v>
                </c:pt>
                <c:pt idx="10">
                  <c:v>111549</c:v>
                </c:pt>
              </c:numCache>
            </c:numRef>
          </c:val>
          <c:extLst>
            <c:ext xmlns:c16="http://schemas.microsoft.com/office/drawing/2014/chart" uri="{C3380CC4-5D6E-409C-BE32-E72D297353CC}">
              <c16:uniqueId val="{00000002-7642-48FA-B208-57CBD9FF9844}"/>
            </c:ext>
          </c:extLst>
        </c:ser>
        <c:ser>
          <c:idx val="3"/>
          <c:order val="3"/>
          <c:tx>
            <c:strRef>
              <c:f>'Cycle type'!$A$6</c:f>
              <c:strCache>
                <c:ptCount val="1"/>
                <c:pt idx="0">
                  <c:v>electric_bike</c:v>
                </c:pt>
              </c:strCache>
            </c:strRef>
          </c:tx>
          <c:spPr>
            <a:solidFill>
              <a:schemeClr val="accent4"/>
            </a:solidFill>
            <a:ln>
              <a:noFill/>
            </a:ln>
            <a:effectLst/>
          </c:spPr>
          <c:invertIfNegative val="0"/>
          <c:cat>
            <c:strRef>
              <c:f>'Cycle type'!$B$2:$L$2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'Cycle type'!$B$6:$L$6</c:f>
              <c:numCache>
                <c:formatCode>General</c:formatCode>
                <c:ptCount val="11"/>
                <c:pt idx="0">
                  <c:v>47742</c:v>
                </c:pt>
                <c:pt idx="1">
                  <c:v>54834</c:v>
                </c:pt>
                <c:pt idx="2">
                  <c:v>141245</c:v>
                </c:pt>
                <c:pt idx="3">
                  <c:v>192421</c:v>
                </c:pt>
                <c:pt idx="4">
                  <c:v>284403</c:v>
                </c:pt>
                <c:pt idx="5">
                  <c:v>331904</c:v>
                </c:pt>
                <c:pt idx="6">
                  <c:v>419260</c:v>
                </c:pt>
                <c:pt idx="7">
                  <c:v>415559</c:v>
                </c:pt>
                <c:pt idx="8">
                  <c:v>375371</c:v>
                </c:pt>
                <c:pt idx="9">
                  <c:v>332511</c:v>
                </c:pt>
                <c:pt idx="10">
                  <c:v>187248</c:v>
                </c:pt>
              </c:numCache>
            </c:numRef>
          </c:val>
          <c:extLst>
            <c:ext xmlns:c16="http://schemas.microsoft.com/office/drawing/2014/chart" uri="{C3380CC4-5D6E-409C-BE32-E72D297353CC}">
              <c16:uniqueId val="{00000003-7642-48FA-B208-57CBD9FF9844}"/>
            </c:ext>
          </c:extLst>
        </c:ser>
        <c:ser>
          <c:idx val="4"/>
          <c:order val="4"/>
          <c:tx>
            <c:strRef>
              <c:f>'Cycle type'!$A$7</c:f>
              <c:strCache>
                <c:ptCount val="1"/>
                <c:pt idx="0">
                  <c:v>Casual riders</c:v>
                </c:pt>
              </c:strCache>
            </c:strRef>
          </c:tx>
          <c:spPr>
            <a:solidFill>
              <a:schemeClr val="accent5"/>
            </a:solidFill>
            <a:ln>
              <a:noFill/>
            </a:ln>
            <a:effectLst/>
          </c:spPr>
          <c:invertIfNegative val="0"/>
          <c:cat>
            <c:strRef>
              <c:f>'Cycle type'!$B$2:$L$2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'Cycle type'!$B$7:$L$7</c:f>
              <c:numCache>
                <c:formatCode>General</c:formatCode>
                <c:ptCount val="11"/>
                <c:pt idx="0">
                  <c:v>10585</c:v>
                </c:pt>
                <c:pt idx="1">
                  <c:v>11948</c:v>
                </c:pt>
                <c:pt idx="2">
                  <c:v>46137</c:v>
                </c:pt>
                <c:pt idx="3">
                  <c:v>66758</c:v>
                </c:pt>
                <c:pt idx="4">
                  <c:v>127931</c:v>
                </c:pt>
                <c:pt idx="5">
                  <c:v>168415</c:v>
                </c:pt>
                <c:pt idx="6">
                  <c:v>218905</c:v>
                </c:pt>
                <c:pt idx="7">
                  <c:v>203966</c:v>
                </c:pt>
                <c:pt idx="8">
                  <c:v>171496</c:v>
                </c:pt>
                <c:pt idx="9">
                  <c:v>134807</c:v>
                </c:pt>
                <c:pt idx="10">
                  <c:v>61834</c:v>
                </c:pt>
              </c:numCache>
            </c:numRef>
          </c:val>
          <c:extLst>
            <c:ext xmlns:c16="http://schemas.microsoft.com/office/drawing/2014/chart" uri="{C3380CC4-5D6E-409C-BE32-E72D297353CC}">
              <c16:uniqueId val="{00000004-7642-48FA-B208-57CBD9FF9844}"/>
            </c:ext>
          </c:extLst>
        </c:ser>
        <c:ser>
          <c:idx val="5"/>
          <c:order val="5"/>
          <c:tx>
            <c:strRef>
              <c:f>'Cycle type'!$A$8</c:f>
              <c:strCache>
                <c:ptCount val="1"/>
                <c:pt idx="0">
                  <c:v>Annual members</c:v>
                </c:pt>
              </c:strCache>
            </c:strRef>
          </c:tx>
          <c:spPr>
            <a:solidFill>
              <a:schemeClr val="accent6"/>
            </a:solidFill>
            <a:ln>
              <a:noFill/>
            </a:ln>
            <a:effectLst/>
          </c:spPr>
          <c:invertIfNegative val="0"/>
          <c:cat>
            <c:strRef>
              <c:f>'Cycle type'!$B$2:$L$2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'Cycle type'!$B$8:$L$8</c:f>
              <c:numCache>
                <c:formatCode>General</c:formatCode>
                <c:ptCount val="11"/>
                <c:pt idx="0">
                  <c:v>37157</c:v>
                </c:pt>
                <c:pt idx="1">
                  <c:v>42886</c:v>
                </c:pt>
                <c:pt idx="2">
                  <c:v>95108</c:v>
                </c:pt>
                <c:pt idx="3">
                  <c:v>125663</c:v>
                </c:pt>
                <c:pt idx="4">
                  <c:v>156472</c:v>
                </c:pt>
                <c:pt idx="5">
                  <c:v>163489</c:v>
                </c:pt>
                <c:pt idx="6">
                  <c:v>200355</c:v>
                </c:pt>
                <c:pt idx="7">
                  <c:v>211593</c:v>
                </c:pt>
                <c:pt idx="8">
                  <c:v>203875</c:v>
                </c:pt>
                <c:pt idx="9">
                  <c:v>197704</c:v>
                </c:pt>
                <c:pt idx="10">
                  <c:v>125414</c:v>
                </c:pt>
              </c:numCache>
            </c:numRef>
          </c:val>
          <c:extLst>
            <c:ext xmlns:c16="http://schemas.microsoft.com/office/drawing/2014/chart" uri="{C3380CC4-5D6E-409C-BE32-E72D297353CC}">
              <c16:uniqueId val="{00000005-7642-48FA-B208-57CBD9FF9844}"/>
            </c:ext>
          </c:extLst>
        </c:ser>
        <c:dLbls>
          <c:showLegendKey val="0"/>
          <c:showVal val="0"/>
          <c:showCatName val="0"/>
          <c:showSerName val="0"/>
          <c:showPercent val="0"/>
          <c:showBubbleSize val="0"/>
        </c:dLbls>
        <c:gapWidth val="219"/>
        <c:overlap val="-27"/>
        <c:axId val="1984494975"/>
        <c:axId val="1984494143"/>
      </c:barChart>
      <c:catAx>
        <c:axId val="198449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494143"/>
        <c:crosses val="autoZero"/>
        <c:auto val="1"/>
        <c:lblAlgn val="ctr"/>
        <c:lblOffset val="100"/>
        <c:noMultiLvlLbl val="0"/>
      </c:catAx>
      <c:valAx>
        <c:axId val="198449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494975"/>
        <c:crosses val="autoZero"/>
        <c:crossBetween val="between"/>
      </c:valAx>
      <c:spPr>
        <a:noFill/>
        <a:ln>
          <a:noFill/>
        </a:ln>
        <a:effectLst/>
      </c:spPr>
    </c:plotArea>
    <c:legend>
      <c:legendPos val="tr"/>
      <c:layout>
        <c:manualLayout>
          <c:xMode val="edge"/>
          <c:yMode val="edge"/>
          <c:x val="0.898609662996251"/>
          <c:y val="0.30064308998830175"/>
          <c:w val="9.5061222554006994E-2"/>
          <c:h val="0.44339403882356088"/>
        </c:manualLayout>
      </c:layout>
      <c:overlay val="0"/>
      <c:spPr>
        <a:solidFill>
          <a:schemeClr val="bg2"/>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'[raw book.xlsx]Sheet2'!$M$3</c:f>
              <c:strCache>
                <c:ptCount val="1"/>
                <c:pt idx="0">
                  <c:v>classic_bike</c:v>
                </c:pt>
              </c:strCache>
            </c:strRef>
          </c:tx>
          <c:spPr>
            <a:solidFill>
              <a:schemeClr val="accent1"/>
            </a:solidFill>
            <a:ln>
              <a:noFill/>
            </a:ln>
            <a:effectLst/>
          </c:spPr>
          <c:invertIfNegative val="0"/>
          <c:cat>
            <c:multiLvlStrRef>
              <c:f>'[raw book.xlsx]Sheet2'!$N$1:$X$2</c:f>
              <c:multiLvlStrCache>
                <c:ptCount val="8"/>
                <c:lvl>
                  <c:pt idx="0">
                    <c:v>May_Casual</c:v>
                  </c:pt>
                  <c:pt idx="1">
                    <c:v>May_Member</c:v>
                  </c:pt>
                  <c:pt idx="2">
                    <c:v>June_Casual</c:v>
                  </c:pt>
                  <c:pt idx="3">
                    <c:v>June_Member</c:v>
                  </c:pt>
                  <c:pt idx="4">
                    <c:v>July_Casual</c:v>
                  </c:pt>
                  <c:pt idx="5">
                    <c:v>July_Member</c:v>
                  </c:pt>
                  <c:pt idx="6">
                    <c:v>Aug_Casual</c:v>
                  </c:pt>
                  <c:pt idx="7">
                    <c:v>Aug_Member</c:v>
                  </c:pt>
                </c:lvl>
                <c:lvl>
                  <c:pt idx="0">
                    <c:v>May</c:v>
                  </c:pt>
                  <c:pt idx="2">
                    <c:v>June</c:v>
                  </c:pt>
                  <c:pt idx="4">
                    <c:v>July</c:v>
                  </c:pt>
                  <c:pt idx="6">
                    <c:v>August</c:v>
                  </c:pt>
                </c:lvl>
              </c:multiLvlStrCache>
              <c:extLst/>
            </c:multiLvlStrRef>
          </c:cat>
          <c:val>
            <c:numRef>
              <c:f>'[raw book.xlsx]Sheet2'!$N$3:$X$3</c:f>
              <c:numCache>
                <c:formatCode>General</c:formatCode>
                <c:ptCount val="8"/>
                <c:pt idx="0">
                  <c:v>126075</c:v>
                </c:pt>
                <c:pt idx="1">
                  <c:v>197971</c:v>
                </c:pt>
                <c:pt idx="2">
                  <c:v>169996</c:v>
                </c:pt>
                <c:pt idx="3">
                  <c:v>236664</c:v>
                </c:pt>
                <c:pt idx="4">
                  <c:v>156095</c:v>
                </c:pt>
                <c:pt idx="5">
                  <c:v>217078</c:v>
                </c:pt>
                <c:pt idx="6">
                  <c:v>128635</c:v>
                </c:pt>
                <c:pt idx="7">
                  <c:v>215415</c:v>
                </c:pt>
              </c:numCache>
              <c:extLst/>
            </c:numRef>
          </c:val>
          <c:extLst>
            <c:ext xmlns:c16="http://schemas.microsoft.com/office/drawing/2014/chart" uri="{C3380CC4-5D6E-409C-BE32-E72D297353CC}">
              <c16:uniqueId val="{00000000-EDD0-4A9D-8155-E7E2CDCD1428}"/>
            </c:ext>
          </c:extLst>
        </c:ser>
        <c:ser>
          <c:idx val="1"/>
          <c:order val="1"/>
          <c:tx>
            <c:strRef>
              <c:f>'[raw book.xlsx]Sheet2'!$M$4</c:f>
              <c:strCache>
                <c:ptCount val="1"/>
                <c:pt idx="0">
                  <c:v>docked_bike</c:v>
                </c:pt>
              </c:strCache>
            </c:strRef>
          </c:tx>
          <c:spPr>
            <a:solidFill>
              <a:schemeClr val="accent2"/>
            </a:solidFill>
            <a:ln>
              <a:noFill/>
            </a:ln>
            <a:effectLst/>
          </c:spPr>
          <c:invertIfNegative val="0"/>
          <c:cat>
            <c:multiLvlStrRef>
              <c:f>'[raw book.xlsx]Sheet2'!$N$1:$X$2</c:f>
              <c:multiLvlStrCache>
                <c:ptCount val="8"/>
                <c:lvl>
                  <c:pt idx="0">
                    <c:v>May_Casual</c:v>
                  </c:pt>
                  <c:pt idx="1">
                    <c:v>May_Member</c:v>
                  </c:pt>
                  <c:pt idx="2">
                    <c:v>June_Casual</c:v>
                  </c:pt>
                  <c:pt idx="3">
                    <c:v>June_Member</c:v>
                  </c:pt>
                  <c:pt idx="4">
                    <c:v>July_Casual</c:v>
                  </c:pt>
                  <c:pt idx="5">
                    <c:v>July_Member</c:v>
                  </c:pt>
                  <c:pt idx="6">
                    <c:v>Aug_Casual</c:v>
                  </c:pt>
                  <c:pt idx="7">
                    <c:v>Aug_Member</c:v>
                  </c:pt>
                </c:lvl>
                <c:lvl>
                  <c:pt idx="0">
                    <c:v>May</c:v>
                  </c:pt>
                  <c:pt idx="2">
                    <c:v>June</c:v>
                  </c:pt>
                  <c:pt idx="4">
                    <c:v>July</c:v>
                  </c:pt>
                  <c:pt idx="6">
                    <c:v>August</c:v>
                  </c:pt>
                </c:lvl>
              </c:multiLvlStrCache>
              <c:extLst/>
            </c:multiLvlStrRef>
          </c:cat>
          <c:val>
            <c:numRef>
              <c:f>'[raw book.xlsx]Sheet2'!$N$4:$X$4</c:f>
              <c:numCache>
                <c:formatCode>General</c:formatCode>
                <c:ptCount val="8"/>
                <c:pt idx="0">
                  <c:v>26409</c:v>
                </c:pt>
                <c:pt idx="2">
                  <c:v>30640</c:v>
                </c:pt>
                <c:pt idx="4">
                  <c:v>31055</c:v>
                </c:pt>
                <c:pt idx="6">
                  <c:v>26323</c:v>
                </c:pt>
              </c:numCache>
              <c:extLst/>
            </c:numRef>
          </c:val>
          <c:extLst>
            <c:ext xmlns:c16="http://schemas.microsoft.com/office/drawing/2014/chart" uri="{C3380CC4-5D6E-409C-BE32-E72D297353CC}">
              <c16:uniqueId val="{00000001-EDD0-4A9D-8155-E7E2CDCD1428}"/>
            </c:ext>
          </c:extLst>
        </c:ser>
        <c:ser>
          <c:idx val="2"/>
          <c:order val="2"/>
          <c:tx>
            <c:strRef>
              <c:f>'[raw book.xlsx]Sheet2'!$M$5</c:f>
              <c:strCache>
                <c:ptCount val="1"/>
                <c:pt idx="0">
                  <c:v>electric_bike</c:v>
                </c:pt>
              </c:strCache>
            </c:strRef>
          </c:tx>
          <c:spPr>
            <a:solidFill>
              <a:schemeClr val="accent3"/>
            </a:solidFill>
            <a:ln>
              <a:noFill/>
            </a:ln>
            <a:effectLst/>
          </c:spPr>
          <c:invertIfNegative val="0"/>
          <c:cat>
            <c:multiLvlStrRef>
              <c:f>'[raw book.xlsx]Sheet2'!$N$1:$X$2</c:f>
              <c:multiLvlStrCache>
                <c:ptCount val="8"/>
                <c:lvl>
                  <c:pt idx="0">
                    <c:v>May_Casual</c:v>
                  </c:pt>
                  <c:pt idx="1">
                    <c:v>May_Member</c:v>
                  </c:pt>
                  <c:pt idx="2">
                    <c:v>June_Casual</c:v>
                  </c:pt>
                  <c:pt idx="3">
                    <c:v>June_Member</c:v>
                  </c:pt>
                  <c:pt idx="4">
                    <c:v>July_Casual</c:v>
                  </c:pt>
                  <c:pt idx="5">
                    <c:v>July_Member</c:v>
                  </c:pt>
                  <c:pt idx="6">
                    <c:v>Aug_Casual</c:v>
                  </c:pt>
                  <c:pt idx="7">
                    <c:v>Aug_Member</c:v>
                  </c:pt>
                </c:lvl>
                <c:lvl>
                  <c:pt idx="0">
                    <c:v>May</c:v>
                  </c:pt>
                  <c:pt idx="2">
                    <c:v>June</c:v>
                  </c:pt>
                  <c:pt idx="4">
                    <c:v>July</c:v>
                  </c:pt>
                  <c:pt idx="6">
                    <c:v>August</c:v>
                  </c:pt>
                </c:lvl>
              </c:multiLvlStrCache>
              <c:extLst/>
            </c:multiLvlStrRef>
          </c:cat>
          <c:val>
            <c:numRef>
              <c:f>'[raw book.xlsx]Sheet2'!$N$5:$X$5</c:f>
              <c:numCache>
                <c:formatCode>General</c:formatCode>
                <c:ptCount val="8"/>
                <c:pt idx="0">
                  <c:v>127931</c:v>
                </c:pt>
                <c:pt idx="1">
                  <c:v>156472</c:v>
                </c:pt>
                <c:pt idx="2">
                  <c:v>168415</c:v>
                </c:pt>
                <c:pt idx="3">
                  <c:v>163489</c:v>
                </c:pt>
                <c:pt idx="4">
                  <c:v>218905</c:v>
                </c:pt>
                <c:pt idx="5">
                  <c:v>200355</c:v>
                </c:pt>
                <c:pt idx="6">
                  <c:v>203966</c:v>
                </c:pt>
                <c:pt idx="7">
                  <c:v>211593</c:v>
                </c:pt>
              </c:numCache>
              <c:extLst/>
            </c:numRef>
          </c:val>
          <c:extLst>
            <c:ext xmlns:c16="http://schemas.microsoft.com/office/drawing/2014/chart" uri="{C3380CC4-5D6E-409C-BE32-E72D297353CC}">
              <c16:uniqueId val="{00000002-EDD0-4A9D-8155-E7E2CDCD1428}"/>
            </c:ext>
          </c:extLst>
        </c:ser>
        <c:dLbls>
          <c:showLegendKey val="0"/>
          <c:showVal val="0"/>
          <c:showCatName val="0"/>
          <c:showSerName val="0"/>
          <c:showPercent val="0"/>
          <c:showBubbleSize val="0"/>
        </c:dLbls>
        <c:gapWidth val="219"/>
        <c:overlap val="-27"/>
        <c:axId val="1440461408"/>
        <c:axId val="1440465568"/>
      </c:barChart>
      <c:catAx>
        <c:axId val="144046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0465568"/>
        <c:crosses val="autoZero"/>
        <c:auto val="1"/>
        <c:lblAlgn val="ctr"/>
        <c:lblOffset val="100"/>
        <c:noMultiLvlLbl val="0"/>
      </c:catAx>
      <c:valAx>
        <c:axId val="144046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046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'Week day'!$B$1</c:f>
              <c:strCache>
                <c:ptCount val="1"/>
                <c:pt idx="0">
                  <c:v>January</c:v>
                </c:pt>
              </c:strCache>
            </c:strRef>
          </c:tx>
          <c:spPr>
            <a:solidFill>
              <a:schemeClr val="accent1"/>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day'!$B$2:$B$22</c:f>
              <c:numCache>
                <c:formatCode>General</c:formatCode>
                <c:ptCount val="21"/>
                <c:pt idx="0">
                  <c:v>15808</c:v>
                </c:pt>
                <c:pt idx="1">
                  <c:v>2431</c:v>
                </c:pt>
                <c:pt idx="2">
                  <c:v>13377</c:v>
                </c:pt>
                <c:pt idx="3">
                  <c:v>16140</c:v>
                </c:pt>
                <c:pt idx="4">
                  <c:v>2393</c:v>
                </c:pt>
                <c:pt idx="5">
                  <c:v>13747</c:v>
                </c:pt>
                <c:pt idx="6">
                  <c:v>15164</c:v>
                </c:pt>
                <c:pt idx="7">
                  <c:v>2377</c:v>
                </c:pt>
                <c:pt idx="8">
                  <c:v>12787</c:v>
                </c:pt>
                <c:pt idx="9">
                  <c:v>16571</c:v>
                </c:pt>
                <c:pt idx="10">
                  <c:v>2559</c:v>
                </c:pt>
                <c:pt idx="11">
                  <c:v>14012</c:v>
                </c:pt>
                <c:pt idx="12">
                  <c:v>13790</c:v>
                </c:pt>
                <c:pt idx="13">
                  <c:v>2443</c:v>
                </c:pt>
                <c:pt idx="14">
                  <c:v>11347</c:v>
                </c:pt>
                <c:pt idx="15">
                  <c:v>14762</c:v>
                </c:pt>
                <c:pt idx="16">
                  <c:v>3795</c:v>
                </c:pt>
                <c:pt idx="17">
                  <c:v>10967</c:v>
                </c:pt>
                <c:pt idx="18">
                  <c:v>11535</c:v>
                </c:pt>
                <c:pt idx="19">
                  <c:v>2522</c:v>
                </c:pt>
                <c:pt idx="20">
                  <c:v>9013</c:v>
                </c:pt>
              </c:numCache>
            </c:numRef>
          </c:val>
          <c:extLst>
            <c:ext xmlns:c16="http://schemas.microsoft.com/office/drawing/2014/chart" uri="{C3380CC4-5D6E-409C-BE32-E72D297353CC}">
              <c16:uniqueId val="{00000000-0BD1-46AC-9529-64770B6CE8AA}"/>
            </c:ext>
          </c:extLst>
        </c:ser>
        <c:ser>
          <c:idx val="1"/>
          <c:order val="1"/>
          <c:tx>
            <c:strRef>
              <c:f>'Week day'!$C$1</c:f>
              <c:strCache>
                <c:ptCount val="1"/>
                <c:pt idx="0">
                  <c:v>February</c:v>
                </c:pt>
              </c:strCache>
            </c:strRef>
          </c:tx>
          <c:spPr>
            <a:solidFill>
              <a:schemeClr val="accent2"/>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day'!$C$2:$C$22</c:f>
              <c:numCache>
                <c:formatCode>General</c:formatCode>
                <c:ptCount val="21"/>
                <c:pt idx="0">
                  <c:v>22779</c:v>
                </c:pt>
                <c:pt idx="1">
                  <c:v>4415</c:v>
                </c:pt>
                <c:pt idx="2">
                  <c:v>18364</c:v>
                </c:pt>
                <c:pt idx="3">
                  <c:v>19040</c:v>
                </c:pt>
                <c:pt idx="4">
                  <c:v>2789</c:v>
                </c:pt>
                <c:pt idx="5">
                  <c:v>16251</c:v>
                </c:pt>
                <c:pt idx="6">
                  <c:v>17250</c:v>
                </c:pt>
                <c:pt idx="7">
                  <c:v>2625</c:v>
                </c:pt>
                <c:pt idx="8">
                  <c:v>14625</c:v>
                </c:pt>
                <c:pt idx="9">
                  <c:v>13518</c:v>
                </c:pt>
                <c:pt idx="10">
                  <c:v>1888</c:v>
                </c:pt>
                <c:pt idx="11">
                  <c:v>11630</c:v>
                </c:pt>
                <c:pt idx="12">
                  <c:v>14638</c:v>
                </c:pt>
                <c:pt idx="13">
                  <c:v>2683</c:v>
                </c:pt>
                <c:pt idx="14">
                  <c:v>11955</c:v>
                </c:pt>
                <c:pt idx="15">
                  <c:v>12476</c:v>
                </c:pt>
                <c:pt idx="16">
                  <c:v>2818</c:v>
                </c:pt>
                <c:pt idx="17">
                  <c:v>9658</c:v>
                </c:pt>
                <c:pt idx="18">
                  <c:v>15908</c:v>
                </c:pt>
                <c:pt idx="19">
                  <c:v>4198</c:v>
                </c:pt>
                <c:pt idx="20">
                  <c:v>11710</c:v>
                </c:pt>
              </c:numCache>
            </c:numRef>
          </c:val>
          <c:extLst>
            <c:ext xmlns:c16="http://schemas.microsoft.com/office/drawing/2014/chart" uri="{C3380CC4-5D6E-409C-BE32-E72D297353CC}">
              <c16:uniqueId val="{00000001-0BD1-46AC-9529-64770B6CE8AA}"/>
            </c:ext>
          </c:extLst>
        </c:ser>
        <c:ser>
          <c:idx val="2"/>
          <c:order val="2"/>
          <c:tx>
            <c:strRef>
              <c:f>'Week day'!$D$1</c:f>
              <c:strCache>
                <c:ptCount val="1"/>
                <c:pt idx="0">
                  <c:v>March</c:v>
                </c:pt>
              </c:strCache>
            </c:strRef>
          </c:tx>
          <c:spPr>
            <a:solidFill>
              <a:schemeClr val="accent3"/>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day'!$D$2:$D$22</c:f>
              <c:numCache>
                <c:formatCode>General</c:formatCode>
                <c:ptCount val="21"/>
                <c:pt idx="0">
                  <c:v>43903</c:v>
                </c:pt>
                <c:pt idx="1">
                  <c:v>14468</c:v>
                </c:pt>
                <c:pt idx="2">
                  <c:v>29435</c:v>
                </c:pt>
                <c:pt idx="3">
                  <c:v>44579</c:v>
                </c:pt>
                <c:pt idx="4">
                  <c:v>10177</c:v>
                </c:pt>
                <c:pt idx="5">
                  <c:v>34402</c:v>
                </c:pt>
                <c:pt idx="6">
                  <c:v>50442</c:v>
                </c:pt>
                <c:pt idx="7">
                  <c:v>14494</c:v>
                </c:pt>
                <c:pt idx="8">
                  <c:v>35948</c:v>
                </c:pt>
                <c:pt idx="9">
                  <c:v>44174</c:v>
                </c:pt>
                <c:pt idx="10">
                  <c:v>12030</c:v>
                </c:pt>
                <c:pt idx="11">
                  <c:v>32144</c:v>
                </c:pt>
                <c:pt idx="12">
                  <c:v>27660</c:v>
                </c:pt>
                <c:pt idx="13">
                  <c:v>7190</c:v>
                </c:pt>
                <c:pt idx="14">
                  <c:v>20470</c:v>
                </c:pt>
                <c:pt idx="15">
                  <c:v>34626</c:v>
                </c:pt>
                <c:pt idx="16">
                  <c:v>14954</c:v>
                </c:pt>
                <c:pt idx="17">
                  <c:v>19672</c:v>
                </c:pt>
                <c:pt idx="18">
                  <c:v>38658</c:v>
                </c:pt>
                <c:pt idx="19">
                  <c:v>16569</c:v>
                </c:pt>
                <c:pt idx="20">
                  <c:v>22089</c:v>
                </c:pt>
              </c:numCache>
            </c:numRef>
          </c:val>
          <c:extLst>
            <c:ext xmlns:c16="http://schemas.microsoft.com/office/drawing/2014/chart" uri="{C3380CC4-5D6E-409C-BE32-E72D297353CC}">
              <c16:uniqueId val="{00000002-0BD1-46AC-9529-64770B6CE8AA}"/>
            </c:ext>
          </c:extLst>
        </c:ser>
        <c:ser>
          <c:idx val="3"/>
          <c:order val="3"/>
          <c:tx>
            <c:strRef>
              <c:f>'Week day'!$E$1</c:f>
              <c:strCache>
                <c:ptCount val="1"/>
                <c:pt idx="0">
                  <c:v>April</c:v>
                </c:pt>
              </c:strCache>
            </c:strRef>
          </c:tx>
          <c:spPr>
            <a:solidFill>
              <a:schemeClr val="accent4"/>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day'!$E$2:$E$22</c:f>
              <c:numCache>
                <c:formatCode>General</c:formatCode>
                <c:ptCount val="21"/>
                <c:pt idx="0">
                  <c:v>46042</c:v>
                </c:pt>
                <c:pt idx="1">
                  <c:v>12112</c:v>
                </c:pt>
                <c:pt idx="2">
                  <c:v>33930</c:v>
                </c:pt>
                <c:pt idx="3">
                  <c:v>54948</c:v>
                </c:pt>
                <c:pt idx="4">
                  <c:v>14543</c:v>
                </c:pt>
                <c:pt idx="5">
                  <c:v>40405</c:v>
                </c:pt>
                <c:pt idx="6">
                  <c:v>42904</c:v>
                </c:pt>
                <c:pt idx="7">
                  <c:v>10490</c:v>
                </c:pt>
                <c:pt idx="8">
                  <c:v>32414</c:v>
                </c:pt>
                <c:pt idx="9">
                  <c:v>55226</c:v>
                </c:pt>
                <c:pt idx="10">
                  <c:v>16682</c:v>
                </c:pt>
                <c:pt idx="11">
                  <c:v>38544</c:v>
                </c:pt>
                <c:pt idx="12">
                  <c:v>52691</c:v>
                </c:pt>
                <c:pt idx="13">
                  <c:v>16795</c:v>
                </c:pt>
                <c:pt idx="14">
                  <c:v>35896</c:v>
                </c:pt>
                <c:pt idx="15">
                  <c:v>74028</c:v>
                </c:pt>
                <c:pt idx="16">
                  <c:v>35992</c:v>
                </c:pt>
                <c:pt idx="17">
                  <c:v>38036</c:v>
                </c:pt>
                <c:pt idx="18">
                  <c:v>45410</c:v>
                </c:pt>
                <c:pt idx="19">
                  <c:v>19803</c:v>
                </c:pt>
                <c:pt idx="20">
                  <c:v>25607</c:v>
                </c:pt>
              </c:numCache>
            </c:numRef>
          </c:val>
          <c:extLst>
            <c:ext xmlns:c16="http://schemas.microsoft.com/office/drawing/2014/chart" uri="{C3380CC4-5D6E-409C-BE32-E72D297353CC}">
              <c16:uniqueId val="{00000003-0BD1-46AC-9529-64770B6CE8AA}"/>
            </c:ext>
          </c:extLst>
        </c:ser>
        <c:ser>
          <c:idx val="4"/>
          <c:order val="4"/>
          <c:tx>
            <c:strRef>
              <c:f>'Week day'!$F$1</c:f>
              <c:strCache>
                <c:ptCount val="1"/>
                <c:pt idx="0">
                  <c:v>May</c:v>
                </c:pt>
              </c:strCache>
            </c:strRef>
          </c:tx>
          <c:spPr>
            <a:solidFill>
              <a:schemeClr val="accent5"/>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day'!$F$2:$F$22</c:f>
              <c:numCache>
                <c:formatCode>General</c:formatCode>
                <c:ptCount val="21"/>
                <c:pt idx="0">
                  <c:v>109806</c:v>
                </c:pt>
                <c:pt idx="1">
                  <c:v>47677</c:v>
                </c:pt>
                <c:pt idx="2">
                  <c:v>62129</c:v>
                </c:pt>
                <c:pt idx="3">
                  <c:v>94692</c:v>
                </c:pt>
                <c:pt idx="4">
                  <c:v>35158</c:v>
                </c:pt>
                <c:pt idx="5">
                  <c:v>59534</c:v>
                </c:pt>
                <c:pt idx="6">
                  <c:v>69275</c:v>
                </c:pt>
                <c:pt idx="7">
                  <c:v>24170</c:v>
                </c:pt>
                <c:pt idx="8">
                  <c:v>45105</c:v>
                </c:pt>
                <c:pt idx="9">
                  <c:v>84838</c:v>
                </c:pt>
                <c:pt idx="10">
                  <c:v>33232</c:v>
                </c:pt>
                <c:pt idx="11">
                  <c:v>51606</c:v>
                </c:pt>
                <c:pt idx="12">
                  <c:v>74476</c:v>
                </c:pt>
                <c:pt idx="13">
                  <c:v>32171</c:v>
                </c:pt>
                <c:pt idx="14">
                  <c:v>42305</c:v>
                </c:pt>
                <c:pt idx="15">
                  <c:v>97281</c:v>
                </c:pt>
                <c:pt idx="16">
                  <c:v>52421</c:v>
                </c:pt>
                <c:pt idx="17">
                  <c:v>44860</c:v>
                </c:pt>
                <c:pt idx="18">
                  <c:v>104490</c:v>
                </c:pt>
                <c:pt idx="19">
                  <c:v>55586</c:v>
                </c:pt>
                <c:pt idx="20">
                  <c:v>48904</c:v>
                </c:pt>
              </c:numCache>
            </c:numRef>
          </c:val>
          <c:extLst>
            <c:ext xmlns:c16="http://schemas.microsoft.com/office/drawing/2014/chart" uri="{C3380CC4-5D6E-409C-BE32-E72D297353CC}">
              <c16:uniqueId val="{00000004-0BD1-46AC-9529-64770B6CE8AA}"/>
            </c:ext>
          </c:extLst>
        </c:ser>
        <c:ser>
          <c:idx val="5"/>
          <c:order val="5"/>
          <c:tx>
            <c:strRef>
              <c:f>'Week day'!$G$1</c:f>
              <c:strCache>
                <c:ptCount val="1"/>
                <c:pt idx="0">
                  <c:v>June</c:v>
                </c:pt>
              </c:strCache>
            </c:strRef>
          </c:tx>
          <c:spPr>
            <a:solidFill>
              <a:schemeClr val="accent6"/>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day'!$G$2:$G$22</c:f>
              <c:numCache>
                <c:formatCode>General</c:formatCode>
                <c:ptCount val="21"/>
                <c:pt idx="0">
                  <c:v>84022</c:v>
                </c:pt>
                <c:pt idx="1">
                  <c:v>37214</c:v>
                </c:pt>
                <c:pt idx="2">
                  <c:v>46808</c:v>
                </c:pt>
                <c:pt idx="3">
                  <c:v>93706</c:v>
                </c:pt>
                <c:pt idx="4">
                  <c:v>38755</c:v>
                </c:pt>
                <c:pt idx="5">
                  <c:v>54951</c:v>
                </c:pt>
                <c:pt idx="6">
                  <c:v>116941</c:v>
                </c:pt>
                <c:pt idx="7">
                  <c:v>48235</c:v>
                </c:pt>
                <c:pt idx="8">
                  <c:v>68706</c:v>
                </c:pt>
                <c:pt idx="9">
                  <c:v>131394</c:v>
                </c:pt>
                <c:pt idx="10">
                  <c:v>57920</c:v>
                </c:pt>
                <c:pt idx="11">
                  <c:v>73474</c:v>
                </c:pt>
                <c:pt idx="12">
                  <c:v>112800</c:v>
                </c:pt>
                <c:pt idx="13">
                  <c:v>55564</c:v>
                </c:pt>
                <c:pt idx="14">
                  <c:v>57236</c:v>
                </c:pt>
                <c:pt idx="15">
                  <c:v>114739</c:v>
                </c:pt>
                <c:pt idx="16">
                  <c:v>65050</c:v>
                </c:pt>
                <c:pt idx="17">
                  <c:v>49689</c:v>
                </c:pt>
                <c:pt idx="18">
                  <c:v>115602</c:v>
                </c:pt>
                <c:pt idx="19">
                  <c:v>66313</c:v>
                </c:pt>
                <c:pt idx="20">
                  <c:v>49289</c:v>
                </c:pt>
              </c:numCache>
            </c:numRef>
          </c:val>
          <c:extLst>
            <c:ext xmlns:c16="http://schemas.microsoft.com/office/drawing/2014/chart" uri="{C3380CC4-5D6E-409C-BE32-E72D297353CC}">
              <c16:uniqueId val="{00000005-0BD1-46AC-9529-64770B6CE8AA}"/>
            </c:ext>
          </c:extLst>
        </c:ser>
        <c:ser>
          <c:idx val="6"/>
          <c:order val="6"/>
          <c:tx>
            <c:strRef>
              <c:f>'Week day'!$H$1</c:f>
              <c:strCache>
                <c:ptCount val="1"/>
                <c:pt idx="0">
                  <c:v>July</c:v>
                </c:pt>
              </c:strCache>
            </c:strRef>
          </c:tx>
          <c:spPr>
            <a:solidFill>
              <a:schemeClr val="accent1">
                <a:lumMod val="60000"/>
              </a:schemeClr>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day'!$H$2:$H$22</c:f>
              <c:numCache>
                <c:formatCode>General</c:formatCode>
                <c:ptCount val="21"/>
                <c:pt idx="0">
                  <c:v>94296</c:v>
                </c:pt>
                <c:pt idx="1">
                  <c:v>44356</c:v>
                </c:pt>
                <c:pt idx="2">
                  <c:v>49940</c:v>
                </c:pt>
                <c:pt idx="3">
                  <c:v>99058</c:v>
                </c:pt>
                <c:pt idx="4">
                  <c:v>41565</c:v>
                </c:pt>
                <c:pt idx="5">
                  <c:v>57493</c:v>
                </c:pt>
                <c:pt idx="6">
                  <c:v>102469</c:v>
                </c:pt>
                <c:pt idx="7">
                  <c:v>42879</c:v>
                </c:pt>
                <c:pt idx="8">
                  <c:v>59590</c:v>
                </c:pt>
                <c:pt idx="9">
                  <c:v>108849</c:v>
                </c:pt>
                <c:pt idx="10">
                  <c:v>47726</c:v>
                </c:pt>
                <c:pt idx="11">
                  <c:v>61123</c:v>
                </c:pt>
                <c:pt idx="12">
                  <c:v>117550</c:v>
                </c:pt>
                <c:pt idx="13">
                  <c:v>56032</c:v>
                </c:pt>
                <c:pt idx="14">
                  <c:v>61518</c:v>
                </c:pt>
                <c:pt idx="15">
                  <c:v>163529</c:v>
                </c:pt>
                <c:pt idx="16">
                  <c:v>94789</c:v>
                </c:pt>
                <c:pt idx="17">
                  <c:v>68740</c:v>
                </c:pt>
                <c:pt idx="18">
                  <c:v>137737</c:v>
                </c:pt>
                <c:pt idx="19">
                  <c:v>78708</c:v>
                </c:pt>
                <c:pt idx="20">
                  <c:v>59029</c:v>
                </c:pt>
              </c:numCache>
            </c:numRef>
          </c:val>
          <c:extLst>
            <c:ext xmlns:c16="http://schemas.microsoft.com/office/drawing/2014/chart" uri="{C3380CC4-5D6E-409C-BE32-E72D297353CC}">
              <c16:uniqueId val="{00000006-0BD1-46AC-9529-64770B6CE8AA}"/>
            </c:ext>
          </c:extLst>
        </c:ser>
        <c:ser>
          <c:idx val="7"/>
          <c:order val="7"/>
          <c:tx>
            <c:strRef>
              <c:f>'Week day'!$I$1</c:f>
              <c:strCache>
                <c:ptCount val="1"/>
                <c:pt idx="0">
                  <c:v>August</c:v>
                </c:pt>
              </c:strCache>
            </c:strRef>
          </c:tx>
          <c:spPr>
            <a:solidFill>
              <a:schemeClr val="accent2">
                <a:lumMod val="60000"/>
              </a:schemeClr>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day'!$I$2:$I$22</c:f>
              <c:numCache>
                <c:formatCode>General</c:formatCode>
                <c:ptCount val="21"/>
                <c:pt idx="0">
                  <c:v>104918</c:v>
                </c:pt>
                <c:pt idx="1">
                  <c:v>42349</c:v>
                </c:pt>
                <c:pt idx="2">
                  <c:v>62569</c:v>
                </c:pt>
                <c:pt idx="3">
                  <c:v>128177</c:v>
                </c:pt>
                <c:pt idx="4">
                  <c:v>51484</c:v>
                </c:pt>
                <c:pt idx="5">
                  <c:v>76693</c:v>
                </c:pt>
                <c:pt idx="6">
                  <c:v>128166</c:v>
                </c:pt>
                <c:pt idx="7">
                  <c:v>51557</c:v>
                </c:pt>
                <c:pt idx="8">
                  <c:v>76609</c:v>
                </c:pt>
                <c:pt idx="9">
                  <c:v>99837</c:v>
                </c:pt>
                <c:pt idx="10">
                  <c:v>42320</c:v>
                </c:pt>
                <c:pt idx="11">
                  <c:v>57517</c:v>
                </c:pt>
                <c:pt idx="12">
                  <c:v>115014</c:v>
                </c:pt>
                <c:pt idx="13">
                  <c:v>56450</c:v>
                </c:pt>
                <c:pt idx="14">
                  <c:v>58564</c:v>
                </c:pt>
                <c:pt idx="15">
                  <c:v>117714</c:v>
                </c:pt>
                <c:pt idx="16">
                  <c:v>65928</c:v>
                </c:pt>
                <c:pt idx="17">
                  <c:v>51786</c:v>
                </c:pt>
                <c:pt idx="18">
                  <c:v>92106</c:v>
                </c:pt>
                <c:pt idx="19">
                  <c:v>48836</c:v>
                </c:pt>
                <c:pt idx="20">
                  <c:v>43270</c:v>
                </c:pt>
              </c:numCache>
            </c:numRef>
          </c:val>
          <c:extLst>
            <c:ext xmlns:c16="http://schemas.microsoft.com/office/drawing/2014/chart" uri="{C3380CC4-5D6E-409C-BE32-E72D297353CC}">
              <c16:uniqueId val="{00000007-0BD1-46AC-9529-64770B6CE8AA}"/>
            </c:ext>
          </c:extLst>
        </c:ser>
        <c:ser>
          <c:idx val="8"/>
          <c:order val="8"/>
          <c:tx>
            <c:strRef>
              <c:f>'Week day'!$J$1</c:f>
              <c:strCache>
                <c:ptCount val="1"/>
                <c:pt idx="0">
                  <c:v>September</c:v>
                </c:pt>
              </c:strCache>
            </c:strRef>
          </c:tx>
          <c:spPr>
            <a:solidFill>
              <a:schemeClr val="accent3">
                <a:lumMod val="60000"/>
              </a:schemeClr>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day'!$J$2:$J$22</c:f>
              <c:numCache>
                <c:formatCode>General</c:formatCode>
                <c:ptCount val="21"/>
                <c:pt idx="0">
                  <c:v>78578</c:v>
                </c:pt>
                <c:pt idx="1">
                  <c:v>31154</c:v>
                </c:pt>
                <c:pt idx="2">
                  <c:v>47424</c:v>
                </c:pt>
                <c:pt idx="3">
                  <c:v>86624</c:v>
                </c:pt>
                <c:pt idx="4">
                  <c:v>29615</c:v>
                </c:pt>
                <c:pt idx="5">
                  <c:v>57009</c:v>
                </c:pt>
                <c:pt idx="6">
                  <c:v>94959</c:v>
                </c:pt>
                <c:pt idx="7">
                  <c:v>33459</c:v>
                </c:pt>
                <c:pt idx="8">
                  <c:v>61500</c:v>
                </c:pt>
                <c:pt idx="9">
                  <c:v>122245</c:v>
                </c:pt>
                <c:pt idx="10">
                  <c:v>45772</c:v>
                </c:pt>
                <c:pt idx="11">
                  <c:v>76473</c:v>
                </c:pt>
                <c:pt idx="12">
                  <c:v>128150</c:v>
                </c:pt>
                <c:pt idx="13">
                  <c:v>55940</c:v>
                </c:pt>
                <c:pt idx="14">
                  <c:v>72210</c:v>
                </c:pt>
                <c:pt idx="15">
                  <c:v>118072</c:v>
                </c:pt>
                <c:pt idx="16">
                  <c:v>64042</c:v>
                </c:pt>
                <c:pt idx="17">
                  <c:v>54030</c:v>
                </c:pt>
                <c:pt idx="18">
                  <c:v>72711</c:v>
                </c:pt>
                <c:pt idx="19">
                  <c:v>36715</c:v>
                </c:pt>
                <c:pt idx="20">
                  <c:v>35996</c:v>
                </c:pt>
              </c:numCache>
            </c:numRef>
          </c:val>
          <c:extLst>
            <c:ext xmlns:c16="http://schemas.microsoft.com/office/drawing/2014/chart" uri="{C3380CC4-5D6E-409C-BE32-E72D297353CC}">
              <c16:uniqueId val="{00000008-0BD1-46AC-9529-64770B6CE8AA}"/>
            </c:ext>
          </c:extLst>
        </c:ser>
        <c:ser>
          <c:idx val="9"/>
          <c:order val="9"/>
          <c:tx>
            <c:strRef>
              <c:f>'Week day'!$K$1</c:f>
              <c:strCache>
                <c:ptCount val="1"/>
                <c:pt idx="0">
                  <c:v>October</c:v>
                </c:pt>
              </c:strCache>
            </c:strRef>
          </c:tx>
          <c:spPr>
            <a:solidFill>
              <a:schemeClr val="accent4">
                <a:lumMod val="60000"/>
              </a:schemeClr>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day'!$K$2:$K$22</c:f>
              <c:numCache>
                <c:formatCode>General</c:formatCode>
                <c:ptCount val="21"/>
                <c:pt idx="0">
                  <c:v>85562</c:v>
                </c:pt>
                <c:pt idx="1">
                  <c:v>27284</c:v>
                </c:pt>
                <c:pt idx="2">
                  <c:v>58278</c:v>
                </c:pt>
                <c:pt idx="3">
                  <c:v>55533</c:v>
                </c:pt>
                <c:pt idx="4">
                  <c:v>15739</c:v>
                </c:pt>
                <c:pt idx="5">
                  <c:v>39794</c:v>
                </c:pt>
                <c:pt idx="6">
                  <c:v>69491</c:v>
                </c:pt>
                <c:pt idx="7">
                  <c:v>20615</c:v>
                </c:pt>
                <c:pt idx="8">
                  <c:v>48876</c:v>
                </c:pt>
                <c:pt idx="9">
                  <c:v>71789</c:v>
                </c:pt>
                <c:pt idx="10">
                  <c:v>22570</c:v>
                </c:pt>
                <c:pt idx="11">
                  <c:v>49219</c:v>
                </c:pt>
                <c:pt idx="12">
                  <c:v>70863</c:v>
                </c:pt>
                <c:pt idx="13">
                  <c:v>25879</c:v>
                </c:pt>
                <c:pt idx="14">
                  <c:v>44984</c:v>
                </c:pt>
                <c:pt idx="15">
                  <c:v>110004</c:v>
                </c:pt>
                <c:pt idx="16">
                  <c:v>51963</c:v>
                </c:pt>
                <c:pt idx="17">
                  <c:v>58041</c:v>
                </c:pt>
                <c:pt idx="18">
                  <c:v>95443</c:v>
                </c:pt>
                <c:pt idx="19">
                  <c:v>44939</c:v>
                </c:pt>
                <c:pt idx="20">
                  <c:v>50504</c:v>
                </c:pt>
              </c:numCache>
            </c:numRef>
          </c:val>
          <c:extLst>
            <c:ext xmlns:c16="http://schemas.microsoft.com/office/drawing/2014/chart" uri="{C3380CC4-5D6E-409C-BE32-E72D297353CC}">
              <c16:uniqueId val="{00000009-0BD1-46AC-9529-64770B6CE8AA}"/>
            </c:ext>
          </c:extLst>
        </c:ser>
        <c:ser>
          <c:idx val="10"/>
          <c:order val="10"/>
          <c:tx>
            <c:strRef>
              <c:f>'Week day'!$L$1</c:f>
              <c:strCache>
                <c:ptCount val="1"/>
                <c:pt idx="0">
                  <c:v>November</c:v>
                </c:pt>
              </c:strCache>
            </c:strRef>
          </c:tx>
          <c:spPr>
            <a:solidFill>
              <a:schemeClr val="accent5">
                <a:lumMod val="60000"/>
              </a:schemeClr>
            </a:solidFill>
            <a:ln>
              <a:noFill/>
            </a:ln>
            <a:effectLst/>
          </c:spPr>
          <c:invertIfNegative val="0"/>
          <c:cat>
            <c:strRef>
              <c:f>'Week day'!$A$2:$A$22</c:f>
              <c:strCache>
                <c:ptCount val="21"/>
                <c:pt idx="0">
                  <c:v>Monday</c:v>
                </c:pt>
                <c:pt idx="1">
                  <c:v>casual</c:v>
                </c:pt>
                <c:pt idx="2">
                  <c:v>member</c:v>
                </c:pt>
                <c:pt idx="3">
                  <c:v>Tuesday</c:v>
                </c:pt>
                <c:pt idx="4">
                  <c:v>casual</c:v>
                </c:pt>
                <c:pt idx="5">
                  <c:v>member</c:v>
                </c:pt>
                <c:pt idx="6">
                  <c:v>Wednesday</c:v>
                </c:pt>
                <c:pt idx="7">
                  <c:v>casual</c:v>
                </c:pt>
                <c:pt idx="8">
                  <c:v>member</c:v>
                </c:pt>
                <c:pt idx="9">
                  <c:v>Thursday</c:v>
                </c:pt>
                <c:pt idx="10">
                  <c:v>casual</c:v>
                </c:pt>
                <c:pt idx="11">
                  <c:v>member</c:v>
                </c:pt>
                <c:pt idx="12">
                  <c:v>Friday</c:v>
                </c:pt>
                <c:pt idx="13">
                  <c:v>casual</c:v>
                </c:pt>
                <c:pt idx="14">
                  <c:v>member</c:v>
                </c:pt>
                <c:pt idx="15">
                  <c:v>Saturday</c:v>
                </c:pt>
                <c:pt idx="16">
                  <c:v>casual</c:v>
                </c:pt>
                <c:pt idx="17">
                  <c:v>member</c:v>
                </c:pt>
                <c:pt idx="18">
                  <c:v>Sunday</c:v>
                </c:pt>
                <c:pt idx="19">
                  <c:v>casual</c:v>
                </c:pt>
                <c:pt idx="20">
                  <c:v>member</c:v>
                </c:pt>
              </c:strCache>
            </c:strRef>
          </c:cat>
          <c:val>
            <c:numRef>
              <c:f>'Week day'!$L$2:$L$22</c:f>
              <c:numCache>
                <c:formatCode>General</c:formatCode>
                <c:ptCount val="21"/>
                <c:pt idx="0">
                  <c:v>42624</c:v>
                </c:pt>
                <c:pt idx="1">
                  <c:v>10326</c:v>
                </c:pt>
                <c:pt idx="2">
                  <c:v>32298</c:v>
                </c:pt>
                <c:pt idx="3">
                  <c:v>61888</c:v>
                </c:pt>
                <c:pt idx="4">
                  <c:v>15793</c:v>
                </c:pt>
                <c:pt idx="5">
                  <c:v>46095</c:v>
                </c:pt>
                <c:pt idx="6">
                  <c:v>65187</c:v>
                </c:pt>
                <c:pt idx="7">
                  <c:v>17755</c:v>
                </c:pt>
                <c:pt idx="8">
                  <c:v>47432</c:v>
                </c:pt>
                <c:pt idx="9">
                  <c:v>57107</c:v>
                </c:pt>
                <c:pt idx="10">
                  <c:v>17978</c:v>
                </c:pt>
                <c:pt idx="11">
                  <c:v>39129</c:v>
                </c:pt>
                <c:pt idx="12">
                  <c:v>44824</c:v>
                </c:pt>
                <c:pt idx="13">
                  <c:v>14522</c:v>
                </c:pt>
                <c:pt idx="14">
                  <c:v>30302</c:v>
                </c:pt>
                <c:pt idx="15">
                  <c:v>32301</c:v>
                </c:pt>
                <c:pt idx="16">
                  <c:v>11853</c:v>
                </c:pt>
                <c:pt idx="17">
                  <c:v>20448</c:v>
                </c:pt>
                <c:pt idx="18">
                  <c:v>33804</c:v>
                </c:pt>
                <c:pt idx="19">
                  <c:v>12545</c:v>
                </c:pt>
                <c:pt idx="20">
                  <c:v>21259</c:v>
                </c:pt>
              </c:numCache>
            </c:numRef>
          </c:val>
          <c:extLst>
            <c:ext xmlns:c16="http://schemas.microsoft.com/office/drawing/2014/chart" uri="{C3380CC4-5D6E-409C-BE32-E72D297353CC}">
              <c16:uniqueId val="{0000000A-0BD1-46AC-9529-64770B6CE8AA}"/>
            </c:ext>
          </c:extLst>
        </c:ser>
        <c:dLbls>
          <c:showLegendKey val="0"/>
          <c:showVal val="0"/>
          <c:showCatName val="0"/>
          <c:showSerName val="0"/>
          <c:showPercent val="0"/>
          <c:showBubbleSize val="0"/>
        </c:dLbls>
        <c:gapWidth val="219"/>
        <c:overlap val="-27"/>
        <c:axId val="67758015"/>
        <c:axId val="67759263"/>
      </c:barChart>
      <c:catAx>
        <c:axId val="67758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59263"/>
        <c:crosses val="autoZero"/>
        <c:auto val="1"/>
        <c:lblAlgn val="ctr"/>
        <c:lblOffset val="100"/>
        <c:noMultiLvlLbl val="0"/>
      </c:catAx>
      <c:valAx>
        <c:axId val="67759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58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260945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26796-FC60-4DB5-B5C8-1CD131CC8185}" type="datetimeFigureOut">
              <a:rPr lang="en-IN" smtClean="0"/>
              <a:t>03-01-2023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209567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4065834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622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88165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3170151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242100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4200167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111461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67798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183416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26796-FC60-4DB5-B5C8-1CD131CC8185}" type="datetimeFigureOut">
              <a:rPr lang="en-IN" smtClean="0"/>
              <a:t>03-01-2023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23549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26796-FC60-4DB5-B5C8-1CD131CC8185}" type="datetimeFigureOut">
              <a:rPr lang="en-IN" smtClean="0"/>
              <a:t>03-01-2023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244520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403048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332508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326796-FC60-4DB5-B5C8-1CD131CC8185}" type="datetimeFigureOut">
              <a:rPr lang="en-IN" smtClean="0"/>
              <a:t>03-01-2023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293480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26796-FC60-4DB5-B5C8-1CD131CC8185}" type="datetimeFigureOut">
              <a:rPr lang="en-IN" smtClean="0"/>
              <a:t>03-01-2023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ABEB4-4D13-4913-9D6E-28CD7F57DC0E}" type="slidenum">
              <a:rPr lang="en-IN" smtClean="0"/>
              <a:t>‹#›</a:t>
            </a:fld>
            <a:endParaRPr lang="en-IN"/>
          </a:p>
        </p:txBody>
      </p:sp>
    </p:spTree>
    <p:extLst>
      <p:ext uri="{BB962C8B-B14F-4D97-AF65-F5344CB8AC3E}">
        <p14:creationId xmlns:p14="http://schemas.microsoft.com/office/powerpoint/2010/main" val="153028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326796-FC60-4DB5-B5C8-1CD131CC8185}" type="datetimeFigureOut">
              <a:rPr lang="en-IN" smtClean="0"/>
              <a:t>03-01-2023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BABEB4-4D13-4913-9D6E-28CD7F57DC0E}" type="slidenum">
              <a:rPr lang="en-IN" smtClean="0"/>
              <a:t>‹#›</a:t>
            </a:fld>
            <a:endParaRPr lang="en-IN"/>
          </a:p>
        </p:txBody>
      </p:sp>
    </p:spTree>
    <p:extLst>
      <p:ext uri="{BB962C8B-B14F-4D97-AF65-F5344CB8AC3E}">
        <p14:creationId xmlns:p14="http://schemas.microsoft.com/office/powerpoint/2010/main" val="3563446488"/>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5E35DE-52C7-D4F9-A1B7-5662FA2E5D6B}"/>
              </a:ext>
            </a:extLst>
          </p:cNvPr>
          <p:cNvSpPr txBox="1"/>
          <p:nvPr/>
        </p:nvSpPr>
        <p:spPr>
          <a:xfrm>
            <a:off x="5925951" y="2281080"/>
            <a:ext cx="6096000" cy="1754326"/>
          </a:xfrm>
          <a:prstGeom prst="rect">
            <a:avLst/>
          </a:prstGeom>
          <a:noFill/>
        </p:spPr>
        <p:txBody>
          <a:bodyPr wrap="square">
            <a:spAutoFit/>
          </a:bodyPr>
          <a:lstStyle/>
          <a:p>
            <a:r>
              <a:rPr lang="en-IN" sz="5400" dirty="0">
                <a:latin typeface="Times New Roman" panose="02020603050405020304" pitchFamily="18" charset="0"/>
                <a:cs typeface="Times New Roman" panose="02020603050405020304" pitchFamily="18" charset="0"/>
              </a:rPr>
              <a:t>Cyclist bike sharing</a:t>
            </a:r>
          </a:p>
          <a:p>
            <a:r>
              <a:rPr lang="en-IN" sz="5400" dirty="0">
                <a:latin typeface="Times New Roman" panose="02020603050405020304" pitchFamily="18" charset="0"/>
                <a:cs typeface="Times New Roman" panose="02020603050405020304" pitchFamily="18" charset="0"/>
              </a:rPr>
              <a:t>Case study</a:t>
            </a:r>
          </a:p>
        </p:txBody>
      </p:sp>
      <p:grpSp>
        <p:nvGrpSpPr>
          <p:cNvPr id="6" name="Group 4">
            <a:extLst>
              <a:ext uri="{FF2B5EF4-FFF2-40B4-BE49-F238E27FC236}">
                <a16:creationId xmlns:a16="http://schemas.microsoft.com/office/drawing/2014/main" id="{41257C12-127C-16DA-A295-0E11460DB530}"/>
              </a:ext>
            </a:extLst>
          </p:cNvPr>
          <p:cNvGrpSpPr>
            <a:grpSpLocks noChangeAspect="1"/>
          </p:cNvGrpSpPr>
          <p:nvPr/>
        </p:nvGrpSpPr>
        <p:grpSpPr bwMode="auto">
          <a:xfrm>
            <a:off x="-1021977" y="1249461"/>
            <a:ext cx="6319838" cy="4624387"/>
            <a:chOff x="0" y="537"/>
            <a:chExt cx="3981" cy="2913"/>
          </a:xfrm>
          <a:effectLst>
            <a:outerShdw blurRad="50800" dist="38100" dir="16200000" rotWithShape="0">
              <a:prstClr val="black">
                <a:alpha val="40000"/>
              </a:prstClr>
            </a:outerShdw>
          </a:effectLst>
        </p:grpSpPr>
        <p:sp>
          <p:nvSpPr>
            <p:cNvPr id="7" name="AutoShape 3">
              <a:extLst>
                <a:ext uri="{FF2B5EF4-FFF2-40B4-BE49-F238E27FC236}">
                  <a16:creationId xmlns:a16="http://schemas.microsoft.com/office/drawing/2014/main" id="{1DF4A921-2056-1C40-DDE3-DF682A855FF5}"/>
                </a:ext>
              </a:extLst>
            </p:cNvPr>
            <p:cNvSpPr>
              <a:spLocks noChangeAspect="1" noChangeArrowheads="1" noTextEdit="1"/>
            </p:cNvSpPr>
            <p:nvPr/>
          </p:nvSpPr>
          <p:spPr bwMode="auto">
            <a:xfrm>
              <a:off x="0" y="621"/>
              <a:ext cx="3981" cy="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a:extLst>
                <a:ext uri="{FF2B5EF4-FFF2-40B4-BE49-F238E27FC236}">
                  <a16:creationId xmlns:a16="http://schemas.microsoft.com/office/drawing/2014/main" id="{078C2814-FA67-A2D1-A5EF-4C4AEEED7D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238" t="3082" r="5619" b="68"/>
            <a:stretch/>
          </p:blipFill>
          <p:spPr bwMode="auto">
            <a:xfrm>
              <a:off x="698" y="537"/>
              <a:ext cx="3266" cy="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a:extLst>
              <a:ext uri="{FF2B5EF4-FFF2-40B4-BE49-F238E27FC236}">
                <a16:creationId xmlns:a16="http://schemas.microsoft.com/office/drawing/2014/main" id="{ECEF3D78-5E80-4AE0-A6E9-002376ACB1ED}"/>
              </a:ext>
            </a:extLst>
          </p:cNvPr>
          <p:cNvSpPr/>
          <p:nvPr/>
        </p:nvSpPr>
        <p:spPr>
          <a:xfrm>
            <a:off x="-354246" y="5671021"/>
            <a:ext cx="2492188" cy="672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atin typeface="Times New Roman" panose="02020603050405020304" pitchFamily="18" charset="0"/>
                <a:cs typeface="Times New Roman" panose="02020603050405020304" pitchFamily="18" charset="0"/>
              </a:rPr>
              <a:t>Vijay Rajaram</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January - 2023</a:t>
            </a:r>
          </a:p>
        </p:txBody>
      </p:sp>
    </p:spTree>
    <p:extLst>
      <p:ext uri="{BB962C8B-B14F-4D97-AF65-F5344CB8AC3E}">
        <p14:creationId xmlns:p14="http://schemas.microsoft.com/office/powerpoint/2010/main" val="886551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528F999-4064-4B86-B5E9-2183308EDEB9}"/>
              </a:ext>
            </a:extLst>
          </p:cNvPr>
          <p:cNvGraphicFramePr>
            <a:graphicFrameLocks/>
          </p:cNvGraphicFramePr>
          <p:nvPr>
            <p:extLst>
              <p:ext uri="{D42A27DB-BD31-4B8C-83A1-F6EECF244321}">
                <p14:modId xmlns:p14="http://schemas.microsoft.com/office/powerpoint/2010/main" val="3888909207"/>
              </p:ext>
            </p:extLst>
          </p:nvPr>
        </p:nvGraphicFramePr>
        <p:xfrm>
          <a:off x="0" y="1299882"/>
          <a:ext cx="12192000" cy="555811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31131A15-2B3D-E5A2-5718-411C2FB87EA7}"/>
              </a:ext>
            </a:extLst>
          </p:cNvPr>
          <p:cNvSpPr/>
          <p:nvPr/>
        </p:nvSpPr>
        <p:spPr>
          <a:xfrm>
            <a:off x="-1344705" y="35859"/>
            <a:ext cx="10766612" cy="1174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Day Wise Demand Of The Bikes Between </a:t>
            </a:r>
          </a:p>
          <a:p>
            <a:pPr algn="ctr"/>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Casual Riders And Annual Members:</a:t>
            </a:r>
          </a:p>
        </p:txBody>
      </p:sp>
    </p:spTree>
    <p:extLst>
      <p:ext uri="{BB962C8B-B14F-4D97-AF65-F5344CB8AC3E}">
        <p14:creationId xmlns:p14="http://schemas.microsoft.com/office/powerpoint/2010/main" val="42721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811E-F526-4070-EE16-54E21C0BA93E}"/>
              </a:ext>
            </a:extLst>
          </p:cNvPr>
          <p:cNvSpPr>
            <a:spLocks noGrp="1"/>
          </p:cNvSpPr>
          <p:nvPr>
            <p:ph type="title"/>
          </p:nvPr>
        </p:nvSpPr>
        <p:spPr>
          <a:xfrm>
            <a:off x="0" y="42583"/>
            <a:ext cx="7422776" cy="1134035"/>
          </a:xfrm>
        </p:spPr>
        <p:txBody>
          <a:bodyPr/>
          <a:lstStyle/>
          <a:p>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Day Wise Demand Of The Bikes Between </a:t>
            </a:r>
            <a:b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Casual Riders And Annual Members:</a:t>
            </a:r>
            <a:b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A7CE913-22AC-E807-3791-F6480A7B0C99}"/>
              </a:ext>
            </a:extLst>
          </p:cNvPr>
          <p:cNvSpPr>
            <a:spLocks noGrp="1"/>
          </p:cNvSpPr>
          <p:nvPr>
            <p:ph idx="1"/>
          </p:nvPr>
        </p:nvSpPr>
        <p:spPr>
          <a:xfrm>
            <a:off x="0" y="2510118"/>
            <a:ext cx="12299576" cy="4603376"/>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Analysis over the above chart Says that Friday, Saturday &amp; Sunday were the days on which the demand for the bikes was more high in compared to other days of the week, due to the weekend.</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those days, the use of bikes was high with the casual riders than the annual members.</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 We can bring up a new pricing method or a different membership to increase the Number of users and it also creates a chance for our business need.</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A908827-923A-4F17-DB4E-2803EBC88E2F}"/>
              </a:ext>
            </a:extLst>
          </p:cNvPr>
          <p:cNvSpPr/>
          <p:nvPr/>
        </p:nvSpPr>
        <p:spPr>
          <a:xfrm>
            <a:off x="0" y="1498227"/>
            <a:ext cx="3505200" cy="6902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i="1" dirty="0">
                <a:latin typeface="Times New Roman" panose="02020603050405020304" pitchFamily="18" charset="0"/>
                <a:cs typeface="Times New Roman" panose="02020603050405020304" pitchFamily="18" charset="0"/>
              </a:rPr>
              <a:t>Findings:</a:t>
            </a:r>
          </a:p>
        </p:txBody>
      </p:sp>
    </p:spTree>
    <p:extLst>
      <p:ext uri="{BB962C8B-B14F-4D97-AF65-F5344CB8AC3E}">
        <p14:creationId xmlns:p14="http://schemas.microsoft.com/office/powerpoint/2010/main" val="406808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4DE6-C1A7-110D-1329-2DB19AD4800F}"/>
              </a:ext>
            </a:extLst>
          </p:cNvPr>
          <p:cNvSpPr>
            <a:spLocks noGrp="1"/>
          </p:cNvSpPr>
          <p:nvPr>
            <p:ph type="title"/>
          </p:nvPr>
        </p:nvSpPr>
        <p:spPr>
          <a:xfrm>
            <a:off x="0" y="0"/>
            <a:ext cx="9404723" cy="941294"/>
          </a:xfrm>
        </p:spPr>
        <p:txBody>
          <a:bodyPr/>
          <a:lstStyle/>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4AAC1427-B970-BDEC-83E8-3F2723775E1B}"/>
              </a:ext>
            </a:extLst>
          </p:cNvPr>
          <p:cNvSpPr>
            <a:spLocks noGrp="1"/>
          </p:cNvSpPr>
          <p:nvPr>
            <p:ph idx="1"/>
          </p:nvPr>
        </p:nvSpPr>
        <p:spPr>
          <a:xfrm>
            <a:off x="117194" y="1331259"/>
            <a:ext cx="11913441" cy="4531659"/>
          </a:xfrm>
        </p:spPr>
        <p:txBody>
          <a:bodyPr>
            <a:no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demand was more high in the month of May, June, July and August .</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 we can bring in a “Predatory &amp; Dynamic pricing” based offer over the annual membership only those months.</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As the demand was already high among the users the chance of converting the casual riders into annual member will increase.</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the analysis of which day of the week drives us the crowd over the bikes shows that the weekends were the days the use of bike was high with both the casual riders and annual members.</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2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5501-3726-CE16-C186-2E7BC168CCD5}"/>
              </a:ext>
            </a:extLst>
          </p:cNvPr>
          <p:cNvSpPr>
            <a:spLocks noGrp="1"/>
          </p:cNvSpPr>
          <p:nvPr>
            <p:ph type="title"/>
          </p:nvPr>
        </p:nvSpPr>
        <p:spPr>
          <a:xfrm>
            <a:off x="0" y="0"/>
            <a:ext cx="9404723" cy="963706"/>
          </a:xfrm>
        </p:spPr>
        <p:txBody>
          <a:bodyPr/>
          <a:lstStyle/>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Recommendation:</a:t>
            </a:r>
            <a:b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(Continuation)</a:t>
            </a:r>
            <a:endParaRPr lang="en-IN" sz="1600" dirty="0"/>
          </a:p>
        </p:txBody>
      </p:sp>
      <p:sp>
        <p:nvSpPr>
          <p:cNvPr id="4" name="TextBox 3">
            <a:extLst>
              <a:ext uri="{FF2B5EF4-FFF2-40B4-BE49-F238E27FC236}">
                <a16:creationId xmlns:a16="http://schemas.microsoft.com/office/drawing/2014/main" id="{E131D487-6BFF-71AD-4755-7DE99482D5A6}"/>
              </a:ext>
            </a:extLst>
          </p:cNvPr>
          <p:cNvSpPr txBox="1"/>
          <p:nvPr/>
        </p:nvSpPr>
        <p:spPr>
          <a:xfrm>
            <a:off x="62753" y="1559528"/>
            <a:ext cx="12129247" cy="4093428"/>
          </a:xfrm>
          <a:prstGeom prst="rect">
            <a:avLst/>
          </a:prstGeom>
          <a:noFill/>
        </p:spPr>
        <p:txBody>
          <a:bodyPr wrap="square">
            <a:spAutoFit/>
          </a:bodyPr>
          <a:lstStyle/>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We can introduce a “Weekly membership” offer based on the psychological offering .</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this offer the users will be allowed to use the bikes on every weekends through out the year.</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This offer can brings us some special form of users who specifically use the bikes on every weekends.</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It will helps us in converting casual riders to annual members and some new users to use the Cyclistic service.</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As the demand was less during the winter months where the demand is low, we can use this as an opportunity to comp up with a offer based on the “Dynamic pricing”. </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users who subscribe during this offer will get another month of free use of bike during the winter month. As the demand was low during the winter month it won’t affect our profit at any point.</a:t>
            </a:r>
          </a:p>
        </p:txBody>
      </p:sp>
    </p:spTree>
    <p:extLst>
      <p:ext uri="{BB962C8B-B14F-4D97-AF65-F5344CB8AC3E}">
        <p14:creationId xmlns:p14="http://schemas.microsoft.com/office/powerpoint/2010/main" val="1771429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B070-89AB-A925-88C8-F0AB9A35CA19}"/>
              </a:ext>
            </a:extLst>
          </p:cNvPr>
          <p:cNvSpPr>
            <a:spLocks noGrp="1"/>
          </p:cNvSpPr>
          <p:nvPr>
            <p:ph type="title"/>
          </p:nvPr>
        </p:nvSpPr>
        <p:spPr>
          <a:xfrm>
            <a:off x="0" y="8965"/>
            <a:ext cx="11610788" cy="1093694"/>
          </a:xfrm>
        </p:spPr>
        <p:txBody>
          <a:bodyPr/>
          <a:lstStyle/>
          <a:p>
            <a:pPr algn="ctr"/>
            <a:r>
              <a:rPr lang="en-IN" sz="5400" b="1" dirty="0">
                <a:ln w="12700">
                  <a:solidFill>
                    <a:schemeClr val="accent5"/>
                  </a:solidFill>
                  <a:prstDash val="solid"/>
                </a:ln>
                <a:solidFill>
                  <a:schemeClr val="tx1">
                    <a:lumMod val="95000"/>
                  </a:schemeClr>
                </a:solidFill>
                <a:latin typeface="Bodoni MT" panose="02070603080606020203" pitchFamily="18" charset="0"/>
              </a:rPr>
              <a:t>Thank you.</a:t>
            </a:r>
          </a:p>
        </p:txBody>
      </p:sp>
      <p:sp>
        <p:nvSpPr>
          <p:cNvPr id="3" name="Text Placeholder 2">
            <a:extLst>
              <a:ext uri="{FF2B5EF4-FFF2-40B4-BE49-F238E27FC236}">
                <a16:creationId xmlns:a16="http://schemas.microsoft.com/office/drawing/2014/main" id="{7CD843F1-28B2-ECAA-104B-2C018892CEE7}"/>
              </a:ext>
            </a:extLst>
          </p:cNvPr>
          <p:cNvSpPr>
            <a:spLocks noGrp="1"/>
          </p:cNvSpPr>
          <p:nvPr>
            <p:ph type="body" idx="1"/>
          </p:nvPr>
        </p:nvSpPr>
        <p:spPr>
          <a:xfrm>
            <a:off x="482601" y="1220219"/>
            <a:ext cx="8825659" cy="860400"/>
          </a:xfrm>
        </p:spPr>
        <p:txBody>
          <a:bodyPr/>
          <a:lstStyle/>
          <a:p>
            <a:pPr algn="r"/>
            <a:r>
              <a:rPr lang="en-IN" dirty="0"/>
              <a:t>-Vijay Rajaram</a:t>
            </a:r>
          </a:p>
        </p:txBody>
      </p:sp>
      <p:pic>
        <p:nvPicPr>
          <p:cNvPr id="10" name="Graphic 9" descr="Email">
            <a:extLst>
              <a:ext uri="{FF2B5EF4-FFF2-40B4-BE49-F238E27FC236}">
                <a16:creationId xmlns:a16="http://schemas.microsoft.com/office/drawing/2014/main" id="{E2ED65F3-EBB7-1FB2-EC75-6D5DCF31C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46457" y="2801926"/>
            <a:ext cx="914400" cy="914400"/>
          </a:xfrm>
          <a:prstGeom prst="rect">
            <a:avLst/>
          </a:prstGeom>
        </p:spPr>
      </p:pic>
      <p:pic>
        <p:nvPicPr>
          <p:cNvPr id="12" name="Graphic 11" descr="Subtitles">
            <a:extLst>
              <a:ext uri="{FF2B5EF4-FFF2-40B4-BE49-F238E27FC236}">
                <a16:creationId xmlns:a16="http://schemas.microsoft.com/office/drawing/2014/main" id="{777D6365-594C-A3DC-1205-9996599910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75647" y="2930651"/>
            <a:ext cx="914400" cy="914400"/>
          </a:xfrm>
          <a:prstGeom prst="rect">
            <a:avLst/>
          </a:prstGeom>
        </p:spPr>
      </p:pic>
      <p:sp>
        <p:nvSpPr>
          <p:cNvPr id="13" name="Rectangle 12">
            <a:extLst>
              <a:ext uri="{FF2B5EF4-FFF2-40B4-BE49-F238E27FC236}">
                <a16:creationId xmlns:a16="http://schemas.microsoft.com/office/drawing/2014/main" id="{FFFA4D0F-1F87-52F8-8AF7-BE894ECAD779}"/>
              </a:ext>
            </a:extLst>
          </p:cNvPr>
          <p:cNvSpPr/>
          <p:nvPr/>
        </p:nvSpPr>
        <p:spPr>
          <a:xfrm>
            <a:off x="322730" y="4293181"/>
            <a:ext cx="11725835" cy="21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Bell MT" panose="02020503060305020303" pitchFamily="18" charset="0"/>
              </a:rPr>
              <a:t>“Without data you’re just another person with an opinion.”</a:t>
            </a:r>
          </a:p>
          <a:p>
            <a:pPr algn="ctr"/>
            <a:r>
              <a:rPr lang="en-IN" sz="3200" dirty="0">
                <a:latin typeface="Bell MT" panose="02020503060305020303" pitchFamily="18" charset="0"/>
              </a:rPr>
              <a:t>“Once you stop learning, you will start dying”</a:t>
            </a:r>
          </a:p>
        </p:txBody>
      </p:sp>
      <p:sp>
        <p:nvSpPr>
          <p:cNvPr id="14" name="Rectangle 13">
            <a:extLst>
              <a:ext uri="{FF2B5EF4-FFF2-40B4-BE49-F238E27FC236}">
                <a16:creationId xmlns:a16="http://schemas.microsoft.com/office/drawing/2014/main" id="{465B27E4-2D2E-40F5-4E6A-5582C10324C2}"/>
              </a:ext>
            </a:extLst>
          </p:cNvPr>
          <p:cNvSpPr/>
          <p:nvPr/>
        </p:nvSpPr>
        <p:spPr>
          <a:xfrm>
            <a:off x="1147482" y="3908611"/>
            <a:ext cx="3083859" cy="63477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Linked in – Vijay Rajaram</a:t>
            </a:r>
          </a:p>
        </p:txBody>
      </p:sp>
      <p:sp>
        <p:nvSpPr>
          <p:cNvPr id="15" name="Rectangle 14">
            <a:extLst>
              <a:ext uri="{FF2B5EF4-FFF2-40B4-BE49-F238E27FC236}">
                <a16:creationId xmlns:a16="http://schemas.microsoft.com/office/drawing/2014/main" id="{384C10EF-289E-7D37-7253-AA7F9A63B84B}"/>
              </a:ext>
            </a:extLst>
          </p:cNvPr>
          <p:cNvSpPr/>
          <p:nvPr/>
        </p:nvSpPr>
        <p:spPr>
          <a:xfrm>
            <a:off x="7055222" y="3908611"/>
            <a:ext cx="4096871" cy="63477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Email – Vijay.r58ah@gmail.com</a:t>
            </a:r>
          </a:p>
        </p:txBody>
      </p:sp>
      <p:sp>
        <p:nvSpPr>
          <p:cNvPr id="16" name="Rectangle 15">
            <a:extLst>
              <a:ext uri="{FF2B5EF4-FFF2-40B4-BE49-F238E27FC236}">
                <a16:creationId xmlns:a16="http://schemas.microsoft.com/office/drawing/2014/main" id="{4EA8AA41-1E9A-4105-2A6F-8DB107E4E56E}"/>
              </a:ext>
            </a:extLst>
          </p:cNvPr>
          <p:cNvSpPr/>
          <p:nvPr/>
        </p:nvSpPr>
        <p:spPr>
          <a:xfrm>
            <a:off x="322730" y="2465189"/>
            <a:ext cx="4365811" cy="426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Contact me :</a:t>
            </a:r>
          </a:p>
        </p:txBody>
      </p:sp>
    </p:spTree>
    <p:extLst>
      <p:ext uri="{BB962C8B-B14F-4D97-AF65-F5344CB8AC3E}">
        <p14:creationId xmlns:p14="http://schemas.microsoft.com/office/powerpoint/2010/main" val="188113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306D893-8061-3B8D-E99D-A02B72940556}"/>
              </a:ext>
            </a:extLst>
          </p:cNvPr>
          <p:cNvSpPr/>
          <p:nvPr/>
        </p:nvSpPr>
        <p:spPr>
          <a:xfrm>
            <a:off x="0" y="134471"/>
            <a:ext cx="5549153" cy="8337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How this presentation will take off:</a:t>
            </a:r>
            <a:endParaRPr lang="en-IN" sz="28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688ED47-AB62-2D78-0C87-A57AB02483CD}"/>
              </a:ext>
            </a:extLst>
          </p:cNvPr>
          <p:cNvSpPr/>
          <p:nvPr/>
        </p:nvSpPr>
        <p:spPr>
          <a:xfrm>
            <a:off x="484095" y="1299883"/>
            <a:ext cx="2106706" cy="10936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About US</a:t>
            </a:r>
          </a:p>
        </p:txBody>
      </p:sp>
      <p:sp>
        <p:nvSpPr>
          <p:cNvPr id="4" name="Rectangle: Rounded Corners 3">
            <a:extLst>
              <a:ext uri="{FF2B5EF4-FFF2-40B4-BE49-F238E27FC236}">
                <a16:creationId xmlns:a16="http://schemas.microsoft.com/office/drawing/2014/main" id="{268A530A-414D-9854-F813-9737DF2E8FB9}"/>
              </a:ext>
            </a:extLst>
          </p:cNvPr>
          <p:cNvSpPr/>
          <p:nvPr/>
        </p:nvSpPr>
        <p:spPr>
          <a:xfrm>
            <a:off x="3124200" y="2644589"/>
            <a:ext cx="2344271" cy="11205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Problem</a:t>
            </a:r>
          </a:p>
        </p:txBody>
      </p:sp>
      <p:sp>
        <p:nvSpPr>
          <p:cNvPr id="5" name="Rectangle: Rounded Corners 4">
            <a:extLst>
              <a:ext uri="{FF2B5EF4-FFF2-40B4-BE49-F238E27FC236}">
                <a16:creationId xmlns:a16="http://schemas.microsoft.com/office/drawing/2014/main" id="{C0B2D08B-3E45-4D42-F8FF-76C85CC897C8}"/>
              </a:ext>
            </a:extLst>
          </p:cNvPr>
          <p:cNvSpPr/>
          <p:nvPr/>
        </p:nvSpPr>
        <p:spPr>
          <a:xfrm>
            <a:off x="6463553" y="3980330"/>
            <a:ext cx="2268071" cy="11205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Statistical</a:t>
            </a:r>
            <a:r>
              <a:rPr lang="en-IN" dirty="0"/>
              <a:t> Data</a:t>
            </a:r>
          </a:p>
        </p:txBody>
      </p:sp>
      <p:sp>
        <p:nvSpPr>
          <p:cNvPr id="6" name="Rectangle: Rounded Corners 5">
            <a:extLst>
              <a:ext uri="{FF2B5EF4-FFF2-40B4-BE49-F238E27FC236}">
                <a16:creationId xmlns:a16="http://schemas.microsoft.com/office/drawing/2014/main" id="{97A23B06-F116-CD66-C561-BCB02D6D558B}"/>
              </a:ext>
            </a:extLst>
          </p:cNvPr>
          <p:cNvSpPr/>
          <p:nvPr/>
        </p:nvSpPr>
        <p:spPr>
          <a:xfrm>
            <a:off x="9439835" y="5369858"/>
            <a:ext cx="2026023" cy="9592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Solution</a:t>
            </a:r>
          </a:p>
        </p:txBody>
      </p:sp>
    </p:spTree>
    <p:extLst>
      <p:ext uri="{BB962C8B-B14F-4D97-AF65-F5344CB8AC3E}">
        <p14:creationId xmlns:p14="http://schemas.microsoft.com/office/powerpoint/2010/main" val="103752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335C7-B3C6-9C67-554F-6EFF642701F8}"/>
              </a:ext>
            </a:extLst>
          </p:cNvPr>
          <p:cNvSpPr txBox="1"/>
          <p:nvPr/>
        </p:nvSpPr>
        <p:spPr>
          <a:xfrm>
            <a:off x="125506" y="1554644"/>
            <a:ext cx="11797553" cy="4801314"/>
          </a:xfrm>
          <a:prstGeom prst="rect">
            <a:avLst/>
          </a:prstGeom>
          <a:noFill/>
        </p:spPr>
        <p:txBody>
          <a:bodyPr wrap="square">
            <a:spAutoFit/>
          </a:bodyPr>
          <a:lstStyle/>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 2016, Cyclistic launched a successful bike-sharing business, They have introduced various types of marketing campaign and pricing which was a great hit .</a:t>
            </a: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Since then, the business has grown to a fleet of 5,824 bicycles and 692 stations across Chicago .</a:t>
            </a: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business actually works like one user can unlock a bike from one station and return it to any of the station at anytime.</a:t>
            </a: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They have introduced various plans like - single-ride passes, full-day passes, and annual memberships .</a:t>
            </a: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Customers who purchase single-ride or full-day passes are referred to as casual riders . Customers who purchase annual memberships are Cyclistic members.</a:t>
            </a:r>
          </a:p>
          <a:p>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1A0718F-31B1-252B-C803-CAB4D715F627}"/>
              </a:ext>
            </a:extLst>
          </p:cNvPr>
          <p:cNvSpPr/>
          <p:nvPr/>
        </p:nvSpPr>
        <p:spPr>
          <a:xfrm>
            <a:off x="-1004047" y="233082"/>
            <a:ext cx="5549153" cy="833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Us:</a:t>
            </a:r>
          </a:p>
        </p:txBody>
      </p:sp>
    </p:spTree>
    <p:extLst>
      <p:ext uri="{BB962C8B-B14F-4D97-AF65-F5344CB8AC3E}">
        <p14:creationId xmlns:p14="http://schemas.microsoft.com/office/powerpoint/2010/main" val="411926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06004-1600-BD9E-FFFB-3DC5B57ED484}"/>
              </a:ext>
            </a:extLst>
          </p:cNvPr>
          <p:cNvSpPr txBox="1"/>
          <p:nvPr/>
        </p:nvSpPr>
        <p:spPr>
          <a:xfrm>
            <a:off x="555812" y="2223247"/>
            <a:ext cx="10551459" cy="3785652"/>
          </a:xfrm>
          <a:prstGeom prst="rect">
            <a:avLst/>
          </a:prstGeom>
          <a:noFill/>
        </p:spPr>
        <p:txBody>
          <a:bodyPr wrap="square">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Moreno the director of marketing believes that increase in the annual member was the key for the future growth. </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As the Annual members were more profitable than the casual riders , So we were asked to do the analysis and find new ways to convert the casual riders into annual members. </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Instead of creating new marketing campaign we were asked to find ways to increase the number of annual riders , as they already have awareness over the cycle sharing.</a:t>
            </a:r>
          </a:p>
        </p:txBody>
      </p:sp>
      <p:sp>
        <p:nvSpPr>
          <p:cNvPr id="4" name="Rectangle: Rounded Corners 3">
            <a:extLst>
              <a:ext uri="{FF2B5EF4-FFF2-40B4-BE49-F238E27FC236}">
                <a16:creationId xmlns:a16="http://schemas.microsoft.com/office/drawing/2014/main" id="{3DE64F47-EEAD-D4B0-1461-6824DBDA5855}"/>
              </a:ext>
            </a:extLst>
          </p:cNvPr>
          <p:cNvSpPr/>
          <p:nvPr/>
        </p:nvSpPr>
        <p:spPr>
          <a:xfrm>
            <a:off x="0" y="333630"/>
            <a:ext cx="4975412" cy="10309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p>
        </p:txBody>
      </p:sp>
    </p:spTree>
    <p:extLst>
      <p:ext uri="{BB962C8B-B14F-4D97-AF65-F5344CB8AC3E}">
        <p14:creationId xmlns:p14="http://schemas.microsoft.com/office/powerpoint/2010/main" val="253523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C6FECE0-B42D-40AD-840C-7E81A942F4D6}"/>
              </a:ext>
            </a:extLst>
          </p:cNvPr>
          <p:cNvGraphicFramePr>
            <a:graphicFrameLocks/>
          </p:cNvGraphicFramePr>
          <p:nvPr>
            <p:extLst>
              <p:ext uri="{D42A27DB-BD31-4B8C-83A1-F6EECF244321}">
                <p14:modId xmlns:p14="http://schemas.microsoft.com/office/powerpoint/2010/main" val="2003212355"/>
              </p:ext>
            </p:extLst>
          </p:nvPr>
        </p:nvGraphicFramePr>
        <p:xfrm>
          <a:off x="0" y="1264024"/>
          <a:ext cx="12192000" cy="559397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FA76C969-82A9-48EB-9887-80B3CDBDF7A8}"/>
              </a:ext>
            </a:extLst>
          </p:cNvPr>
          <p:cNvSpPr/>
          <p:nvPr/>
        </p:nvSpPr>
        <p:spPr>
          <a:xfrm>
            <a:off x="-89647" y="197223"/>
            <a:ext cx="6185647" cy="744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Monthly Demand Over The Bikes:</a:t>
            </a:r>
          </a:p>
        </p:txBody>
      </p:sp>
    </p:spTree>
    <p:extLst>
      <p:ext uri="{BB962C8B-B14F-4D97-AF65-F5344CB8AC3E}">
        <p14:creationId xmlns:p14="http://schemas.microsoft.com/office/powerpoint/2010/main" val="75758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E175-6C98-24DE-D393-04CA86AD62C8}"/>
              </a:ext>
            </a:extLst>
          </p:cNvPr>
          <p:cNvSpPr>
            <a:spLocks noGrp="1"/>
          </p:cNvSpPr>
          <p:nvPr>
            <p:ph type="title"/>
          </p:nvPr>
        </p:nvSpPr>
        <p:spPr>
          <a:xfrm>
            <a:off x="117193" y="67236"/>
            <a:ext cx="9404723" cy="802341"/>
          </a:xfrm>
        </p:spPr>
        <p:txBody>
          <a:bodyPr/>
          <a:lstStyle/>
          <a:p>
            <a:r>
              <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Monthly Demand Over The Bikes:</a:t>
            </a:r>
            <a:br>
              <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FB43B98-2A39-CD06-808D-4A342B375AB4}"/>
              </a:ext>
            </a:extLst>
          </p:cNvPr>
          <p:cNvSpPr>
            <a:spLocks noGrp="1"/>
          </p:cNvSpPr>
          <p:nvPr>
            <p:ph idx="1"/>
          </p:nvPr>
        </p:nvSpPr>
        <p:spPr>
          <a:xfrm>
            <a:off x="94456" y="2429436"/>
            <a:ext cx="12003088" cy="4737846"/>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in the above chart shows that the demand for the bikes were more in the month of May, June, July &amp; August. Therefore these 4 months were the peak business season.</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Comparatively the demand was too low in the months of November, December, January, February. Due to the Winter season in Chicago.</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Climate and snowfall were the reasons for the low demand during those months.</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can bring up two different types of Strategy to create a chance to convert the casual rider into Annual members.</a:t>
            </a:r>
          </a:p>
        </p:txBody>
      </p:sp>
      <p:sp>
        <p:nvSpPr>
          <p:cNvPr id="4" name="Rectangle 3">
            <a:extLst>
              <a:ext uri="{FF2B5EF4-FFF2-40B4-BE49-F238E27FC236}">
                <a16:creationId xmlns:a16="http://schemas.microsoft.com/office/drawing/2014/main" id="{FC195B6C-ABB9-140F-6CFB-8D7C52EED923}"/>
              </a:ext>
            </a:extLst>
          </p:cNvPr>
          <p:cNvSpPr/>
          <p:nvPr/>
        </p:nvSpPr>
        <p:spPr>
          <a:xfrm>
            <a:off x="0" y="1165412"/>
            <a:ext cx="3505200" cy="6902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i="1" dirty="0">
                <a:latin typeface="Times New Roman" panose="02020603050405020304" pitchFamily="18" charset="0"/>
                <a:cs typeface="Times New Roman" panose="02020603050405020304" pitchFamily="18" charset="0"/>
              </a:rPr>
              <a:t>Findings:</a:t>
            </a:r>
          </a:p>
        </p:txBody>
      </p:sp>
    </p:spTree>
    <p:extLst>
      <p:ext uri="{BB962C8B-B14F-4D97-AF65-F5344CB8AC3E}">
        <p14:creationId xmlns:p14="http://schemas.microsoft.com/office/powerpoint/2010/main" val="33066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7540-A09A-82FA-13AB-95D45DC5CCF6}"/>
              </a:ext>
            </a:extLst>
          </p:cNvPr>
          <p:cNvSpPr>
            <a:spLocks noGrp="1"/>
          </p:cNvSpPr>
          <p:nvPr>
            <p:ph type="title"/>
          </p:nvPr>
        </p:nvSpPr>
        <p:spPr>
          <a:xfrm>
            <a:off x="0" y="0"/>
            <a:ext cx="9404723" cy="874058"/>
          </a:xfrm>
        </p:spPr>
        <p:txBody>
          <a:bodyPr/>
          <a:lstStyle/>
          <a:p>
            <a:pPr algn="ct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 Of Bike:</a:t>
            </a:r>
          </a:p>
        </p:txBody>
      </p:sp>
      <p:sp>
        <p:nvSpPr>
          <p:cNvPr id="3" name="Content Placeholder 2">
            <a:extLst>
              <a:ext uri="{FF2B5EF4-FFF2-40B4-BE49-F238E27FC236}">
                <a16:creationId xmlns:a16="http://schemas.microsoft.com/office/drawing/2014/main" id="{61D236B5-FE42-D611-25DD-FDEE2C433468}"/>
              </a:ext>
            </a:extLst>
          </p:cNvPr>
          <p:cNvSpPr>
            <a:spLocks noGrp="1"/>
          </p:cNvSpPr>
          <p:nvPr>
            <p:ph idx="1"/>
          </p:nvPr>
        </p:nvSpPr>
        <p:spPr>
          <a:xfrm>
            <a:off x="0" y="2052918"/>
            <a:ext cx="12192000" cy="4455458"/>
          </a:xfrm>
        </p:spPr>
        <p:txBody>
          <a:bodyPr>
            <a:normAutofit/>
          </a:bodyPr>
          <a:lstStyle/>
          <a:p>
            <a:r>
              <a:rPr lang="en-IN" dirty="0">
                <a:latin typeface="Times New Roman" panose="02020603050405020304" pitchFamily="18" charset="0"/>
                <a:cs typeface="Times New Roman" panose="02020603050405020304" pitchFamily="18" charset="0"/>
              </a:rPr>
              <a:t>There are three types of bikes were available for the riders, they were Classic bike, Electric bike and Docked bike.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Among the three types of bike the classic and electric bikes were more familiar with the riders,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docked bike which is available in one station and it needs to bee returned in another station, this type of bike was only used by the casual riders. That too in a low numbers.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demand for electric bike was gradually increasing in every month among both the casual and members.</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we need to concentrate on the electric bike segment to meet the future demand for the bikes.</a:t>
            </a:r>
          </a:p>
        </p:txBody>
      </p:sp>
      <p:sp>
        <p:nvSpPr>
          <p:cNvPr id="4" name="Rectangle 3">
            <a:extLst>
              <a:ext uri="{FF2B5EF4-FFF2-40B4-BE49-F238E27FC236}">
                <a16:creationId xmlns:a16="http://schemas.microsoft.com/office/drawing/2014/main" id="{6EBAB569-E13B-A200-2550-9D436227FDA6}"/>
              </a:ext>
            </a:extLst>
          </p:cNvPr>
          <p:cNvSpPr/>
          <p:nvPr/>
        </p:nvSpPr>
        <p:spPr>
          <a:xfrm>
            <a:off x="0" y="1165412"/>
            <a:ext cx="3299012" cy="5289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i="1" dirty="0">
                <a:latin typeface="Times New Roman" panose="02020603050405020304" pitchFamily="18" charset="0"/>
                <a:cs typeface="Times New Roman" panose="02020603050405020304" pitchFamily="18" charset="0"/>
              </a:rPr>
              <a:t>Findings:</a:t>
            </a:r>
          </a:p>
        </p:txBody>
      </p:sp>
    </p:spTree>
    <p:extLst>
      <p:ext uri="{BB962C8B-B14F-4D97-AF65-F5344CB8AC3E}">
        <p14:creationId xmlns:p14="http://schemas.microsoft.com/office/powerpoint/2010/main" val="329730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7897F51-C499-47C8-A103-3E9C74171389}"/>
              </a:ext>
            </a:extLst>
          </p:cNvPr>
          <p:cNvGraphicFramePr>
            <a:graphicFrameLocks/>
          </p:cNvGraphicFramePr>
          <p:nvPr>
            <p:extLst>
              <p:ext uri="{D42A27DB-BD31-4B8C-83A1-F6EECF244321}">
                <p14:modId xmlns:p14="http://schemas.microsoft.com/office/powerpoint/2010/main" val="2676202701"/>
              </p:ext>
            </p:extLst>
          </p:nvPr>
        </p:nvGraphicFramePr>
        <p:xfrm>
          <a:off x="0" y="1613647"/>
          <a:ext cx="12192000" cy="5244353"/>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BA74F408-5233-C0EB-7202-3A7AE2F89999}"/>
              </a:ext>
            </a:extLst>
          </p:cNvPr>
          <p:cNvSpPr/>
          <p:nvPr/>
        </p:nvSpPr>
        <p:spPr>
          <a:xfrm>
            <a:off x="188259" y="143435"/>
            <a:ext cx="9986682" cy="1272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i="1" dirty="0">
                <a:latin typeface="Times New Roman" panose="02020603050405020304" pitchFamily="18" charset="0"/>
                <a:cs typeface="Times New Roman" panose="02020603050405020304" pitchFamily="18" charset="0"/>
              </a:rPr>
              <a:t>Which Type Of Bikes The Casual And Members Were Using During The Peak Season:</a:t>
            </a:r>
          </a:p>
        </p:txBody>
      </p:sp>
    </p:spTree>
    <p:extLst>
      <p:ext uri="{BB962C8B-B14F-4D97-AF65-F5344CB8AC3E}">
        <p14:creationId xmlns:p14="http://schemas.microsoft.com/office/powerpoint/2010/main" val="293662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5A13-F7CC-C590-2B2B-D59B6338463A}"/>
              </a:ext>
            </a:extLst>
          </p:cNvPr>
          <p:cNvSpPr>
            <a:spLocks noGrp="1"/>
          </p:cNvSpPr>
          <p:nvPr>
            <p:ph type="title"/>
          </p:nvPr>
        </p:nvSpPr>
        <p:spPr>
          <a:xfrm>
            <a:off x="0" y="0"/>
            <a:ext cx="10748682" cy="1400530"/>
          </a:xfrm>
        </p:spPr>
        <p:txBody>
          <a:bodyPr/>
          <a:lstStyle/>
          <a:p>
            <a:r>
              <a:rPr lang="en-IN" sz="3000" b="1" i="1" dirty="0">
                <a:latin typeface="Times New Roman" panose="02020603050405020304" pitchFamily="18" charset="0"/>
                <a:cs typeface="Times New Roman" panose="02020603050405020304" pitchFamily="18" charset="0"/>
              </a:rPr>
              <a:t>Which Type Of Bikes The Casual And Members Were Using During The Peak Season:</a:t>
            </a:r>
            <a:br>
              <a:rPr lang="en-IN" sz="3000" b="1" i="1" dirty="0">
                <a:latin typeface="Times New Roman" panose="02020603050405020304" pitchFamily="18"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F7E9975C-29B5-1506-0F8C-B3892FC12692}"/>
              </a:ext>
            </a:extLst>
          </p:cNvPr>
          <p:cNvSpPr>
            <a:spLocks noGrp="1"/>
          </p:cNvSpPr>
          <p:nvPr>
            <p:ph idx="1"/>
          </p:nvPr>
        </p:nvSpPr>
        <p:spPr>
          <a:xfrm>
            <a:off x="0" y="2492188"/>
            <a:ext cx="12192000" cy="4437529"/>
          </a:xfrm>
        </p:spPr>
        <p:txBody>
          <a:bodyPr>
            <a:normAutofit/>
          </a:bodyPr>
          <a:lstStyle/>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A part of continuation from the previous month wise analysis, we have done a clarified analysis over the peak demand season.</a:t>
            </a:r>
          </a:p>
          <a:p>
            <a:pPr>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It clearly show that the demand was more high in these months  than the other months.</a:t>
            </a:r>
          </a:p>
          <a:p>
            <a:pPr>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As mentioned priorly the use of bikes was high with the casual riders than the annual members.</a:t>
            </a:r>
          </a:p>
          <a:p>
            <a:pPr>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So, We can drive in a new offer during these 4 months to bring in more causal riders as annual members.</a:t>
            </a:r>
          </a:p>
        </p:txBody>
      </p:sp>
      <p:sp>
        <p:nvSpPr>
          <p:cNvPr id="7" name="Rectangle 6">
            <a:extLst>
              <a:ext uri="{FF2B5EF4-FFF2-40B4-BE49-F238E27FC236}">
                <a16:creationId xmlns:a16="http://schemas.microsoft.com/office/drawing/2014/main" id="{69FCC233-D8E9-3BA9-DAA6-AB29862F3B25}"/>
              </a:ext>
            </a:extLst>
          </p:cNvPr>
          <p:cNvSpPr/>
          <p:nvPr/>
        </p:nvSpPr>
        <p:spPr>
          <a:xfrm>
            <a:off x="0" y="1400530"/>
            <a:ext cx="3505200" cy="61856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i="1" dirty="0">
                <a:latin typeface="Times New Roman" panose="02020603050405020304" pitchFamily="18" charset="0"/>
                <a:cs typeface="Times New Roman" panose="02020603050405020304" pitchFamily="18" charset="0"/>
              </a:rPr>
              <a:t>Findings:</a:t>
            </a:r>
          </a:p>
        </p:txBody>
      </p:sp>
    </p:spTree>
    <p:extLst>
      <p:ext uri="{BB962C8B-B14F-4D97-AF65-F5344CB8AC3E}">
        <p14:creationId xmlns:p14="http://schemas.microsoft.com/office/powerpoint/2010/main" val="225056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436</TotalTime>
  <Words>995</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Bell MT</vt:lpstr>
      <vt:lpstr>Bodoni MT</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Monthly Demand Over The Bikes: </vt:lpstr>
      <vt:lpstr>Type Of Bike:</vt:lpstr>
      <vt:lpstr>PowerPoint Presentation</vt:lpstr>
      <vt:lpstr>Which Type Of Bikes The Casual And Members Were Using During The Peak Season: </vt:lpstr>
      <vt:lpstr>PowerPoint Presentation</vt:lpstr>
      <vt:lpstr>Day Wise Demand Of The Bikes Between  Casual Riders And Annual Members: </vt:lpstr>
      <vt:lpstr>Recommendation:</vt:lpstr>
      <vt:lpstr>Recommendation: (Continuation)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Ikram Hussain</dc:creator>
  <cp:lastModifiedBy>Mohammed Ikram Hussain</cp:lastModifiedBy>
  <cp:revision>8</cp:revision>
  <dcterms:created xsi:type="dcterms:W3CDTF">2022-12-28T14:13:49Z</dcterms:created>
  <dcterms:modified xsi:type="dcterms:W3CDTF">2023-01-03T07:45:41Z</dcterms:modified>
</cp:coreProperties>
</file>