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16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7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2445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27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03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6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7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2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5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DA70D-28EE-4851-8A44-8C8A4BA89AD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8CC5EE-441A-4EAD-B4B6-459C822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Acoustic Detection of Elephant Presence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/>
              <a:t>Karthik</a:t>
            </a:r>
            <a:r>
              <a:rPr lang="en-US" dirty="0"/>
              <a:t> Bobbili</a:t>
            </a:r>
          </a:p>
          <a:p>
            <a:pPr algn="r"/>
            <a:r>
              <a:rPr lang="en-US" dirty="0"/>
              <a:t>Student ID#1508583</a:t>
            </a:r>
          </a:p>
          <a:p>
            <a:pPr algn="r"/>
            <a:r>
              <a:rPr lang="en-US" dirty="0"/>
              <a:t>Capstone Mid </a:t>
            </a:r>
            <a:r>
              <a:rPr lang="en-US" dirty="0" err="1"/>
              <a:t>TermPresentation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5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D4A3-9038-4221-AAF3-B52B65B3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1506"/>
          </a:xfrm>
        </p:spPr>
        <p:txBody>
          <a:bodyPr/>
          <a:lstStyle/>
          <a:p>
            <a:pPr algn="ctr"/>
            <a:r>
              <a:rPr lang="en-US" dirty="0"/>
              <a:t>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5A5C-D609-44D3-8653-7EAAF6C0E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792" y="1788367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Elephants use Infrasonic sounds for Communication</a:t>
            </a:r>
            <a:r>
              <a:rPr lang="da-DK" dirty="0"/>
              <a:t>(Payne, Langbauer et al. 1986)</a:t>
            </a:r>
            <a:r>
              <a:rPr lang="en-US" dirty="0"/>
              <a:t>.</a:t>
            </a:r>
          </a:p>
          <a:p>
            <a:r>
              <a:rPr lang="en-US" dirty="0"/>
              <a:t>These Sounds have the ability to travel for a long distance</a:t>
            </a:r>
            <a:r>
              <a:rPr lang="da-DK" dirty="0"/>
              <a:t>(Langbauer, Payne et al. 1991).</a:t>
            </a:r>
          </a:p>
          <a:p>
            <a:r>
              <a:rPr lang="da-DK" dirty="0"/>
              <a:t>The type and kind of Rumble can indicate various details about the project like Age(Angela S. Stoeger 2015),Sex(Stoeger and Baotic 2016),Group(Payne, Thompsen et al. 2003).</a:t>
            </a:r>
            <a:endParaRPr lang="en-US" dirty="0"/>
          </a:p>
          <a:p>
            <a:r>
              <a:rPr lang="en-US" dirty="0"/>
              <a:t>Human Elephant Encounter is a problem in tropical countries like India.(O'Connell-Rodwell, Rodwell et al. 2000).</a:t>
            </a:r>
          </a:p>
          <a:p>
            <a:r>
              <a:rPr lang="en-US" dirty="0"/>
              <a:t>The most common problem is in the case when there is a random encounter of a wild elephant in a commonly used landscape.</a:t>
            </a:r>
          </a:p>
          <a:p>
            <a:r>
              <a:rPr lang="en-US" dirty="0"/>
              <a:t>This problem can possibly be solved by designing a Elephant detection System(</a:t>
            </a:r>
            <a:r>
              <a:rPr lang="en-US" dirty="0" err="1"/>
              <a:t>Stoeger</a:t>
            </a:r>
            <a:r>
              <a:rPr lang="en-US" dirty="0"/>
              <a:t>† 2015).</a:t>
            </a:r>
          </a:p>
          <a:p>
            <a:pPr marL="0" indent="0">
              <a:buNone/>
            </a:pPr>
            <a:endParaRPr lang="en-US" dirty="0"/>
          </a:p>
          <a:p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2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typical Elephant Rumble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15" y="1454589"/>
            <a:ext cx="5959172" cy="4991774"/>
          </a:xfrm>
        </p:spPr>
      </p:pic>
    </p:spTree>
    <p:extLst>
      <p:ext uri="{BB962C8B-B14F-4D97-AF65-F5344CB8AC3E}">
        <p14:creationId xmlns:p14="http://schemas.microsoft.com/office/powerpoint/2010/main" val="131547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Noise and common Types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375434"/>
            <a:ext cx="5588118" cy="5195840"/>
          </a:xfrm>
        </p:spPr>
      </p:pic>
    </p:spTree>
    <p:extLst>
      <p:ext uri="{BB962C8B-B14F-4D97-AF65-F5344CB8AC3E}">
        <p14:creationId xmlns:p14="http://schemas.microsoft.com/office/powerpoint/2010/main" val="179924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733398"/>
            <a:ext cx="8129364" cy="4178452"/>
          </a:xfrm>
        </p:spPr>
      </p:pic>
    </p:spTree>
    <p:extLst>
      <p:ext uri="{BB962C8B-B14F-4D97-AF65-F5344CB8AC3E}">
        <p14:creationId xmlns:p14="http://schemas.microsoft.com/office/powerpoint/2010/main" val="207762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02" y="46144"/>
            <a:ext cx="8911687" cy="6396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Noise Elimination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18" y="843457"/>
            <a:ext cx="5906324" cy="165758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679" y="2652604"/>
            <a:ext cx="7163800" cy="1552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69" y="4356962"/>
            <a:ext cx="7135221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2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02" y="46144"/>
            <a:ext cx="8911687" cy="6396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Noise Elimination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03" y="685800"/>
            <a:ext cx="7230484" cy="212437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16" y="4190603"/>
            <a:ext cx="400105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02" y="46144"/>
            <a:ext cx="8911687" cy="6396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Noise Elimination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25" y="1045030"/>
            <a:ext cx="8055776" cy="5139382"/>
          </a:xfrm>
        </p:spPr>
      </p:pic>
    </p:spTree>
    <p:extLst>
      <p:ext uri="{BB962C8B-B14F-4D97-AF65-F5344CB8AC3E}">
        <p14:creationId xmlns:p14="http://schemas.microsoft.com/office/powerpoint/2010/main" val="95007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02" y="46144"/>
            <a:ext cx="8911687" cy="6396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Noise Elimination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79" y="1036976"/>
            <a:ext cx="8546952" cy="5108139"/>
          </a:xfrm>
        </p:spPr>
      </p:pic>
    </p:spTree>
    <p:extLst>
      <p:ext uri="{BB962C8B-B14F-4D97-AF65-F5344CB8AC3E}">
        <p14:creationId xmlns:p14="http://schemas.microsoft.com/office/powerpoint/2010/main" val="39184618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168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Acoustic Detection of Elephant Presence</vt:lpstr>
      <vt:lpstr>Preview</vt:lpstr>
      <vt:lpstr>A typical Elephant Rumble</vt:lpstr>
      <vt:lpstr>Noise and common Types</vt:lpstr>
      <vt:lpstr>Formants</vt:lpstr>
      <vt:lpstr>Noise Elimination</vt:lpstr>
      <vt:lpstr>Noise Elimination</vt:lpstr>
      <vt:lpstr>Noise Elimination</vt:lpstr>
      <vt:lpstr>Noise Elimination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Setup Account</dc:creator>
  <cp:lastModifiedBy>Karthik Reddy</cp:lastModifiedBy>
  <cp:revision>9</cp:revision>
  <dcterms:created xsi:type="dcterms:W3CDTF">2017-10-12T16:43:58Z</dcterms:created>
  <dcterms:modified xsi:type="dcterms:W3CDTF">2017-10-12T19:11:14Z</dcterms:modified>
</cp:coreProperties>
</file>