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1" r:id="rId5"/>
    <p:sldId id="262" r:id="rId6"/>
    <p:sldId id="258" r:id="rId7"/>
    <p:sldId id="259" r:id="rId8"/>
    <p:sldId id="268" r:id="rId9"/>
    <p:sldId id="267" r:id="rId10"/>
    <p:sldId id="260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3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6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8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73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9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6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BE9312-32A9-41BE-8F59-C7A04E6627F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02C5CE-BB92-4249-BDBB-A5D523A0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CF5E-5E7C-400A-B621-7EF491831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AGM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80E7-8335-4326-AE92-EC3AD5AD1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D7E-CE04-49AE-920B-86B7472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Authority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8DC4-4211-46C8-B52E-BD2445B7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Aggressive</a:t>
            </a:r>
          </a:p>
          <a:p>
            <a:r>
              <a:rPr lang="en-GB" dirty="0"/>
              <a:t>Balanced</a:t>
            </a:r>
          </a:p>
          <a:p>
            <a:r>
              <a:rPr lang="en-GB" dirty="0" err="1"/>
              <a:t>Leninet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B43E-8E78-4DAE-BA75-EF1B7A2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7DA9-D229-4050-9585-3B4E2B3B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Driver Ratings -&gt; will introduce </a:t>
            </a:r>
            <a:r>
              <a:rPr lang="en-GB" dirty="0" err="1"/>
              <a:t>weigthings</a:t>
            </a:r>
            <a:r>
              <a:rPr lang="en-GB" dirty="0"/>
              <a:t> on how good a given team is compared to another time , better indicating of performance</a:t>
            </a:r>
          </a:p>
          <a:p>
            <a:r>
              <a:rPr lang="en-GB" dirty="0"/>
              <a:t>Driver ratings -&gt; will be modelled as a difference equation ( and any fixed points will be penalized)</a:t>
            </a:r>
          </a:p>
          <a:p>
            <a:r>
              <a:rPr lang="en-GB" dirty="0"/>
              <a:t>Trajectory Planning -&gt; Slight variations in a race to a trajectory </a:t>
            </a:r>
          </a:p>
          <a:p>
            <a:r>
              <a:rPr lang="en-GB" dirty="0"/>
              <a:t>Ability -&gt; random distributed, but can maybe index from </a:t>
            </a:r>
            <a:r>
              <a:rPr lang="en-GB" dirty="0" err="1"/>
              <a:t>georegions</a:t>
            </a:r>
            <a:r>
              <a:rPr lang="en-GB" dirty="0"/>
              <a:t>, education level</a:t>
            </a:r>
          </a:p>
          <a:p>
            <a:r>
              <a:rPr lang="en-GB" dirty="0"/>
              <a:t>Can even label ability ranges in different bins ( “</a:t>
            </a:r>
            <a:r>
              <a:rPr lang="en-GB" dirty="0" err="1"/>
              <a:t>average”,”generational</a:t>
            </a:r>
            <a:r>
              <a:rPr lang="en-GB" dirty="0"/>
              <a:t> talent” etc</a:t>
            </a:r>
          </a:p>
          <a:p>
            <a:r>
              <a:rPr lang="en-GB" dirty="0"/>
              <a:t>Upgrade rate adjusted every season or can be constant to a team</a:t>
            </a:r>
          </a:p>
          <a:p>
            <a:r>
              <a:rPr lang="en-GB" dirty="0"/>
              <a:t>Introduce Regime Shifts</a:t>
            </a:r>
          </a:p>
          <a:p>
            <a:r>
              <a:rPr lang="en-GB" dirty="0"/>
              <a:t>Mechanics of Track Replacement</a:t>
            </a:r>
          </a:p>
          <a:p>
            <a:r>
              <a:rPr lang="en-GB" dirty="0" err="1"/>
              <a:t>Mechancis</a:t>
            </a:r>
            <a:r>
              <a:rPr lang="en-GB" dirty="0"/>
              <a:t> for new Track Generation</a:t>
            </a:r>
          </a:p>
          <a:p>
            <a:r>
              <a:rPr lang="en-GB" dirty="0"/>
              <a:t>DES Model for simulation of lap times</a:t>
            </a:r>
          </a:p>
          <a:p>
            <a:endParaRPr lang="en-GB" dirty="0"/>
          </a:p>
          <a:p>
            <a:r>
              <a:rPr lang="en-GB" dirty="0"/>
              <a:t>Authority</a:t>
            </a:r>
          </a:p>
          <a:p>
            <a:pPr marL="514350" indent="-514350">
              <a:buAutoNum type="arabicParenR"/>
            </a:pPr>
            <a:r>
              <a:rPr lang="en-GB" dirty="0"/>
              <a:t>Track of trajectories ,teams and driver performance</a:t>
            </a:r>
          </a:p>
          <a:p>
            <a:pPr marL="514350" indent="-514350">
              <a:buAutoNum type="arabicParenR"/>
            </a:pPr>
            <a:r>
              <a:rPr lang="en-GB" dirty="0"/>
              <a:t>Generate new policies based on data accumulate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Version 3 </a:t>
            </a:r>
          </a:p>
          <a:p>
            <a:pPr>
              <a:buFontTx/>
              <a:buChar char="-"/>
            </a:pPr>
            <a:r>
              <a:rPr lang="en-GB" dirty="0"/>
              <a:t>Hierarchal models (Level Space ?) </a:t>
            </a:r>
          </a:p>
          <a:p>
            <a:pPr>
              <a:buFontTx/>
              <a:buChar char="-"/>
            </a:pPr>
            <a:r>
              <a:rPr lang="en-GB" dirty="0"/>
              <a:t>Models will be built individually for each agent class( track, environment, race-car)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5BB-9028-48B0-815B-61FC7B12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63F-9AFB-4E73-90AB-A656B967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Bifurcation Diagram</a:t>
            </a:r>
          </a:p>
          <a:p>
            <a:r>
              <a:rPr lang="en-GB" dirty="0"/>
              <a:t>Sankey Diagrams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31E-AD46-49C9-80F6-A3FEEFE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RQ +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4013-E1D7-4A79-AAD7-714FD79D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does F1 Policy Affect </a:t>
            </a:r>
            <a:r>
              <a:rPr lang="en-GB" dirty="0" err="1"/>
              <a:t>Competiveness</a:t>
            </a:r>
            <a:endParaRPr lang="en-GB" dirty="0"/>
          </a:p>
          <a:p>
            <a:r>
              <a:rPr lang="en-GB" dirty="0"/>
              <a:t>Will it an agent based model of F1, produce dynamics </a:t>
            </a:r>
          </a:p>
          <a:p>
            <a:r>
              <a:rPr lang="en-GB" dirty="0"/>
              <a:t>Assumptions</a:t>
            </a:r>
          </a:p>
          <a:p>
            <a:pPr>
              <a:buFontTx/>
              <a:buChar char="-"/>
            </a:pPr>
            <a:r>
              <a:rPr lang="en-GB" dirty="0"/>
              <a:t>Driver Agents are initialized at age 18 ( therefore age will not be highly correlated in version 1)</a:t>
            </a:r>
          </a:p>
          <a:p>
            <a:pPr>
              <a:buFontTx/>
              <a:buChar char="-"/>
            </a:pPr>
            <a:r>
              <a:rPr lang="en-GB" dirty="0"/>
              <a:t>Low Performing Driver agents added to driver pool( driver pool always increase in experience and other attributes)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6459-1544-4874-AD9D-A1BF4DDD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AGM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342DC-E893-49B7-8405-60ACDA46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413" y="2557463"/>
            <a:ext cx="618517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ABD-F8B1-4D06-95EF-B62B8321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2D4-DDF6-4B47-A25B-D0B1B631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Best Driver -&gt; Trajectory Planning -&gt; Search </a:t>
            </a:r>
            <a:r>
              <a:rPr lang="en-GB" dirty="0" err="1"/>
              <a:t>Algorithim</a:t>
            </a:r>
            <a:r>
              <a:rPr lang="en-GB" dirty="0"/>
              <a:t> (Each drivers choose a trajectory on the track, out of millions path, that are on given track, the quickest (from point A to point B) over many sim runs is defining of a good driver agent</a:t>
            </a:r>
          </a:p>
          <a:p>
            <a:r>
              <a:rPr lang="en-GB" dirty="0"/>
              <a:t>Driver Rating -&gt; Linear relationship with performance </a:t>
            </a:r>
          </a:p>
          <a:p>
            <a:r>
              <a:rPr lang="en-GB" dirty="0"/>
              <a:t>Experience -&gt; </a:t>
            </a:r>
            <a:r>
              <a:rPr lang="en-GB" dirty="0" err="1"/>
              <a:t>intiliazed</a:t>
            </a:r>
            <a:r>
              <a:rPr lang="en-GB" dirty="0"/>
              <a:t> as a log relationship , capped at limit per track</a:t>
            </a:r>
          </a:p>
          <a:p>
            <a:pPr>
              <a:buFontTx/>
              <a:buChar char="-"/>
            </a:pPr>
            <a:r>
              <a:rPr lang="en-GB" dirty="0"/>
              <a:t>Experience per track ( experience can accumulated by driving track more </a:t>
            </a:r>
            <a:r>
              <a:rPr lang="en-GB" dirty="0" err="1"/>
              <a:t>consistenly</a:t>
            </a:r>
            <a:r>
              <a:rPr lang="en-GB" dirty="0"/>
              <a:t>, but there is a limit on “unseen tracks” -&gt; but general experience can be transferred to influence performance</a:t>
            </a:r>
          </a:p>
          <a:p>
            <a:pPr>
              <a:buFontTx/>
              <a:buChar char="-"/>
            </a:pPr>
            <a:r>
              <a:rPr lang="en-GB" dirty="0"/>
              <a:t>Ability -&gt; random distributed, but can maybe index from </a:t>
            </a:r>
            <a:r>
              <a:rPr lang="en-GB" dirty="0" err="1"/>
              <a:t>georegions</a:t>
            </a:r>
            <a:r>
              <a:rPr lang="en-GB" dirty="0"/>
              <a:t>, education </a:t>
            </a:r>
            <a:r>
              <a:rPr lang="en-GB" dirty="0" err="1"/>
              <a:t>leve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Racecraft</a:t>
            </a:r>
            <a:r>
              <a:rPr lang="en-GB" dirty="0"/>
              <a:t> -&gt; Experience + ability -&gt; directly influences performance on a said track</a:t>
            </a:r>
          </a:p>
          <a:p>
            <a:pPr>
              <a:buFontTx/>
              <a:buChar char="-"/>
            </a:pPr>
            <a:endParaRPr lang="en-GB" dirty="0"/>
          </a:p>
          <a:p>
            <a:r>
              <a:rPr lang="en-GB" dirty="0"/>
              <a:t>Marketability -&gt; Linear relationship with Team’s budget</a:t>
            </a:r>
          </a:p>
          <a:p>
            <a:r>
              <a:rPr lang="en-GB" dirty="0"/>
              <a:t>Morale -&gt; </a:t>
            </a:r>
            <a:r>
              <a:rPr lang="en-GB" dirty="0" err="1"/>
              <a:t>wealky</a:t>
            </a:r>
            <a:r>
              <a:rPr lang="en-GB" dirty="0"/>
              <a:t> correlated </a:t>
            </a:r>
            <a:r>
              <a:rPr lang="en-GB" dirty="0" err="1"/>
              <a:t>relaitosnhip</a:t>
            </a:r>
            <a:r>
              <a:rPr lang="en-GB" dirty="0"/>
              <a:t> with Team</a:t>
            </a:r>
          </a:p>
        </p:txBody>
      </p:sp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xOTVtUEjiPUNQEas3y/aLgoApIChVfCAAbe2wZ2jPNV31fUl+/qGoE4XreXAbjA6mQ9gMAgFcEg885UmrSRzy/6s4mkJI4JAYgEbsHBP94ehwOc2F1lZI9siAqRkjbGy4I4Xa2S2Tz0Jzzgk5rpcZL7Lf3eXmOLjL7X69v8AgCT6vqTBtuo6iCVx/wAflwARzkDEh4U8KQQeo6DFc1qNzqM0bFdSvw+0gf6XcnnqcHzcAsMnORjPYmt64ls5ozsKxFiWwNyMfnZskKxUBScjC4yDtJ3DbyWqX+n6ZbzXd9f2tjZwq8stzezxWkEMcSs8kktxO0cEaKiM7s0ihI1YkgI1EJuPvLTundf16ilFS91+9e236eaOavLzWoC23VdRGMgj7ZdHr6gSkdMfxENgemByV5rGsxjP9r3wAxu/0y5BOTkAfvCpHGR1z0w3U9rqbqMgq4Hocg59GXHB6ADHAAOcHNef37K+cep6qQvA4bHOPX25xjFerQrvrbffvt9/p/lrwVqas7X0bWn9X6GBd6/rXzD+1dT5GMC+ucEE9P8AWDadw4GQO455rmbnV9WYt/xMtS2kDj7bcgd/+mvXgY9wcDNat3GQxYjJPAwp7DPORyMN0O1QAWGDyecunUDAHUZ4BCnpkDd9c9unNetRq35bWb09NLNP8NHsebUpu+//AAf+D/wD6zurxPtFwNy58+THJwMOcY5K5xjAzxz/ABZFVzepjKnjIOdxU4wVAO3kHPQB+pwMFa5q9u1+0z8MQLibjI/vsOBjP3Tgf7Iyf4gcqS6OMKSOOM8AkZOcAYPbPIPAJ5wB4fIp72Vvv3/r9D1XKS3VjtRqB7ZIUg5HQjOduCDkFRtLAHgA8Zr+Vn/gsPpHjv8AaD/aM1v4ZeOfj+3w4+Gvw31jwTpnwu+FugXF7pSeJNXvfhd4S8XX/wAQ9Wt9Y8cPYeI/Hv8AaPxe8W+ArS/0Xwpow03wba2OiqNROp63fa3/AE2faiCAHfB5PI7bsHGcjBwAO+PcE/zV/wDBQ74Z6D8G/ilfaxqEKeL28TeN9W+P9o+naC1hqGj6j4k1jxNNJalbFrq3ubvSYfD1za3GsNHbLq2nzRRajGbi9uVl+W4seIoZfCWHcknWiqtWDjeF4tU04u11Kpy6/ZtFu1z9C8OMLl+YZ26OPnTlUVD/AGXDVo1eTENyXtpe2pO8KlGmrxhKL9opyd1yWdD/AIJb+I9b/Z4/aB+H/wAKPBPx2174qfDL4y+N/EfhD4u+AvFU9p8RdV8KeMYfhL4w8QeCvF+nS+FbjT9X8B+Jf7U+F+meEPEF9rllq2lah4JvZ08QaZC3g/w74h8If09XmmTNgLaYyTjKpnjrjHUr6AdiCM8j+Xz/AIJ//DvwZ8T/AI4fDG9tbrS/hpq3h74qp8foorjUJNH8S+K9V8KQtJfeHdAsJoXn1jU9d0XV54LxEl0ifTfCOneIPFukTQXPhjTrG4/qSn1hX7AHBAJBA98BR0I4YY9icVy8L4jF1MA3U5nTjVkqVWclea0VSCir2jCadpXfNzd42NfELA5bgc4jHC1KSr1ISeJwlGE+ShyuHsasq0kuadeMpxcEk4ewUpNqrG3FajoM8iMxKqMHjHoeeePcHJBz3ODjznVNIaHzGKsVAIHJPPJPzYI+bIznI465Ir1681mILg7CATkgnBHTjI4yCeMkEAkAHAPE6prUUiuCmcjHJbGcseO64O499uOjEAV9fQr4iFrq8dNui939N0fndSFCSetn5K72vtr+nnue7TeHPB8j3Uk3jjQIwss3mFtU01BG25nIctclQQpZsMwBXJzitC3+G2j39lHfWHii1uLJt8o1CH7Pd2TwIVQss0NzHEBHKRvl89lyQpAJyPxF1r9pLx9Y6zFHpdv/AMU5qHjjWtF8N67Np/xNtJr6/tLmF4YILLTtJvZoPEF1BcaXbTWWnt4jnt5ry0tvtF3BbyXS/IP7a3/BS74ifs5fs4/En4n+E4vCra1eaXH4P+FWr6npl9fvqHxD8SDULuwvdNj1/RDB4jPge1tta17VLLxBos/hqaPw4ujX1+2s6r4fvrjV8FcQzjGdDiKVNW5rVcLhJaLZcr5WpNJ+5JOT/lRuuK8ki/ZVMgp1ZytCMqdfFL3ny2ldXVru7krWT1aTd/3/APiZ47+CXwishqvj341+A9HsW8gNFb3t1r2uBbmaSCK6j8N+G7fWNcn09JYpRdahHafY7IRzyXcsSQl2/gM/az/an+OXxJ/bC+P3xG0X4qeIfG2jQ/Hf4reH/BHgzxXFoVvbWn7PXgz4i3vgj4e6N4X0jRrD7PaxeEtK023udfuNN0zWZrXxL4g1n4gTvq+u+J/HsPj76j+Cfxv8Z/Hr4GfDfxp4q8R+KNf1rxB4IPh3W9d1/W5vEWsapf8Ag+S68AX+vT6lqv8AaLX9xqd3oc+rwzaiLyaO3n+z3XnGNkb4L8TfshfHyCSXxDZ/E34YWV74atNb1LS/E9z4b1O01axt5Y7+aTTEOrT+I9M0TQfs0t6QYbjyNFtd8EFuNO80RfXPgKvDKoQqYmtn08bRU6850MLhaFOnaM4wpUqajU55Xu6k68kuSEoQpyWvzGG45o080qVI0qGRVMBX5MN7Kri69edaNRwnKpWm5U+SPJpCNKN1UkpyqRaS8s8bfGj4y6f4k03xbpvj/wAQaX4/0ea+8W/DLR/BGow2ureDr/StM1Oy0/xnIfC2qw6jaeKdLvNRih+Hus+Fr+a8Xx/a6b4p05dRtFs49L/u9/ZY/b6+F3x6+F/w913xnqOn+AviJrnhPwnL4v06W2ksvBJ8d3Wl/wDFa2XhLVzrfihbPwzoev2t7ZWc/i3WrS7aym01Fv8AWLgXlxH/AJ+Wtfsz/tR+JfHF5f2+naz4etZNHtrTQ9Utjb6Ys8FhDcmc6VJo8V9daVdapeT65PBeXOl6PNJpuoPFeXNiL2XTW/WH9hjQPFfgDwB4g8G+LfFkHiDWbL4gXdxfJZ+NLnxdf6CF0jw/4cutFvL26s7E6XqVtrujarP/AGNGs0Oleb9ke7uNRh1F4Lyng6hVoUsBXw1fAUowqSwtWnaEqc/c5lKNRSjWU7XmnFVG7vni3zCzzi2tCU8yp4qhmWJlUh9ahVl7ZVYS0up0pJ0ZQb5YO6glpySSUT+4C+urFd6f2hYoYyA+68hXadm8K4Mg6hlbqQcjHGSOK1G80wBydU00DOc/a7cnbkj5SrksBnJUAkA5JA4r+XD/AIJo/wDBQ638d2Hx7+G3ibxXL4msvB3xU8fa98M9Rm1qW21jVPhHrvj6+n02w0zfZXOoa1pvhjUhFdWkmuXl/cafpnjHQvD+m2lvpnh2xNn+p037RK6lp2p6guqXFut3qUcOqS6hqmn/AG/U/sd1brbPFpWuavp+t6taxzeRIl/9geLT5ba4ivEWS3R182PCleEkoYxzpt2jN04xUo6NS5eeSvbdXdm7N3u3pV4mhByjVwEIVIxjeHtXKzajL4nCLtquifXyPz5tvjdc+GvFHjPStZ1u71bw/f3V9rejPF8RNb0Bvh9q/hWyu/Dtx430bUbgWUusI+q2MnimPwvretmZPEFtFofh6y8K6jcRprf4S/8ABVn9oxPiX8SfDXwo8O6jqk3hj4RaBqE2pC8tPB1tpl18RfHTJrniO80KbwVq+uWd5oFr4ai8HaZb2t7qIl03xJZeLodO0zR9MubXTYP3Z8XeFvg/a+IvGaeOn8V614Tm1j4b+BPCvgTwJ4M8Tat4e+Mp8V/Dn9p2PVfE0Pwh8U+H7/X/AIjaZ8D/AIkaPY6h4juINL1GCTxP8P3tvDPhiKaaDWLT+ND4vfEzxP8AEL4ifED4ieJIdEh1b4geN/F/jTXY9H0O18FaYmteK9Vv/EmqWWleG9EsbTw54dtPtWpO+naPpVnpmk2tns0/TNPt7KCKOP1cLjvcrOcEqdOEeWUVOUuarea91t6KF48yineOru3Z/VU5xlzSlNtq0uWKSjyJ9F7zetm9L22SPXfg/wDtN/HL4YeEpfCPw78Xy6d4aTVtTkgsL/TdF1R9Pi1C205rqz0m61zw/qk9hDFcNKyRae8KJfT32oRSrf3tzIk0/wAe/j9MnlXHxk+KEcd6s3221Tx74xZGS4d1ZFZdXgto4GiUwta/Ykj8oyeXH5TBV8d8I6I0fw+0rxsdUmLa1418beH5dBNiEi0z/hEdB+HWp22srqy3bLcza0/jCe2ewextYrL/AIRnz47m7bUZo9Ptylgz+blfJ8vegzuWZHf5d+E2yJvi3KGZA4nQPLwa9jB4irWwFGXtqvIozjGm5yUIQjNpJJ7RsrpNbbo5a+Gw8MTOXsKCqOV51FSpqcpNLmlJuN23Jv3nu1uzv2+LHxSeaXf8RfHs32i4N5NHN4v8QtHNfMZXfUZUfUsTXzvLNumcNM/nSBmLOxPZaV+0n+0Rod5ptyvxu+IsljpF1aSxWl94v8UX2mZtb2K5s430291yfSZNOSSCCOfS73T7rT721t5rfUYrqymnjk8NmZVYuFy8YRsfKS2WyQW+XcMlyDtjDFlBdipWpLqOG+tvsdzG93BeFFGn2GoQaTd6lb+YkTaTYahNaasljrOqDfpWlz3OlXcMGoTW1xJYXNsZI5tKtWVCFaspzUqUJ1FaUrWS5unorkxpU6koU5U6clOUY2cIvdpdV5/cfQn7D3x+m/Z++NXw88eLLM2iQa2mmeNdJ/t3X9Ci1DwZ4suJrPXbTUrnwqf7VngtYJ01W0hjsdQt217SNKuZNH1IW0djL/Yzv+Hmgw+FtTh1PVdW0JtRi0zWLPQtEu4Xt57k6XN4d0zStK0i48QS+KNIjivNL02D+29Ovo9RvpbnTp9OvNVj8W6fqn8Dvg8axNLZS2UljMfPN3cR+ZILq52SxgssxhuPMjklmjiKC2DRK0UUd4jyebX9lXw18ZeIPAf7JX7M9340fW3+LEvwq+EuseBl1VJrCLUvBHjaC81aLxB8PtA1LxDdJ8SYoNK1Oxt/Elrq/jjwl4TvPFWpW9n4X1ib4g6k3wk8JeR9ZnOhhJwdSnKSVKz5UpwjFTT2bdpWUmlfVrVWTvF4WnKpUlKMJPrJ828mox0Vul7KV+m1rn//2Q==">
            <a:extLst>
              <a:ext uri="{FF2B5EF4-FFF2-40B4-BE49-F238E27FC236}">
                <a16:creationId xmlns:a16="http://schemas.microsoft.com/office/drawing/2014/main" id="{690F56D7-62DD-4341-B8BC-1C90E2C771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12F-9037-45C6-BD43-914BBD4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7B17-BC03-4A5F-8BE8-AAD812F4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 Age -&gt; influences their driveability, trajectories are thrown -&gt; direct influence in search </a:t>
            </a:r>
            <a:r>
              <a:rPr lang="en-GB" dirty="0" err="1"/>
              <a:t>algorithim</a:t>
            </a:r>
            <a:r>
              <a:rPr lang="en-GB" dirty="0"/>
              <a:t> -&gt; could be </a:t>
            </a:r>
            <a:r>
              <a:rPr lang="en-GB" dirty="0" err="1"/>
              <a:t>gentic</a:t>
            </a:r>
            <a:r>
              <a:rPr lang="en-GB" dirty="0"/>
              <a:t> </a:t>
            </a:r>
            <a:r>
              <a:rPr lang="en-GB" dirty="0" err="1"/>
              <a:t>algorithim</a:t>
            </a:r>
            <a:r>
              <a:rPr lang="en-GB" dirty="0"/>
              <a:t>, and </a:t>
            </a:r>
            <a:r>
              <a:rPr lang="en-GB" dirty="0" err="1"/>
              <a:t>concied</a:t>
            </a:r>
            <a:r>
              <a:rPr lang="en-GB" dirty="0"/>
              <a:t> with results of search </a:t>
            </a:r>
            <a:r>
              <a:rPr lang="en-GB" dirty="0" err="1"/>
              <a:t>algorithim</a:t>
            </a:r>
            <a:r>
              <a:rPr lang="en-GB" dirty="0"/>
              <a:t> -&gt; inverse exponential growth -&gt; higher age , higher mutation </a:t>
            </a:r>
          </a:p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4969-1AB6-4FB8-825E-38D299C9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AC6-FE93-445C-A84C-A1CFDD75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 -&gt; randomly distributed</a:t>
            </a:r>
          </a:p>
          <a:p>
            <a:r>
              <a:rPr lang="en-GB" dirty="0"/>
              <a:t>Development function</a:t>
            </a:r>
          </a:p>
          <a:p>
            <a:r>
              <a:rPr lang="en-GB" dirty="0"/>
              <a:t>Morale -&gt; function(team performance, upgrade rate)</a:t>
            </a:r>
          </a:p>
          <a:p>
            <a:r>
              <a:rPr lang="en-GB" dirty="0"/>
              <a:t>Upgrade rate -&gt; value between 0 and 1 per race ( </a:t>
            </a:r>
            <a:r>
              <a:rPr lang="en-GB" dirty="0" err="1"/>
              <a:t>initilzaed</a:t>
            </a:r>
            <a:r>
              <a:rPr lang="en-GB" dirty="0"/>
              <a:t> every season)</a:t>
            </a:r>
          </a:p>
          <a:p>
            <a:r>
              <a:rPr lang="en-GB" dirty="0" err="1"/>
              <a:t>Desing</a:t>
            </a:r>
            <a:r>
              <a:rPr lang="en-GB" dirty="0"/>
              <a:t> Strategy -&gt; Net Change of performance (history ) , prediction of car rating + log(driver rating) (low influence) +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A2AF-6836-4C42-A43E-4DEF1CE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A497-2F69-452F-B77D-7518620E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6EF3-79D3-4A21-8386-1EB256F5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 Agent</a:t>
            </a:r>
            <a:endParaRPr lang="en-US" dirty="0"/>
          </a:p>
        </p:txBody>
      </p:sp>
      <p:sp>
        <p:nvSpPr>
          <p:cNvPr id="4" name="AutoShape 2" descr="Ferrari the first team to announce 2020 F1 car launch date | Formula 1Â®">
            <a:extLst>
              <a:ext uri="{FF2B5EF4-FFF2-40B4-BE49-F238E27FC236}">
                <a16:creationId xmlns:a16="http://schemas.microsoft.com/office/drawing/2014/main" id="{6F270464-7B9D-4F49-B449-E5479AF3DC1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D55E-6900-45A3-918E-16837551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Coefficents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4488-903C-46E3-A928-93901C38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Exponetial</a:t>
            </a:r>
            <a:r>
              <a:rPr lang="en-GB" dirty="0"/>
              <a:t> Regression and Linear Regression </a:t>
            </a:r>
            <a:r>
              <a:rPr lang="en-GB" dirty="0" err="1"/>
              <a:t>coeffiencts</a:t>
            </a:r>
            <a:r>
              <a:rPr lang="en-GB" dirty="0"/>
              <a:t> will be imported from real-world data</a:t>
            </a:r>
          </a:p>
          <a:p>
            <a:r>
              <a:rPr lang="en-GB" dirty="0"/>
              <a:t>Then applied to create functional relationships at initial stages</a:t>
            </a:r>
          </a:p>
          <a:p>
            <a:r>
              <a:rPr lang="en-GB" dirty="0"/>
              <a:t>When enough data has been created, where a normal distribution of samples collected has confirmed , models will be built with simulation data and then applied thereafter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3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1213</TotalTime>
  <Words>531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AGM Presentation</vt:lpstr>
      <vt:lpstr>RQ + Assumptions</vt:lpstr>
      <vt:lpstr>What IS AGM</vt:lpstr>
      <vt:lpstr>Driver Agent</vt:lpstr>
      <vt:lpstr>Global Factors</vt:lpstr>
      <vt:lpstr>Team Agent</vt:lpstr>
      <vt:lpstr>Track Agent</vt:lpstr>
      <vt:lpstr>Car Agent</vt:lpstr>
      <vt:lpstr>Coefficents</vt:lpstr>
      <vt:lpstr>Authority Agent</vt:lpstr>
      <vt:lpstr>Version 2</vt:lpstr>
      <vt:lpstr>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AGM Presentation</dc:title>
  <dc:creator>Ebojoh, Callaghan</dc:creator>
  <cp:lastModifiedBy>White Hat</cp:lastModifiedBy>
  <cp:revision>12</cp:revision>
  <dcterms:created xsi:type="dcterms:W3CDTF">2020-11-03T11:28:32Z</dcterms:created>
  <dcterms:modified xsi:type="dcterms:W3CDTF">2020-11-24T19:17:25Z</dcterms:modified>
</cp:coreProperties>
</file>