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9" name="PlaceHolder 2"/>
          <p:cNvSpPr>
            <a:spLocks noGrp="1"/>
          </p:cNvSpPr>
          <p:nvPr>
            <p:ph type="body"/>
          </p:nvPr>
        </p:nvSpPr>
        <p:spPr>
          <a:xfrm>
            <a:off x="539280" y="134892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0" name="PlaceHolder 3"/>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32"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3"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4"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5" name="PlaceHolder 5"/>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37" name="PlaceHolder 2"/>
          <p:cNvSpPr>
            <a:spLocks noGrp="1"/>
          </p:cNvSpPr>
          <p:nvPr>
            <p:ph type="body"/>
          </p:nvPr>
        </p:nvSpPr>
        <p:spPr>
          <a:xfrm>
            <a:off x="53928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8" name="PlaceHolder 3"/>
          <p:cNvSpPr>
            <a:spLocks noGrp="1"/>
          </p:cNvSpPr>
          <p:nvPr>
            <p:ph type="body"/>
          </p:nvPr>
        </p:nvSpPr>
        <p:spPr>
          <a:xfrm>
            <a:off x="335736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9" name="PlaceHolder 4"/>
          <p:cNvSpPr>
            <a:spLocks noGrp="1"/>
          </p:cNvSpPr>
          <p:nvPr>
            <p:ph type="body"/>
          </p:nvPr>
        </p:nvSpPr>
        <p:spPr>
          <a:xfrm>
            <a:off x="617544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40" name="PlaceHolder 5"/>
          <p:cNvSpPr>
            <a:spLocks noGrp="1"/>
          </p:cNvSpPr>
          <p:nvPr>
            <p:ph type="body"/>
          </p:nvPr>
        </p:nvSpPr>
        <p:spPr>
          <a:xfrm>
            <a:off x="53928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41" name="PlaceHolder 6"/>
          <p:cNvSpPr>
            <a:spLocks noGrp="1"/>
          </p:cNvSpPr>
          <p:nvPr>
            <p:ph type="body"/>
          </p:nvPr>
        </p:nvSpPr>
        <p:spPr>
          <a:xfrm>
            <a:off x="335736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42" name="PlaceHolder 7"/>
          <p:cNvSpPr>
            <a:spLocks noGrp="1"/>
          </p:cNvSpPr>
          <p:nvPr>
            <p:ph type="body"/>
          </p:nvPr>
        </p:nvSpPr>
        <p:spPr>
          <a:xfrm>
            <a:off x="617544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52" name="PlaceHolder 2"/>
          <p:cNvSpPr>
            <a:spLocks noGrp="1"/>
          </p:cNvSpPr>
          <p:nvPr>
            <p:ph type="subTitle"/>
          </p:nvPr>
        </p:nvSpPr>
        <p:spPr>
          <a:xfrm>
            <a:off x="539280" y="1348920"/>
            <a:ext cx="8334360" cy="442908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54" name="PlaceHolder 2"/>
          <p:cNvSpPr>
            <a:spLocks noGrp="1"/>
          </p:cNvSpPr>
          <p:nvPr>
            <p:ph type="body"/>
          </p:nvPr>
        </p:nvSpPr>
        <p:spPr>
          <a:xfrm>
            <a:off x="539280" y="1348920"/>
            <a:ext cx="833436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56"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57"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39280" y="178920"/>
            <a:ext cx="8334360" cy="417492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61"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62"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63"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8" name="PlaceHolder 2"/>
          <p:cNvSpPr>
            <a:spLocks noGrp="1"/>
          </p:cNvSpPr>
          <p:nvPr>
            <p:ph type="subTitle"/>
          </p:nvPr>
        </p:nvSpPr>
        <p:spPr>
          <a:xfrm>
            <a:off x="539280" y="1348920"/>
            <a:ext cx="8334360" cy="442908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65"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66"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67" name="PlaceHolder 4"/>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69"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70"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71" name="PlaceHolder 4"/>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73" name="PlaceHolder 2"/>
          <p:cNvSpPr>
            <a:spLocks noGrp="1"/>
          </p:cNvSpPr>
          <p:nvPr>
            <p:ph type="body"/>
          </p:nvPr>
        </p:nvSpPr>
        <p:spPr>
          <a:xfrm>
            <a:off x="539280" y="134892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74" name="PlaceHolder 3"/>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76"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77"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78"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79" name="PlaceHolder 5"/>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81" name="PlaceHolder 2"/>
          <p:cNvSpPr>
            <a:spLocks noGrp="1"/>
          </p:cNvSpPr>
          <p:nvPr>
            <p:ph type="body"/>
          </p:nvPr>
        </p:nvSpPr>
        <p:spPr>
          <a:xfrm>
            <a:off x="53928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82" name="PlaceHolder 3"/>
          <p:cNvSpPr>
            <a:spLocks noGrp="1"/>
          </p:cNvSpPr>
          <p:nvPr>
            <p:ph type="body"/>
          </p:nvPr>
        </p:nvSpPr>
        <p:spPr>
          <a:xfrm>
            <a:off x="335736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83" name="PlaceHolder 4"/>
          <p:cNvSpPr>
            <a:spLocks noGrp="1"/>
          </p:cNvSpPr>
          <p:nvPr>
            <p:ph type="body"/>
          </p:nvPr>
        </p:nvSpPr>
        <p:spPr>
          <a:xfrm>
            <a:off x="617544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84" name="PlaceHolder 5"/>
          <p:cNvSpPr>
            <a:spLocks noGrp="1"/>
          </p:cNvSpPr>
          <p:nvPr>
            <p:ph type="body"/>
          </p:nvPr>
        </p:nvSpPr>
        <p:spPr>
          <a:xfrm>
            <a:off x="53928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85" name="PlaceHolder 6"/>
          <p:cNvSpPr>
            <a:spLocks noGrp="1"/>
          </p:cNvSpPr>
          <p:nvPr>
            <p:ph type="body"/>
          </p:nvPr>
        </p:nvSpPr>
        <p:spPr>
          <a:xfrm>
            <a:off x="335736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86" name="PlaceHolder 7"/>
          <p:cNvSpPr>
            <a:spLocks noGrp="1"/>
          </p:cNvSpPr>
          <p:nvPr>
            <p:ph type="body"/>
          </p:nvPr>
        </p:nvSpPr>
        <p:spPr>
          <a:xfrm>
            <a:off x="617544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94" name="PlaceHolder 2"/>
          <p:cNvSpPr>
            <a:spLocks noGrp="1"/>
          </p:cNvSpPr>
          <p:nvPr>
            <p:ph type="subTitle"/>
          </p:nvPr>
        </p:nvSpPr>
        <p:spPr>
          <a:xfrm>
            <a:off x="539280" y="1348920"/>
            <a:ext cx="8334360" cy="442908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96" name="PlaceHolder 2"/>
          <p:cNvSpPr>
            <a:spLocks noGrp="1"/>
          </p:cNvSpPr>
          <p:nvPr>
            <p:ph type="body"/>
          </p:nvPr>
        </p:nvSpPr>
        <p:spPr>
          <a:xfrm>
            <a:off x="539280" y="1348920"/>
            <a:ext cx="833436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98"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99"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0" name="PlaceHolder 2"/>
          <p:cNvSpPr>
            <a:spLocks noGrp="1"/>
          </p:cNvSpPr>
          <p:nvPr>
            <p:ph type="body"/>
          </p:nvPr>
        </p:nvSpPr>
        <p:spPr>
          <a:xfrm>
            <a:off x="539280" y="1348920"/>
            <a:ext cx="833436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539280" y="178920"/>
            <a:ext cx="8334360" cy="417492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03"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04"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105"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07"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108"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09" name="PlaceHolder 4"/>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11"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12"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13" name="PlaceHolder 4"/>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15" name="PlaceHolder 2"/>
          <p:cNvSpPr>
            <a:spLocks noGrp="1"/>
          </p:cNvSpPr>
          <p:nvPr>
            <p:ph type="body"/>
          </p:nvPr>
        </p:nvSpPr>
        <p:spPr>
          <a:xfrm>
            <a:off x="539280" y="134892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16" name="PlaceHolder 3"/>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18"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19"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20"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21" name="PlaceHolder 5"/>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23" name="PlaceHolder 2"/>
          <p:cNvSpPr>
            <a:spLocks noGrp="1"/>
          </p:cNvSpPr>
          <p:nvPr>
            <p:ph type="body"/>
          </p:nvPr>
        </p:nvSpPr>
        <p:spPr>
          <a:xfrm>
            <a:off x="53928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24" name="PlaceHolder 3"/>
          <p:cNvSpPr>
            <a:spLocks noGrp="1"/>
          </p:cNvSpPr>
          <p:nvPr>
            <p:ph type="body"/>
          </p:nvPr>
        </p:nvSpPr>
        <p:spPr>
          <a:xfrm>
            <a:off x="335736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25" name="PlaceHolder 4"/>
          <p:cNvSpPr>
            <a:spLocks noGrp="1"/>
          </p:cNvSpPr>
          <p:nvPr>
            <p:ph type="body"/>
          </p:nvPr>
        </p:nvSpPr>
        <p:spPr>
          <a:xfrm>
            <a:off x="617544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26" name="PlaceHolder 5"/>
          <p:cNvSpPr>
            <a:spLocks noGrp="1"/>
          </p:cNvSpPr>
          <p:nvPr>
            <p:ph type="body"/>
          </p:nvPr>
        </p:nvSpPr>
        <p:spPr>
          <a:xfrm>
            <a:off x="53928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27" name="PlaceHolder 6"/>
          <p:cNvSpPr>
            <a:spLocks noGrp="1"/>
          </p:cNvSpPr>
          <p:nvPr>
            <p:ph type="body"/>
          </p:nvPr>
        </p:nvSpPr>
        <p:spPr>
          <a:xfrm>
            <a:off x="335736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28" name="PlaceHolder 7"/>
          <p:cNvSpPr>
            <a:spLocks noGrp="1"/>
          </p:cNvSpPr>
          <p:nvPr>
            <p:ph type="body"/>
          </p:nvPr>
        </p:nvSpPr>
        <p:spPr>
          <a:xfrm>
            <a:off x="617544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35" name="PlaceHolder 2"/>
          <p:cNvSpPr>
            <a:spLocks noGrp="1"/>
          </p:cNvSpPr>
          <p:nvPr>
            <p:ph type="subTitle"/>
          </p:nvPr>
        </p:nvSpPr>
        <p:spPr>
          <a:xfrm>
            <a:off x="539280" y="1348920"/>
            <a:ext cx="8334360" cy="442908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37" name="PlaceHolder 2"/>
          <p:cNvSpPr>
            <a:spLocks noGrp="1"/>
          </p:cNvSpPr>
          <p:nvPr>
            <p:ph type="body"/>
          </p:nvPr>
        </p:nvSpPr>
        <p:spPr>
          <a:xfrm>
            <a:off x="539280" y="1348920"/>
            <a:ext cx="833436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2"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13"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39"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140"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539280" y="178920"/>
            <a:ext cx="8334360" cy="417492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44"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45"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146"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48"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149"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50" name="PlaceHolder 4"/>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52"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53"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54" name="PlaceHolder 4"/>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56" name="PlaceHolder 2"/>
          <p:cNvSpPr>
            <a:spLocks noGrp="1"/>
          </p:cNvSpPr>
          <p:nvPr>
            <p:ph type="body"/>
          </p:nvPr>
        </p:nvSpPr>
        <p:spPr>
          <a:xfrm>
            <a:off x="539280" y="134892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57" name="PlaceHolder 3"/>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59"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60"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61"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62" name="PlaceHolder 5"/>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64" name="PlaceHolder 2"/>
          <p:cNvSpPr>
            <a:spLocks noGrp="1"/>
          </p:cNvSpPr>
          <p:nvPr>
            <p:ph type="body"/>
          </p:nvPr>
        </p:nvSpPr>
        <p:spPr>
          <a:xfrm>
            <a:off x="53928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65" name="PlaceHolder 3"/>
          <p:cNvSpPr>
            <a:spLocks noGrp="1"/>
          </p:cNvSpPr>
          <p:nvPr>
            <p:ph type="body"/>
          </p:nvPr>
        </p:nvSpPr>
        <p:spPr>
          <a:xfrm>
            <a:off x="335736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66" name="PlaceHolder 4"/>
          <p:cNvSpPr>
            <a:spLocks noGrp="1"/>
          </p:cNvSpPr>
          <p:nvPr>
            <p:ph type="body"/>
          </p:nvPr>
        </p:nvSpPr>
        <p:spPr>
          <a:xfrm>
            <a:off x="617544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67" name="PlaceHolder 5"/>
          <p:cNvSpPr>
            <a:spLocks noGrp="1"/>
          </p:cNvSpPr>
          <p:nvPr>
            <p:ph type="body"/>
          </p:nvPr>
        </p:nvSpPr>
        <p:spPr>
          <a:xfrm>
            <a:off x="53928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68" name="PlaceHolder 6"/>
          <p:cNvSpPr>
            <a:spLocks noGrp="1"/>
          </p:cNvSpPr>
          <p:nvPr>
            <p:ph type="body"/>
          </p:nvPr>
        </p:nvSpPr>
        <p:spPr>
          <a:xfrm>
            <a:off x="335736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69" name="PlaceHolder 7"/>
          <p:cNvSpPr>
            <a:spLocks noGrp="1"/>
          </p:cNvSpPr>
          <p:nvPr>
            <p:ph type="body"/>
          </p:nvPr>
        </p:nvSpPr>
        <p:spPr>
          <a:xfrm>
            <a:off x="617544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7"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78" name="PlaceHolder 2"/>
          <p:cNvSpPr>
            <a:spLocks noGrp="1"/>
          </p:cNvSpPr>
          <p:nvPr>
            <p:ph type="subTitle"/>
          </p:nvPr>
        </p:nvSpPr>
        <p:spPr>
          <a:xfrm>
            <a:off x="539280" y="1348920"/>
            <a:ext cx="8334360" cy="442908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80" name="PlaceHolder 2"/>
          <p:cNvSpPr>
            <a:spLocks noGrp="1"/>
          </p:cNvSpPr>
          <p:nvPr>
            <p:ph type="body"/>
          </p:nvPr>
        </p:nvSpPr>
        <p:spPr>
          <a:xfrm>
            <a:off x="539280" y="1348920"/>
            <a:ext cx="833436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82"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183"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5" name="PlaceHolder 1"/>
          <p:cNvSpPr>
            <a:spLocks noGrp="1"/>
          </p:cNvSpPr>
          <p:nvPr>
            <p:ph type="subTitle"/>
          </p:nvPr>
        </p:nvSpPr>
        <p:spPr>
          <a:xfrm>
            <a:off x="539280" y="178920"/>
            <a:ext cx="8334360" cy="417492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87"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88"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189"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91"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192"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93" name="PlaceHolder 4"/>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95"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96"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97" name="PlaceHolder 4"/>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99" name="PlaceHolder 2"/>
          <p:cNvSpPr>
            <a:spLocks noGrp="1"/>
          </p:cNvSpPr>
          <p:nvPr>
            <p:ph type="body"/>
          </p:nvPr>
        </p:nvSpPr>
        <p:spPr>
          <a:xfrm>
            <a:off x="539280" y="134892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00" name="PlaceHolder 3"/>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02"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03"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04"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05" name="PlaceHolder 5"/>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39280" y="178920"/>
            <a:ext cx="8334360" cy="417492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07" name="PlaceHolder 2"/>
          <p:cNvSpPr>
            <a:spLocks noGrp="1"/>
          </p:cNvSpPr>
          <p:nvPr>
            <p:ph type="body"/>
          </p:nvPr>
        </p:nvSpPr>
        <p:spPr>
          <a:xfrm>
            <a:off x="53928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08" name="PlaceHolder 3"/>
          <p:cNvSpPr>
            <a:spLocks noGrp="1"/>
          </p:cNvSpPr>
          <p:nvPr>
            <p:ph type="body"/>
          </p:nvPr>
        </p:nvSpPr>
        <p:spPr>
          <a:xfrm>
            <a:off x="335736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09" name="PlaceHolder 4"/>
          <p:cNvSpPr>
            <a:spLocks noGrp="1"/>
          </p:cNvSpPr>
          <p:nvPr>
            <p:ph type="body"/>
          </p:nvPr>
        </p:nvSpPr>
        <p:spPr>
          <a:xfrm>
            <a:off x="617544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10" name="PlaceHolder 5"/>
          <p:cNvSpPr>
            <a:spLocks noGrp="1"/>
          </p:cNvSpPr>
          <p:nvPr>
            <p:ph type="body"/>
          </p:nvPr>
        </p:nvSpPr>
        <p:spPr>
          <a:xfrm>
            <a:off x="53928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11" name="PlaceHolder 6"/>
          <p:cNvSpPr>
            <a:spLocks noGrp="1"/>
          </p:cNvSpPr>
          <p:nvPr>
            <p:ph type="body"/>
          </p:nvPr>
        </p:nvSpPr>
        <p:spPr>
          <a:xfrm>
            <a:off x="335736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12" name="PlaceHolder 7"/>
          <p:cNvSpPr>
            <a:spLocks noGrp="1"/>
          </p:cNvSpPr>
          <p:nvPr>
            <p:ph type="body"/>
          </p:nvPr>
        </p:nvSpPr>
        <p:spPr>
          <a:xfrm>
            <a:off x="617544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9"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20" name="PlaceHolder 2"/>
          <p:cNvSpPr>
            <a:spLocks noGrp="1"/>
          </p:cNvSpPr>
          <p:nvPr>
            <p:ph type="subTitle"/>
          </p:nvPr>
        </p:nvSpPr>
        <p:spPr>
          <a:xfrm>
            <a:off x="539280" y="1348920"/>
            <a:ext cx="8334360" cy="442908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22" name="PlaceHolder 2"/>
          <p:cNvSpPr>
            <a:spLocks noGrp="1"/>
          </p:cNvSpPr>
          <p:nvPr>
            <p:ph type="body"/>
          </p:nvPr>
        </p:nvSpPr>
        <p:spPr>
          <a:xfrm>
            <a:off x="539280" y="1348920"/>
            <a:ext cx="833436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24"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225"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6"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7" name="PlaceHolder 1"/>
          <p:cNvSpPr>
            <a:spLocks noGrp="1"/>
          </p:cNvSpPr>
          <p:nvPr>
            <p:ph type="subTitle"/>
          </p:nvPr>
        </p:nvSpPr>
        <p:spPr>
          <a:xfrm>
            <a:off x="539280" y="178920"/>
            <a:ext cx="8334360" cy="417492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29"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30"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231"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33"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234"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35" name="PlaceHolder 4"/>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37"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38"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39" name="PlaceHolder 4"/>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17"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18"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19"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41" name="PlaceHolder 2"/>
          <p:cNvSpPr>
            <a:spLocks noGrp="1"/>
          </p:cNvSpPr>
          <p:nvPr>
            <p:ph type="body"/>
          </p:nvPr>
        </p:nvSpPr>
        <p:spPr>
          <a:xfrm>
            <a:off x="539280" y="134892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42" name="PlaceHolder 3"/>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44"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45"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46"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47" name="PlaceHolder 5"/>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49" name="PlaceHolder 2"/>
          <p:cNvSpPr>
            <a:spLocks noGrp="1"/>
          </p:cNvSpPr>
          <p:nvPr>
            <p:ph type="body"/>
          </p:nvPr>
        </p:nvSpPr>
        <p:spPr>
          <a:xfrm>
            <a:off x="53928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50" name="PlaceHolder 3"/>
          <p:cNvSpPr>
            <a:spLocks noGrp="1"/>
          </p:cNvSpPr>
          <p:nvPr>
            <p:ph type="body"/>
          </p:nvPr>
        </p:nvSpPr>
        <p:spPr>
          <a:xfrm>
            <a:off x="335736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51" name="PlaceHolder 4"/>
          <p:cNvSpPr>
            <a:spLocks noGrp="1"/>
          </p:cNvSpPr>
          <p:nvPr>
            <p:ph type="body"/>
          </p:nvPr>
        </p:nvSpPr>
        <p:spPr>
          <a:xfrm>
            <a:off x="617544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52" name="PlaceHolder 5"/>
          <p:cNvSpPr>
            <a:spLocks noGrp="1"/>
          </p:cNvSpPr>
          <p:nvPr>
            <p:ph type="body"/>
          </p:nvPr>
        </p:nvSpPr>
        <p:spPr>
          <a:xfrm>
            <a:off x="53928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53" name="PlaceHolder 6"/>
          <p:cNvSpPr>
            <a:spLocks noGrp="1"/>
          </p:cNvSpPr>
          <p:nvPr>
            <p:ph type="body"/>
          </p:nvPr>
        </p:nvSpPr>
        <p:spPr>
          <a:xfrm>
            <a:off x="335736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54" name="PlaceHolder 7"/>
          <p:cNvSpPr>
            <a:spLocks noGrp="1"/>
          </p:cNvSpPr>
          <p:nvPr>
            <p:ph type="body"/>
          </p:nvPr>
        </p:nvSpPr>
        <p:spPr>
          <a:xfrm>
            <a:off x="617544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61" name="PlaceHolder 2"/>
          <p:cNvSpPr>
            <a:spLocks noGrp="1"/>
          </p:cNvSpPr>
          <p:nvPr>
            <p:ph type="subTitle"/>
          </p:nvPr>
        </p:nvSpPr>
        <p:spPr>
          <a:xfrm>
            <a:off x="539280" y="1348920"/>
            <a:ext cx="8334360" cy="442908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63" name="PlaceHolder 2"/>
          <p:cNvSpPr>
            <a:spLocks noGrp="1"/>
          </p:cNvSpPr>
          <p:nvPr>
            <p:ph type="body"/>
          </p:nvPr>
        </p:nvSpPr>
        <p:spPr>
          <a:xfrm>
            <a:off x="539280" y="1348920"/>
            <a:ext cx="833436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65"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266"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539280" y="178920"/>
            <a:ext cx="8334360" cy="417492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70"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71"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272"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1"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22"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3" name="PlaceHolder 4"/>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74"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275"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76" name="PlaceHolder 4"/>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78"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79"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80" name="PlaceHolder 4"/>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82" name="PlaceHolder 2"/>
          <p:cNvSpPr>
            <a:spLocks noGrp="1"/>
          </p:cNvSpPr>
          <p:nvPr>
            <p:ph type="body"/>
          </p:nvPr>
        </p:nvSpPr>
        <p:spPr>
          <a:xfrm>
            <a:off x="539280" y="134892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83" name="PlaceHolder 3"/>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85"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86"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87"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88" name="PlaceHolder 5"/>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90" name="PlaceHolder 2"/>
          <p:cNvSpPr>
            <a:spLocks noGrp="1"/>
          </p:cNvSpPr>
          <p:nvPr>
            <p:ph type="body"/>
          </p:nvPr>
        </p:nvSpPr>
        <p:spPr>
          <a:xfrm>
            <a:off x="53928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91" name="PlaceHolder 3"/>
          <p:cNvSpPr>
            <a:spLocks noGrp="1"/>
          </p:cNvSpPr>
          <p:nvPr>
            <p:ph type="body"/>
          </p:nvPr>
        </p:nvSpPr>
        <p:spPr>
          <a:xfrm>
            <a:off x="335736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92" name="PlaceHolder 4"/>
          <p:cNvSpPr>
            <a:spLocks noGrp="1"/>
          </p:cNvSpPr>
          <p:nvPr>
            <p:ph type="body"/>
          </p:nvPr>
        </p:nvSpPr>
        <p:spPr>
          <a:xfrm>
            <a:off x="617544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93" name="PlaceHolder 5"/>
          <p:cNvSpPr>
            <a:spLocks noGrp="1"/>
          </p:cNvSpPr>
          <p:nvPr>
            <p:ph type="body"/>
          </p:nvPr>
        </p:nvSpPr>
        <p:spPr>
          <a:xfrm>
            <a:off x="53928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94" name="PlaceHolder 6"/>
          <p:cNvSpPr>
            <a:spLocks noGrp="1"/>
          </p:cNvSpPr>
          <p:nvPr>
            <p:ph type="body"/>
          </p:nvPr>
        </p:nvSpPr>
        <p:spPr>
          <a:xfrm>
            <a:off x="335736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95" name="PlaceHolder 7"/>
          <p:cNvSpPr>
            <a:spLocks noGrp="1"/>
          </p:cNvSpPr>
          <p:nvPr>
            <p:ph type="body"/>
          </p:nvPr>
        </p:nvSpPr>
        <p:spPr>
          <a:xfrm>
            <a:off x="617544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4"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305" name="PlaceHolder 2"/>
          <p:cNvSpPr>
            <a:spLocks noGrp="1"/>
          </p:cNvSpPr>
          <p:nvPr>
            <p:ph type="subTitle"/>
          </p:nvPr>
        </p:nvSpPr>
        <p:spPr>
          <a:xfrm>
            <a:off x="539280" y="1348920"/>
            <a:ext cx="8334360" cy="442908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307" name="PlaceHolder 2"/>
          <p:cNvSpPr>
            <a:spLocks noGrp="1"/>
          </p:cNvSpPr>
          <p:nvPr>
            <p:ph type="body"/>
          </p:nvPr>
        </p:nvSpPr>
        <p:spPr>
          <a:xfrm>
            <a:off x="539280" y="1348920"/>
            <a:ext cx="833436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309"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310"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1"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25"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6"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27" name="PlaceHolder 4"/>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2" name="PlaceHolder 1"/>
          <p:cNvSpPr>
            <a:spLocks noGrp="1"/>
          </p:cNvSpPr>
          <p:nvPr>
            <p:ph type="subTitle"/>
          </p:nvPr>
        </p:nvSpPr>
        <p:spPr>
          <a:xfrm>
            <a:off x="539280" y="178920"/>
            <a:ext cx="8334360" cy="4174920"/>
          </a:xfrm>
          <a:prstGeom prst="rect">
            <a:avLst/>
          </a:prstGeom>
        </p:spPr>
        <p:txBody>
          <a:bodyPr lIns="0" rIns="0" tIns="0" bIns="0" anchor="ctr">
            <a:noAutofit/>
          </a:bodyPr>
          <a:p>
            <a:pPr algn="ctr">
              <a:spcBef>
                <a:spcPts val="5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407a"/>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314"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15" name="PlaceHolder 3"/>
          <p:cNvSpPr>
            <a:spLocks noGrp="1"/>
          </p:cNvSpPr>
          <p:nvPr>
            <p:ph type="body"/>
          </p:nvPr>
        </p:nvSpPr>
        <p:spPr>
          <a:xfrm>
            <a:off x="480996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316"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318" name="PlaceHolder 2"/>
          <p:cNvSpPr>
            <a:spLocks noGrp="1"/>
          </p:cNvSpPr>
          <p:nvPr>
            <p:ph type="body"/>
          </p:nvPr>
        </p:nvSpPr>
        <p:spPr>
          <a:xfrm>
            <a:off x="539280" y="1348920"/>
            <a:ext cx="4066920" cy="4429080"/>
          </a:xfrm>
          <a:prstGeom prst="rect">
            <a:avLst/>
          </a:prstGeom>
        </p:spPr>
        <p:txBody>
          <a:bodyPr lIns="0" rIns="0" tIns="0" bIns="0">
            <a:normAutofit/>
          </a:bodyPr>
          <a:p>
            <a:endParaRPr b="0" lang="en-US" sz="2400" spc="-1" strike="noStrike">
              <a:solidFill>
                <a:srgbClr val="00407a"/>
              </a:solidFill>
              <a:latin typeface="Arial"/>
            </a:endParaRPr>
          </a:p>
        </p:txBody>
      </p:sp>
      <p:sp>
        <p:nvSpPr>
          <p:cNvPr id="319"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20" name="PlaceHolder 4"/>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322"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23"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24" name="PlaceHolder 4"/>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326" name="PlaceHolder 2"/>
          <p:cNvSpPr>
            <a:spLocks noGrp="1"/>
          </p:cNvSpPr>
          <p:nvPr>
            <p:ph type="body"/>
          </p:nvPr>
        </p:nvSpPr>
        <p:spPr>
          <a:xfrm>
            <a:off x="539280" y="134892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27" name="PlaceHolder 3"/>
          <p:cNvSpPr>
            <a:spLocks noGrp="1"/>
          </p:cNvSpPr>
          <p:nvPr>
            <p:ph type="body"/>
          </p:nvPr>
        </p:nvSpPr>
        <p:spPr>
          <a:xfrm>
            <a:off x="539280" y="3662640"/>
            <a:ext cx="833436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329" name="PlaceHolder 2"/>
          <p:cNvSpPr>
            <a:spLocks noGrp="1"/>
          </p:cNvSpPr>
          <p:nvPr>
            <p:ph type="body"/>
          </p:nvPr>
        </p:nvSpPr>
        <p:spPr>
          <a:xfrm>
            <a:off x="53928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30" name="PlaceHolder 3"/>
          <p:cNvSpPr>
            <a:spLocks noGrp="1"/>
          </p:cNvSpPr>
          <p:nvPr>
            <p:ph type="body"/>
          </p:nvPr>
        </p:nvSpPr>
        <p:spPr>
          <a:xfrm>
            <a:off x="4809960" y="134892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31" name="PlaceHolder 4"/>
          <p:cNvSpPr>
            <a:spLocks noGrp="1"/>
          </p:cNvSpPr>
          <p:nvPr>
            <p:ph type="body"/>
          </p:nvPr>
        </p:nvSpPr>
        <p:spPr>
          <a:xfrm>
            <a:off x="53928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32" name="PlaceHolder 5"/>
          <p:cNvSpPr>
            <a:spLocks noGrp="1"/>
          </p:cNvSpPr>
          <p:nvPr>
            <p:ph type="body"/>
          </p:nvPr>
        </p:nvSpPr>
        <p:spPr>
          <a:xfrm>
            <a:off x="4809960" y="3662640"/>
            <a:ext cx="406692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39280" y="178920"/>
            <a:ext cx="8334360" cy="900360"/>
          </a:xfrm>
          <a:prstGeom prst="rect">
            <a:avLst/>
          </a:prstGeom>
        </p:spPr>
        <p:txBody>
          <a:bodyPr lIns="0" rIns="0" tIns="0" bIns="0" anchor="b">
            <a:noAutofit/>
          </a:bodyPr>
          <a:p>
            <a:endParaRPr b="0" lang="en-US" sz="3600" spc="-1" strike="noStrike">
              <a:solidFill>
                <a:srgbClr val="52bdec"/>
              </a:solidFill>
              <a:latin typeface="Arial"/>
            </a:endParaRPr>
          </a:p>
        </p:txBody>
      </p:sp>
      <p:sp>
        <p:nvSpPr>
          <p:cNvPr id="334" name="PlaceHolder 2"/>
          <p:cNvSpPr>
            <a:spLocks noGrp="1"/>
          </p:cNvSpPr>
          <p:nvPr>
            <p:ph type="body"/>
          </p:nvPr>
        </p:nvSpPr>
        <p:spPr>
          <a:xfrm>
            <a:off x="53928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35" name="PlaceHolder 3"/>
          <p:cNvSpPr>
            <a:spLocks noGrp="1"/>
          </p:cNvSpPr>
          <p:nvPr>
            <p:ph type="body"/>
          </p:nvPr>
        </p:nvSpPr>
        <p:spPr>
          <a:xfrm>
            <a:off x="335736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36" name="PlaceHolder 4"/>
          <p:cNvSpPr>
            <a:spLocks noGrp="1"/>
          </p:cNvSpPr>
          <p:nvPr>
            <p:ph type="body"/>
          </p:nvPr>
        </p:nvSpPr>
        <p:spPr>
          <a:xfrm>
            <a:off x="6175440" y="134892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37" name="PlaceHolder 5"/>
          <p:cNvSpPr>
            <a:spLocks noGrp="1"/>
          </p:cNvSpPr>
          <p:nvPr>
            <p:ph type="body"/>
          </p:nvPr>
        </p:nvSpPr>
        <p:spPr>
          <a:xfrm>
            <a:off x="53928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38" name="PlaceHolder 6"/>
          <p:cNvSpPr>
            <a:spLocks noGrp="1"/>
          </p:cNvSpPr>
          <p:nvPr>
            <p:ph type="body"/>
          </p:nvPr>
        </p:nvSpPr>
        <p:spPr>
          <a:xfrm>
            <a:off x="335736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
        <p:nvSpPr>
          <p:cNvPr id="339" name="PlaceHolder 7"/>
          <p:cNvSpPr>
            <a:spLocks noGrp="1"/>
          </p:cNvSpPr>
          <p:nvPr>
            <p:ph type="body"/>
          </p:nvPr>
        </p:nvSpPr>
        <p:spPr>
          <a:xfrm>
            <a:off x="6175440" y="3662640"/>
            <a:ext cx="2683440" cy="2112480"/>
          </a:xfrm>
          <a:prstGeom prst="rect">
            <a:avLst/>
          </a:prstGeom>
        </p:spPr>
        <p:txBody>
          <a:bodyPr lIns="0" rIns="0" tIns="0" bIns="0">
            <a:normAutofit/>
          </a:bodyPr>
          <a:p>
            <a:endParaRPr b="0" lang="en-US" sz="2400" spc="-1" strike="noStrike">
              <a:solidFill>
                <a:srgbClr val="00407a"/>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 Id="rId11" Type="http://schemas.openxmlformats.org/officeDocument/2006/relationships/slideLayout" Target="../slideLayouts/slideLayout67.xml"/><Relationship Id="rId12" Type="http://schemas.openxmlformats.org/officeDocument/2006/relationships/slideLayout" Target="../slideLayouts/slideLayout68.xml"/><Relationship Id="rId13" Type="http://schemas.openxmlformats.org/officeDocument/2006/relationships/slideLayout" Target="../slideLayouts/slideLayout69.xml"/><Relationship Id="rId14" Type="http://schemas.openxmlformats.org/officeDocument/2006/relationships/slideLayout" Target="../slideLayouts/slideLayout70.xml"/><Relationship Id="rId15" Type="http://schemas.openxmlformats.org/officeDocument/2006/relationships/slideLayout" Target="../slideLayouts/slideLayout71.xml"/><Relationship Id="rId16"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39280" y="178920"/>
            <a:ext cx="8334360" cy="900360"/>
          </a:xfrm>
          <a:prstGeom prst="rect">
            <a:avLst/>
          </a:prstGeom>
        </p:spPr>
        <p:txBody>
          <a:bodyPr lIns="0" rIns="0" tIns="0" bIns="0" anchor="b">
            <a:noAutofit/>
          </a:bodyPr>
          <a:p>
            <a:r>
              <a:rPr b="0" lang="en-US" sz="3600" spc="-1" strike="noStrike">
                <a:solidFill>
                  <a:srgbClr val="52bdec"/>
                </a:solidFill>
                <a:latin typeface="Arial"/>
              </a:rPr>
              <a:t>Click to edit the title text format</a:t>
            </a:r>
            <a:endParaRPr b="0" lang="en-US" sz="3600" spc="-1" strike="noStrike">
              <a:solidFill>
                <a:srgbClr val="52bdec"/>
              </a:solidFill>
              <a:latin typeface="Arial"/>
            </a:endParaRPr>
          </a:p>
        </p:txBody>
      </p:sp>
      <p:sp>
        <p:nvSpPr>
          <p:cNvPr id="1" name="PlaceHolder 2"/>
          <p:cNvSpPr>
            <a:spLocks noGrp="1"/>
          </p:cNvSpPr>
          <p:nvPr>
            <p:ph type="body"/>
          </p:nvPr>
        </p:nvSpPr>
        <p:spPr>
          <a:xfrm>
            <a:off x="539280" y="1348920"/>
            <a:ext cx="8334360" cy="4429080"/>
          </a:xfrm>
          <a:prstGeom prst="rect">
            <a:avLst/>
          </a:prstGeom>
        </p:spPr>
        <p:txBody>
          <a:bodyPr lIns="0" rIns="0" tIns="0" bIns="0">
            <a:normAutofit/>
          </a:bodyPr>
          <a:p>
            <a:pPr marL="358560" indent="-358560">
              <a:spcBef>
                <a:spcPts val="573"/>
              </a:spcBef>
              <a:buClr>
                <a:srgbClr val="00407a"/>
              </a:buClr>
              <a:buSzPct val="11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Click to edit the outline text format</a:t>
            </a:r>
            <a:endParaRPr b="0" lang="en-US" sz="2400" spc="-1" strike="noStrike">
              <a:solidFill>
                <a:srgbClr val="00407a"/>
              </a:solidFill>
              <a:latin typeface="Arial"/>
            </a:endParaRPr>
          </a:p>
          <a:p>
            <a:pPr lvl="1" marL="718920" indent="-360360">
              <a:spcBef>
                <a:spcPts val="573"/>
              </a:spcBef>
              <a:buClr>
                <a:srgbClr val="00407a"/>
              </a:buClr>
              <a:buSzPct val="75000"/>
              <a:buFont typeface="Courier New"/>
              <a:buChar char="o"/>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Second Outline Level</a:t>
            </a:r>
            <a:endParaRPr b="0" lang="en-US" sz="2400" spc="-1" strike="noStrike">
              <a:solidFill>
                <a:srgbClr val="00407a"/>
              </a:solidFill>
              <a:latin typeface="Arial"/>
            </a:endParaRPr>
          </a:p>
          <a:p>
            <a:pPr lvl="2" marL="988920" indent="-27000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Third Outline Level</a:t>
            </a:r>
            <a:endParaRPr b="0" lang="en-US" sz="2400" spc="-1" strike="noStrike">
              <a:solidFill>
                <a:srgbClr val="00407a"/>
              </a:solidFill>
              <a:latin typeface="Arial"/>
            </a:endParaRPr>
          </a:p>
          <a:p>
            <a:pPr lvl="3" marL="1168200" indent="-179280">
              <a:spcBef>
                <a:spcPts val="573"/>
              </a:spcBef>
              <a:buClr>
                <a:srgbClr val="00407a"/>
              </a:buClr>
              <a:buSzPct val="8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Fourth Outline Level</a:t>
            </a:r>
            <a:endParaRPr b="0" lang="en-US" sz="2400" spc="-1" strike="noStrike">
              <a:solidFill>
                <a:srgbClr val="00407a"/>
              </a:solidFill>
              <a:latin typeface="Arial"/>
            </a:endParaRPr>
          </a:p>
          <a:p>
            <a:pPr lvl="4"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Fifth Outline Level</a:t>
            </a:r>
            <a:endParaRPr b="0" lang="en-US" sz="2400" spc="-1" strike="noStrike">
              <a:solidFill>
                <a:srgbClr val="00407a"/>
              </a:solidFill>
              <a:latin typeface="Arial"/>
            </a:endParaRPr>
          </a:p>
          <a:p>
            <a:pPr lvl="5"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Sixth Outline Level</a:t>
            </a:r>
            <a:endParaRPr b="0" lang="en-US" sz="2400" spc="-1" strike="noStrike">
              <a:solidFill>
                <a:srgbClr val="00407a"/>
              </a:solidFill>
              <a:latin typeface="Arial"/>
            </a:endParaRPr>
          </a:p>
          <a:p>
            <a:pPr lvl="6"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Seventh Outline Level</a:t>
            </a:r>
            <a:endParaRPr b="0" lang="en-US" sz="2400" spc="-1" strike="noStrike">
              <a:solidFill>
                <a:srgbClr val="00407a"/>
              </a:solidFill>
              <a:latin typeface="Arial"/>
            </a:endParaRPr>
          </a:p>
        </p:txBody>
      </p:sp>
      <p:sp>
        <p:nvSpPr>
          <p:cNvPr id="2" name="PlaceHolder 3"/>
          <p:cNvSpPr>
            <a:spLocks noGrp="1"/>
          </p:cNvSpPr>
          <p:nvPr>
            <p:ph type="dt"/>
          </p:nvPr>
        </p:nvSpPr>
        <p:spPr>
          <a:xfrm>
            <a:off x="539640" y="6048360"/>
            <a:ext cx="935280" cy="287280"/>
          </a:xfrm>
          <a:prstGeom prst="rect">
            <a:avLst/>
          </a:prstGeom>
        </p:spPr>
        <p:txBody>
          <a:bodyPr lIns="0" rIns="0" tIns="0" bIns="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407a"/>
              </a:solidFill>
              <a:latin typeface="Arial"/>
            </a:endParaRPr>
          </a:p>
        </p:txBody>
      </p:sp>
      <p:sp>
        <p:nvSpPr>
          <p:cNvPr id="3" name="PlaceHolder 4"/>
          <p:cNvSpPr>
            <a:spLocks noGrp="1"/>
          </p:cNvSpPr>
          <p:nvPr>
            <p:ph type="ftr"/>
          </p:nvPr>
        </p:nvSpPr>
        <p:spPr>
          <a:xfrm>
            <a:off x="1564920" y="6048360"/>
            <a:ext cx="1981080" cy="287280"/>
          </a:xfrm>
          <a:prstGeom prst="rect">
            <a:avLst/>
          </a:prstGeom>
        </p:spPr>
        <p:txBody>
          <a:bodyPr lIns="0" rIns="0" tIns="0" bIns="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407a"/>
              </a:solidFill>
              <a:latin typeface="Arial"/>
            </a:endParaRPr>
          </a:p>
        </p:txBody>
      </p:sp>
      <p:sp>
        <p:nvSpPr>
          <p:cNvPr id="4" name="PlaceHolder 5"/>
          <p:cNvSpPr>
            <a:spLocks noGrp="1"/>
          </p:cNvSpPr>
          <p:nvPr>
            <p:ph type="sldNum"/>
          </p:nvPr>
        </p:nvSpPr>
        <p:spPr>
          <a:xfrm>
            <a:off x="3635280" y="6048360"/>
            <a:ext cx="936720" cy="287280"/>
          </a:xfrm>
          <a:prstGeom prst="rect">
            <a:avLst/>
          </a:prstGeom>
        </p:spPr>
        <p:txBody>
          <a:bodyPr lIns="0" rIns="0" tIns="0" bIns="0">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5C142C3-489B-4BAF-B2FF-A9B198530EEE}" type="slidenum">
              <a:rPr b="0" lang="nl-BE" sz="1000" spc="-1" strike="noStrike">
                <a:solidFill>
                  <a:srgbClr val="00407a"/>
                </a:solidFill>
                <a:latin typeface="Times New Roman"/>
              </a:rPr>
              <a:t>&lt;number&gt;</a:t>
            </a:fld>
            <a:endParaRPr b="0" lang="en-US" sz="1000" spc="-1" strike="noStrike">
              <a:latin typeface="Times New Roman"/>
            </a:endParaRPr>
          </a:p>
        </p:txBody>
      </p:sp>
      <p:sp>
        <p:nvSpPr>
          <p:cNvPr id="5" name="CustomShape 6"/>
          <p:cNvSpPr/>
          <p:nvPr/>
        </p:nvSpPr>
        <p:spPr>
          <a:xfrm>
            <a:off x="0" y="6372360"/>
            <a:ext cx="9144000" cy="485640"/>
          </a:xfrm>
          <a:prstGeom prst="rect">
            <a:avLst/>
          </a:prstGeom>
          <a:gradFill rotWithShape="0">
            <a:gsLst>
              <a:gs pos="0">
                <a:srgbClr val="1d8db0"/>
              </a:gs>
              <a:gs pos="100000">
                <a:srgbClr val="bdd8e8"/>
              </a:gs>
            </a:gsLst>
            <a:lin ang="0"/>
          </a:gradFill>
          <a:ln>
            <a:noFill/>
          </a:ln>
        </p:spPr>
        <p:style>
          <a:lnRef idx="0"/>
          <a:fillRef idx="0"/>
          <a:effectRef idx="0"/>
          <a:fontRef idx="minor"/>
        </p:style>
      </p:sp>
      <p:pic>
        <p:nvPicPr>
          <p:cNvPr id="6" name="Afbeelding 8" descr=""/>
          <p:cNvPicPr/>
          <p:nvPr/>
        </p:nvPicPr>
        <p:blipFill>
          <a:blip r:embed="rId2"/>
          <a:stretch/>
        </p:blipFill>
        <p:spPr>
          <a:xfrm>
            <a:off x="7361280" y="6048360"/>
            <a:ext cx="1512720" cy="53964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Afbeelding 9" descr=""/>
          <p:cNvPicPr/>
          <p:nvPr/>
        </p:nvPicPr>
        <p:blipFill>
          <a:blip r:embed="rId2"/>
          <a:stretch/>
        </p:blipFill>
        <p:spPr>
          <a:xfrm>
            <a:off x="0" y="3743280"/>
            <a:ext cx="3240000" cy="2668680"/>
          </a:xfrm>
          <a:prstGeom prst="rect">
            <a:avLst/>
          </a:prstGeom>
          <a:ln>
            <a:noFill/>
          </a:ln>
        </p:spPr>
      </p:pic>
      <p:sp>
        <p:nvSpPr>
          <p:cNvPr id="44" name="PlaceHolder 1"/>
          <p:cNvSpPr>
            <a:spLocks noGrp="1"/>
          </p:cNvSpPr>
          <p:nvPr>
            <p:ph type="title"/>
          </p:nvPr>
        </p:nvSpPr>
        <p:spPr>
          <a:xfrm>
            <a:off x="539280" y="178920"/>
            <a:ext cx="8334360" cy="900360"/>
          </a:xfrm>
          <a:prstGeom prst="rect">
            <a:avLst/>
          </a:prstGeom>
        </p:spPr>
        <p:txBody>
          <a:bodyPr lIns="0" rIns="0" tIns="0" bIns="0" anchor="b">
            <a:noAutofit/>
          </a:bodyPr>
          <a:p>
            <a:r>
              <a:rPr b="0" lang="en-US" sz="3600" spc="-1" strike="noStrike">
                <a:solidFill>
                  <a:srgbClr val="52bdec"/>
                </a:solidFill>
                <a:latin typeface="Arial"/>
              </a:rPr>
              <a:t>Click to edit the title text format</a:t>
            </a:r>
            <a:endParaRPr b="0" lang="en-US" sz="3600" spc="-1" strike="noStrike">
              <a:solidFill>
                <a:srgbClr val="52bdec"/>
              </a:solidFill>
              <a:latin typeface="Arial"/>
            </a:endParaRPr>
          </a:p>
        </p:txBody>
      </p:sp>
      <p:sp>
        <p:nvSpPr>
          <p:cNvPr id="45" name="PlaceHolder 2"/>
          <p:cNvSpPr>
            <a:spLocks noGrp="1"/>
          </p:cNvSpPr>
          <p:nvPr>
            <p:ph type="body"/>
          </p:nvPr>
        </p:nvSpPr>
        <p:spPr>
          <a:xfrm>
            <a:off x="539280" y="1348920"/>
            <a:ext cx="8334360" cy="4429080"/>
          </a:xfrm>
          <a:prstGeom prst="rect">
            <a:avLst/>
          </a:prstGeom>
        </p:spPr>
        <p:txBody>
          <a:bodyPr lIns="0" rIns="0" tIns="0" bIns="0">
            <a:normAutofit/>
          </a:bodyPr>
          <a:p>
            <a:pPr marL="358560" indent="-358560">
              <a:spcBef>
                <a:spcPts val="573"/>
              </a:spcBef>
              <a:buClr>
                <a:srgbClr val="00407a"/>
              </a:buClr>
              <a:buSzPct val="11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Click to edit the outline text format</a:t>
            </a:r>
            <a:endParaRPr b="0" lang="en-US" sz="2400" spc="-1" strike="noStrike">
              <a:solidFill>
                <a:srgbClr val="00407a"/>
              </a:solidFill>
              <a:latin typeface="Arial"/>
            </a:endParaRPr>
          </a:p>
          <a:p>
            <a:pPr lvl="1" marL="718920" indent="-360360">
              <a:spcBef>
                <a:spcPts val="573"/>
              </a:spcBef>
              <a:buClr>
                <a:srgbClr val="00407a"/>
              </a:buClr>
              <a:buSzPct val="75000"/>
              <a:buFont typeface="Courier New"/>
              <a:buChar char="o"/>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Second Outline Level</a:t>
            </a:r>
            <a:endParaRPr b="0" lang="en-US" sz="2400" spc="-1" strike="noStrike">
              <a:solidFill>
                <a:srgbClr val="00407a"/>
              </a:solidFill>
              <a:latin typeface="Arial"/>
            </a:endParaRPr>
          </a:p>
          <a:p>
            <a:pPr lvl="2" marL="988920" indent="-27000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Third Outline Level</a:t>
            </a:r>
            <a:endParaRPr b="0" lang="en-US" sz="2400" spc="-1" strike="noStrike">
              <a:solidFill>
                <a:srgbClr val="00407a"/>
              </a:solidFill>
              <a:latin typeface="Arial"/>
            </a:endParaRPr>
          </a:p>
          <a:p>
            <a:pPr lvl="3" marL="1168200" indent="-179280">
              <a:spcBef>
                <a:spcPts val="573"/>
              </a:spcBef>
              <a:buClr>
                <a:srgbClr val="00407a"/>
              </a:buClr>
              <a:buSzPct val="8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Fourth Outline Level</a:t>
            </a:r>
            <a:endParaRPr b="0" lang="en-US" sz="2400" spc="-1" strike="noStrike">
              <a:solidFill>
                <a:srgbClr val="00407a"/>
              </a:solidFill>
              <a:latin typeface="Arial"/>
            </a:endParaRPr>
          </a:p>
          <a:p>
            <a:pPr lvl="4"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Fifth Outline Level</a:t>
            </a:r>
            <a:endParaRPr b="0" lang="en-US" sz="2400" spc="-1" strike="noStrike">
              <a:solidFill>
                <a:srgbClr val="00407a"/>
              </a:solidFill>
              <a:latin typeface="Arial"/>
            </a:endParaRPr>
          </a:p>
          <a:p>
            <a:pPr lvl="5"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Sixth Outline Level</a:t>
            </a:r>
            <a:endParaRPr b="0" lang="en-US" sz="2400" spc="-1" strike="noStrike">
              <a:solidFill>
                <a:srgbClr val="00407a"/>
              </a:solidFill>
              <a:latin typeface="Arial"/>
            </a:endParaRPr>
          </a:p>
          <a:p>
            <a:pPr lvl="6"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Seventh Outline Level</a:t>
            </a:r>
            <a:endParaRPr b="0" lang="en-US" sz="2400" spc="-1" strike="noStrike">
              <a:solidFill>
                <a:srgbClr val="00407a"/>
              </a:solidFill>
              <a:latin typeface="Arial"/>
            </a:endParaRPr>
          </a:p>
        </p:txBody>
      </p:sp>
      <p:sp>
        <p:nvSpPr>
          <p:cNvPr id="46" name="PlaceHolder 3"/>
          <p:cNvSpPr>
            <a:spLocks noGrp="1"/>
          </p:cNvSpPr>
          <p:nvPr>
            <p:ph type="dt"/>
          </p:nvPr>
        </p:nvSpPr>
        <p:spPr>
          <a:xfrm>
            <a:off x="539640" y="6048360"/>
            <a:ext cx="935280" cy="287280"/>
          </a:xfrm>
          <a:prstGeom prst="rect">
            <a:avLst/>
          </a:prstGeom>
        </p:spPr>
        <p:txBody>
          <a:bodyPr lIns="0" rIns="0" tIns="0" bIns="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407a"/>
              </a:solidFill>
              <a:latin typeface="Arial"/>
            </a:endParaRPr>
          </a:p>
        </p:txBody>
      </p:sp>
      <p:sp>
        <p:nvSpPr>
          <p:cNvPr id="47" name="PlaceHolder 4"/>
          <p:cNvSpPr>
            <a:spLocks noGrp="1"/>
          </p:cNvSpPr>
          <p:nvPr>
            <p:ph type="ftr"/>
          </p:nvPr>
        </p:nvSpPr>
        <p:spPr>
          <a:xfrm>
            <a:off x="1564920" y="6048360"/>
            <a:ext cx="1981080" cy="287280"/>
          </a:xfrm>
          <a:prstGeom prst="rect">
            <a:avLst/>
          </a:prstGeom>
        </p:spPr>
        <p:txBody>
          <a:bodyPr lIns="0" rIns="0" tIns="0" bIns="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407a"/>
              </a:solidFill>
              <a:latin typeface="Arial"/>
            </a:endParaRPr>
          </a:p>
        </p:txBody>
      </p:sp>
      <p:sp>
        <p:nvSpPr>
          <p:cNvPr id="48" name="PlaceHolder 5"/>
          <p:cNvSpPr>
            <a:spLocks noGrp="1"/>
          </p:cNvSpPr>
          <p:nvPr>
            <p:ph type="sldNum"/>
          </p:nvPr>
        </p:nvSpPr>
        <p:spPr>
          <a:xfrm>
            <a:off x="3635280" y="6048360"/>
            <a:ext cx="936720" cy="287280"/>
          </a:xfrm>
          <a:prstGeom prst="rect">
            <a:avLst/>
          </a:prstGeom>
        </p:spPr>
        <p:txBody>
          <a:bodyPr lIns="0" rIns="0" tIns="0" bIns="0">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BBEC557-5BA0-497D-A1A2-99CCAF67318D}" type="slidenum">
              <a:rPr b="0" lang="nl-BE" sz="1000" spc="-1" strike="noStrike">
                <a:solidFill>
                  <a:srgbClr val="00407a"/>
                </a:solidFill>
                <a:latin typeface="Times New Roman"/>
              </a:rPr>
              <a:t>&lt;number&gt;</a:t>
            </a:fld>
            <a:endParaRPr b="0" lang="en-US" sz="1000" spc="-1" strike="noStrike">
              <a:latin typeface="Times New Roman"/>
            </a:endParaRPr>
          </a:p>
        </p:txBody>
      </p:sp>
      <p:sp>
        <p:nvSpPr>
          <p:cNvPr id="49" name="CustomShape 6"/>
          <p:cNvSpPr/>
          <p:nvPr/>
        </p:nvSpPr>
        <p:spPr>
          <a:xfrm>
            <a:off x="0" y="6372360"/>
            <a:ext cx="9144000" cy="485640"/>
          </a:xfrm>
          <a:prstGeom prst="rect">
            <a:avLst/>
          </a:prstGeom>
          <a:gradFill rotWithShape="0">
            <a:gsLst>
              <a:gs pos="0">
                <a:srgbClr val="1d8db0"/>
              </a:gs>
              <a:gs pos="100000">
                <a:srgbClr val="bdd8e8"/>
              </a:gs>
            </a:gsLst>
            <a:lin ang="0"/>
          </a:gradFill>
          <a:ln>
            <a:noFill/>
          </a:ln>
        </p:spPr>
        <p:style>
          <a:lnRef idx="0"/>
          <a:fillRef idx="0"/>
          <a:effectRef idx="0"/>
          <a:fontRef idx="minor"/>
        </p:style>
      </p:sp>
      <p:pic>
        <p:nvPicPr>
          <p:cNvPr id="50" name="Afbeelding 8" descr=""/>
          <p:cNvPicPr/>
          <p:nvPr/>
        </p:nvPicPr>
        <p:blipFill>
          <a:blip r:embed="rId3"/>
          <a:stretch/>
        </p:blipFill>
        <p:spPr>
          <a:xfrm>
            <a:off x="7361280" y="6048360"/>
            <a:ext cx="1512720" cy="53964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CustomShape 1"/>
          <p:cNvSpPr/>
          <p:nvPr/>
        </p:nvSpPr>
        <p:spPr>
          <a:xfrm>
            <a:off x="0" y="647640"/>
            <a:ext cx="9144000" cy="6228000"/>
          </a:xfrm>
          <a:prstGeom prst="rect">
            <a:avLst/>
          </a:prstGeom>
          <a:gradFill rotWithShape="0">
            <a:gsLst>
              <a:gs pos="0">
                <a:srgbClr val="1d8db0"/>
              </a:gs>
              <a:gs pos="100000">
                <a:srgbClr val="bdd8e8"/>
              </a:gs>
            </a:gsLst>
            <a:lin ang="0"/>
          </a:gradFill>
          <a:ln>
            <a:noFill/>
          </a:ln>
        </p:spPr>
        <p:style>
          <a:lnRef idx="0"/>
          <a:fillRef idx="0"/>
          <a:effectRef idx="0"/>
          <a:fontRef idx="minor"/>
        </p:style>
      </p:sp>
      <p:pic>
        <p:nvPicPr>
          <p:cNvPr id="88" name="Afbeelding 11" descr=""/>
          <p:cNvPicPr/>
          <p:nvPr/>
        </p:nvPicPr>
        <p:blipFill>
          <a:blip r:embed="rId2"/>
          <a:stretch/>
        </p:blipFill>
        <p:spPr>
          <a:xfrm>
            <a:off x="612720" y="1800360"/>
            <a:ext cx="1839960" cy="4294080"/>
          </a:xfrm>
          <a:prstGeom prst="rect">
            <a:avLst/>
          </a:prstGeom>
          <a:ln>
            <a:noFill/>
          </a:ln>
        </p:spPr>
      </p:pic>
      <p:pic>
        <p:nvPicPr>
          <p:cNvPr id="89" name="Afbeelding 10" descr=""/>
          <p:cNvPicPr/>
          <p:nvPr/>
        </p:nvPicPr>
        <p:blipFill>
          <a:blip r:embed="rId3"/>
          <a:stretch/>
        </p:blipFill>
        <p:spPr>
          <a:xfrm>
            <a:off x="8283600" y="5705640"/>
            <a:ext cx="428760" cy="720720"/>
          </a:xfrm>
          <a:prstGeom prst="rect">
            <a:avLst/>
          </a:prstGeom>
          <a:ln>
            <a:noFill/>
          </a:ln>
        </p:spPr>
      </p:pic>
      <p:pic>
        <p:nvPicPr>
          <p:cNvPr id="90" name="Afbeelding 2" descr=""/>
          <p:cNvPicPr/>
          <p:nvPr/>
        </p:nvPicPr>
        <p:blipFill>
          <a:blip r:embed="rId4"/>
          <a:stretch/>
        </p:blipFill>
        <p:spPr>
          <a:xfrm>
            <a:off x="360360" y="360360"/>
            <a:ext cx="2014560" cy="719280"/>
          </a:xfrm>
          <a:prstGeom prst="rect">
            <a:avLst/>
          </a:prstGeom>
          <a:ln>
            <a:noFill/>
          </a:ln>
        </p:spPr>
      </p:pic>
      <p:sp>
        <p:nvSpPr>
          <p:cNvPr id="91" name="PlaceHolder 2"/>
          <p:cNvSpPr>
            <a:spLocks noGrp="1"/>
          </p:cNvSpPr>
          <p:nvPr>
            <p:ph type="title"/>
          </p:nvPr>
        </p:nvSpPr>
        <p:spPr>
          <a:xfrm>
            <a:off x="539280" y="178920"/>
            <a:ext cx="8334360" cy="900360"/>
          </a:xfrm>
          <a:prstGeom prst="rect">
            <a:avLst/>
          </a:prstGeom>
        </p:spPr>
        <p:txBody>
          <a:bodyPr lIns="0" rIns="0" tIns="0" bIns="0" anchor="b">
            <a:noAutofit/>
          </a:bodyPr>
          <a:p>
            <a:r>
              <a:rPr b="0" lang="en-US" sz="3600" spc="-1" strike="noStrike">
                <a:solidFill>
                  <a:srgbClr val="52bdec"/>
                </a:solidFill>
                <a:latin typeface="Arial"/>
              </a:rPr>
              <a:t>Click to edit the title text format</a:t>
            </a:r>
            <a:endParaRPr b="0" lang="en-US" sz="3600" spc="-1" strike="noStrike">
              <a:solidFill>
                <a:srgbClr val="52bdec"/>
              </a:solidFill>
              <a:latin typeface="Arial"/>
            </a:endParaRPr>
          </a:p>
        </p:txBody>
      </p:sp>
      <p:sp>
        <p:nvSpPr>
          <p:cNvPr id="92" name="PlaceHolder 3"/>
          <p:cNvSpPr>
            <a:spLocks noGrp="1"/>
          </p:cNvSpPr>
          <p:nvPr>
            <p:ph type="body"/>
          </p:nvPr>
        </p:nvSpPr>
        <p:spPr>
          <a:xfrm>
            <a:off x="539280" y="1348920"/>
            <a:ext cx="8334360" cy="4429080"/>
          </a:xfrm>
          <a:prstGeom prst="rect">
            <a:avLst/>
          </a:prstGeom>
        </p:spPr>
        <p:txBody>
          <a:bodyPr lIns="0" rIns="0" tIns="0" bIns="0">
            <a:normAutofit/>
          </a:bodyPr>
          <a:p>
            <a:pPr marL="358560" indent="-358560">
              <a:spcBef>
                <a:spcPts val="573"/>
              </a:spcBef>
              <a:buClr>
                <a:srgbClr val="00407a"/>
              </a:buClr>
              <a:buSzPct val="11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Click to edit the outline text format</a:t>
            </a:r>
            <a:endParaRPr b="0" lang="en-US" sz="2400" spc="-1" strike="noStrike">
              <a:solidFill>
                <a:srgbClr val="00407a"/>
              </a:solidFill>
              <a:latin typeface="Arial"/>
            </a:endParaRPr>
          </a:p>
          <a:p>
            <a:pPr lvl="1" marL="718920" indent="-360360">
              <a:spcBef>
                <a:spcPts val="573"/>
              </a:spcBef>
              <a:buClr>
                <a:srgbClr val="00407a"/>
              </a:buClr>
              <a:buSzPct val="75000"/>
              <a:buFont typeface="Courier New"/>
              <a:buChar char="o"/>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Second Outline Level</a:t>
            </a:r>
            <a:endParaRPr b="0" lang="en-US" sz="2400" spc="-1" strike="noStrike">
              <a:solidFill>
                <a:srgbClr val="00407a"/>
              </a:solidFill>
              <a:latin typeface="Arial"/>
            </a:endParaRPr>
          </a:p>
          <a:p>
            <a:pPr lvl="2" marL="988920" indent="-27000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Third Outline Level</a:t>
            </a:r>
            <a:endParaRPr b="0" lang="en-US" sz="2400" spc="-1" strike="noStrike">
              <a:solidFill>
                <a:srgbClr val="00407a"/>
              </a:solidFill>
              <a:latin typeface="Arial"/>
            </a:endParaRPr>
          </a:p>
          <a:p>
            <a:pPr lvl="3" marL="1168200" indent="-179280">
              <a:spcBef>
                <a:spcPts val="573"/>
              </a:spcBef>
              <a:buClr>
                <a:srgbClr val="00407a"/>
              </a:buClr>
              <a:buSzPct val="8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Fourth Outline Level</a:t>
            </a:r>
            <a:endParaRPr b="0" lang="en-US" sz="2400" spc="-1" strike="noStrike">
              <a:solidFill>
                <a:srgbClr val="00407a"/>
              </a:solidFill>
              <a:latin typeface="Arial"/>
            </a:endParaRPr>
          </a:p>
          <a:p>
            <a:pPr lvl="4"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Fifth Outline Level</a:t>
            </a:r>
            <a:endParaRPr b="0" lang="en-US" sz="2400" spc="-1" strike="noStrike">
              <a:solidFill>
                <a:srgbClr val="00407a"/>
              </a:solidFill>
              <a:latin typeface="Arial"/>
            </a:endParaRPr>
          </a:p>
          <a:p>
            <a:pPr lvl="5"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Sixth Outline Level</a:t>
            </a:r>
            <a:endParaRPr b="0" lang="en-US" sz="2400" spc="-1" strike="noStrike">
              <a:solidFill>
                <a:srgbClr val="00407a"/>
              </a:solidFill>
              <a:latin typeface="Arial"/>
            </a:endParaRPr>
          </a:p>
          <a:p>
            <a:pPr lvl="6"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Seventh Outline Level</a:t>
            </a:r>
            <a:endParaRPr b="0" lang="en-US" sz="2400" spc="-1" strike="noStrike">
              <a:solidFill>
                <a:srgbClr val="00407a"/>
              </a:solid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0" y="0"/>
            <a:ext cx="9144000" cy="6372360"/>
          </a:xfrm>
          <a:prstGeom prst="rect">
            <a:avLst/>
          </a:prstGeom>
          <a:gradFill rotWithShape="0">
            <a:gsLst>
              <a:gs pos="0">
                <a:srgbClr val="1d8db0"/>
              </a:gs>
              <a:gs pos="100000">
                <a:srgbClr val="bdd8e8"/>
              </a:gs>
            </a:gsLst>
            <a:lin ang="0"/>
          </a:gradFill>
          <a:ln>
            <a:noFill/>
          </a:ln>
        </p:spPr>
        <p:style>
          <a:lnRef idx="0"/>
          <a:fillRef idx="0"/>
          <a:effectRef idx="0"/>
          <a:fontRef idx="minor"/>
        </p:style>
      </p:sp>
      <p:pic>
        <p:nvPicPr>
          <p:cNvPr id="130" name="Afbeelding 16" descr=""/>
          <p:cNvPicPr/>
          <p:nvPr/>
        </p:nvPicPr>
        <p:blipFill>
          <a:blip r:embed="rId2"/>
          <a:stretch/>
        </p:blipFill>
        <p:spPr>
          <a:xfrm>
            <a:off x="7361280" y="6048360"/>
            <a:ext cx="1512720" cy="539640"/>
          </a:xfrm>
          <a:prstGeom prst="rect">
            <a:avLst/>
          </a:prstGeom>
          <a:ln>
            <a:noFill/>
          </a:ln>
        </p:spPr>
      </p:pic>
      <p:pic>
        <p:nvPicPr>
          <p:cNvPr id="131" name="Afbeelding 3" descr=""/>
          <p:cNvPicPr/>
          <p:nvPr/>
        </p:nvPicPr>
        <p:blipFill>
          <a:blip r:embed="rId3"/>
          <a:stretch/>
        </p:blipFill>
        <p:spPr>
          <a:xfrm>
            <a:off x="0" y="3149640"/>
            <a:ext cx="3300480" cy="3209760"/>
          </a:xfrm>
          <a:prstGeom prst="rect">
            <a:avLst/>
          </a:prstGeom>
          <a:ln>
            <a:noFill/>
          </a:ln>
        </p:spPr>
      </p:pic>
      <p:sp>
        <p:nvSpPr>
          <p:cNvPr id="132" name="PlaceHolder 2"/>
          <p:cNvSpPr>
            <a:spLocks noGrp="1"/>
          </p:cNvSpPr>
          <p:nvPr>
            <p:ph type="title"/>
          </p:nvPr>
        </p:nvSpPr>
        <p:spPr>
          <a:xfrm>
            <a:off x="539280" y="178920"/>
            <a:ext cx="8334360" cy="900360"/>
          </a:xfrm>
          <a:prstGeom prst="rect">
            <a:avLst/>
          </a:prstGeom>
        </p:spPr>
        <p:txBody>
          <a:bodyPr lIns="0" rIns="0" tIns="0" bIns="0" anchor="b">
            <a:noAutofit/>
          </a:bodyPr>
          <a:p>
            <a:r>
              <a:rPr b="0" lang="en-US" sz="3600" spc="-1" strike="noStrike">
                <a:solidFill>
                  <a:srgbClr val="52bdec"/>
                </a:solidFill>
                <a:latin typeface="Arial"/>
              </a:rPr>
              <a:t>Click to edit the title text format</a:t>
            </a:r>
            <a:endParaRPr b="0" lang="en-US" sz="3600" spc="-1" strike="noStrike">
              <a:solidFill>
                <a:srgbClr val="52bdec"/>
              </a:solidFill>
              <a:latin typeface="Arial"/>
            </a:endParaRPr>
          </a:p>
        </p:txBody>
      </p:sp>
      <p:sp>
        <p:nvSpPr>
          <p:cNvPr id="133" name="PlaceHolder 3"/>
          <p:cNvSpPr>
            <a:spLocks noGrp="1"/>
          </p:cNvSpPr>
          <p:nvPr>
            <p:ph type="body"/>
          </p:nvPr>
        </p:nvSpPr>
        <p:spPr>
          <a:xfrm>
            <a:off x="539280" y="1348920"/>
            <a:ext cx="8334360" cy="4429080"/>
          </a:xfrm>
          <a:prstGeom prst="rect">
            <a:avLst/>
          </a:prstGeom>
        </p:spPr>
        <p:txBody>
          <a:bodyPr lIns="0" rIns="0" tIns="0" bIns="0">
            <a:normAutofit/>
          </a:bodyPr>
          <a:p>
            <a:pPr marL="358560" indent="-358560">
              <a:spcBef>
                <a:spcPts val="573"/>
              </a:spcBef>
              <a:buClr>
                <a:srgbClr val="00407a"/>
              </a:buClr>
              <a:buSzPct val="11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Click to edit the outline text format</a:t>
            </a:r>
            <a:endParaRPr b="0" lang="en-US" sz="2400" spc="-1" strike="noStrike">
              <a:solidFill>
                <a:srgbClr val="00407a"/>
              </a:solidFill>
              <a:latin typeface="Arial"/>
            </a:endParaRPr>
          </a:p>
          <a:p>
            <a:pPr lvl="1" marL="718920" indent="-360360">
              <a:spcBef>
                <a:spcPts val="573"/>
              </a:spcBef>
              <a:buClr>
                <a:srgbClr val="00407a"/>
              </a:buClr>
              <a:buSzPct val="75000"/>
              <a:buFont typeface="Courier New"/>
              <a:buChar char="o"/>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Second Outline Level</a:t>
            </a:r>
            <a:endParaRPr b="0" lang="en-US" sz="2400" spc="-1" strike="noStrike">
              <a:solidFill>
                <a:srgbClr val="00407a"/>
              </a:solidFill>
              <a:latin typeface="Arial"/>
            </a:endParaRPr>
          </a:p>
          <a:p>
            <a:pPr lvl="2" marL="988920" indent="-27000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Third Outline Level</a:t>
            </a:r>
            <a:endParaRPr b="0" lang="en-US" sz="2400" spc="-1" strike="noStrike">
              <a:solidFill>
                <a:srgbClr val="00407a"/>
              </a:solidFill>
              <a:latin typeface="Arial"/>
            </a:endParaRPr>
          </a:p>
          <a:p>
            <a:pPr lvl="3" marL="1168200" indent="-179280">
              <a:spcBef>
                <a:spcPts val="573"/>
              </a:spcBef>
              <a:buClr>
                <a:srgbClr val="00407a"/>
              </a:buClr>
              <a:buSzPct val="8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Fourth Outline Level</a:t>
            </a:r>
            <a:endParaRPr b="0" lang="en-US" sz="2400" spc="-1" strike="noStrike">
              <a:solidFill>
                <a:srgbClr val="00407a"/>
              </a:solidFill>
              <a:latin typeface="Arial"/>
            </a:endParaRPr>
          </a:p>
          <a:p>
            <a:pPr lvl="4"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Fifth Outline Level</a:t>
            </a:r>
            <a:endParaRPr b="0" lang="en-US" sz="2400" spc="-1" strike="noStrike">
              <a:solidFill>
                <a:srgbClr val="00407a"/>
              </a:solidFill>
              <a:latin typeface="Arial"/>
            </a:endParaRPr>
          </a:p>
          <a:p>
            <a:pPr lvl="5"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Sixth Outline Level</a:t>
            </a:r>
            <a:endParaRPr b="0" lang="en-US" sz="2400" spc="-1" strike="noStrike">
              <a:solidFill>
                <a:srgbClr val="00407a"/>
              </a:solidFill>
              <a:latin typeface="Arial"/>
            </a:endParaRPr>
          </a:p>
          <a:p>
            <a:pPr lvl="6"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Seventh Outline Level</a:t>
            </a:r>
            <a:endParaRPr b="0" lang="en-US" sz="2400" spc="-1" strike="noStrike">
              <a:solidFill>
                <a:srgbClr val="00407a"/>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CustomShape 1"/>
          <p:cNvSpPr/>
          <p:nvPr/>
        </p:nvSpPr>
        <p:spPr>
          <a:xfrm>
            <a:off x="0" y="6372360"/>
            <a:ext cx="9144000" cy="485640"/>
          </a:xfrm>
          <a:prstGeom prst="rect">
            <a:avLst/>
          </a:prstGeom>
          <a:gradFill rotWithShape="0">
            <a:gsLst>
              <a:gs pos="0">
                <a:srgbClr val="1d8db0"/>
              </a:gs>
              <a:gs pos="100000">
                <a:srgbClr val="bdd8e8"/>
              </a:gs>
            </a:gsLst>
            <a:lin ang="0"/>
          </a:gradFill>
          <a:ln>
            <a:noFill/>
          </a:ln>
        </p:spPr>
        <p:style>
          <a:lnRef idx="0"/>
          <a:fillRef idx="0"/>
          <a:effectRef idx="0"/>
          <a:fontRef idx="minor"/>
        </p:style>
      </p:sp>
      <p:pic>
        <p:nvPicPr>
          <p:cNvPr id="171" name="Afbeelding 8" descr=""/>
          <p:cNvPicPr/>
          <p:nvPr/>
        </p:nvPicPr>
        <p:blipFill>
          <a:blip r:embed="rId2"/>
          <a:stretch/>
        </p:blipFill>
        <p:spPr>
          <a:xfrm>
            <a:off x="7361280" y="6048360"/>
            <a:ext cx="1512720" cy="539640"/>
          </a:xfrm>
          <a:prstGeom prst="rect">
            <a:avLst/>
          </a:prstGeom>
          <a:ln>
            <a:noFill/>
          </a:ln>
        </p:spPr>
      </p:pic>
      <p:sp>
        <p:nvSpPr>
          <p:cNvPr id="172" name="PlaceHolder 2"/>
          <p:cNvSpPr>
            <a:spLocks noGrp="1"/>
          </p:cNvSpPr>
          <p:nvPr>
            <p:ph type="title"/>
          </p:nvPr>
        </p:nvSpPr>
        <p:spPr>
          <a:xfrm>
            <a:off x="539280" y="178920"/>
            <a:ext cx="8334360" cy="900360"/>
          </a:xfrm>
          <a:prstGeom prst="rect">
            <a:avLst/>
          </a:prstGeom>
        </p:spPr>
        <p:txBody>
          <a:bodyPr lIns="0" rIns="0" tIns="0" bIns="0" anchor="b">
            <a:noAutofit/>
          </a:bodyPr>
          <a:p>
            <a:r>
              <a:rPr b="0" lang="en-US" sz="3600" spc="-1" strike="noStrike">
                <a:solidFill>
                  <a:srgbClr val="52bdec"/>
                </a:solidFill>
                <a:latin typeface="Arial"/>
              </a:rPr>
              <a:t>Click to edit the title text format</a:t>
            </a:r>
            <a:endParaRPr b="0" lang="en-US" sz="3600" spc="-1" strike="noStrike">
              <a:solidFill>
                <a:srgbClr val="52bdec"/>
              </a:solidFill>
              <a:latin typeface="Arial"/>
            </a:endParaRPr>
          </a:p>
        </p:txBody>
      </p:sp>
      <p:sp>
        <p:nvSpPr>
          <p:cNvPr id="173" name="PlaceHolder 3"/>
          <p:cNvSpPr>
            <a:spLocks noGrp="1"/>
          </p:cNvSpPr>
          <p:nvPr>
            <p:ph type="body"/>
          </p:nvPr>
        </p:nvSpPr>
        <p:spPr>
          <a:xfrm>
            <a:off x="539280" y="1348920"/>
            <a:ext cx="8334360" cy="4429080"/>
          </a:xfrm>
          <a:prstGeom prst="rect">
            <a:avLst/>
          </a:prstGeom>
        </p:spPr>
        <p:txBody>
          <a:bodyPr lIns="0" rIns="0" tIns="0" bIns="0">
            <a:normAutofit/>
          </a:bodyPr>
          <a:p>
            <a:pPr marL="358560" indent="-358560">
              <a:spcBef>
                <a:spcPts val="573"/>
              </a:spcBef>
              <a:buClr>
                <a:srgbClr val="00407a"/>
              </a:buClr>
              <a:buSzPct val="11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Click to edit the outline text format</a:t>
            </a:r>
            <a:endParaRPr b="0" lang="en-US" sz="2400" spc="-1" strike="noStrike">
              <a:solidFill>
                <a:srgbClr val="00407a"/>
              </a:solidFill>
              <a:latin typeface="Arial"/>
            </a:endParaRPr>
          </a:p>
          <a:p>
            <a:pPr lvl="1" marL="718920" indent="-360360">
              <a:spcBef>
                <a:spcPts val="573"/>
              </a:spcBef>
              <a:buClr>
                <a:srgbClr val="00407a"/>
              </a:buClr>
              <a:buSzPct val="75000"/>
              <a:buFont typeface="Courier New"/>
              <a:buChar char="o"/>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Second Outline Level</a:t>
            </a:r>
            <a:endParaRPr b="0" lang="en-US" sz="2400" spc="-1" strike="noStrike">
              <a:solidFill>
                <a:srgbClr val="00407a"/>
              </a:solidFill>
              <a:latin typeface="Arial"/>
            </a:endParaRPr>
          </a:p>
          <a:p>
            <a:pPr lvl="2" marL="988920" indent="-27000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Third Outline Level</a:t>
            </a:r>
            <a:endParaRPr b="0" lang="en-US" sz="2400" spc="-1" strike="noStrike">
              <a:solidFill>
                <a:srgbClr val="00407a"/>
              </a:solidFill>
              <a:latin typeface="Arial"/>
            </a:endParaRPr>
          </a:p>
          <a:p>
            <a:pPr lvl="3" marL="1168200" indent="-179280">
              <a:spcBef>
                <a:spcPts val="573"/>
              </a:spcBef>
              <a:buClr>
                <a:srgbClr val="00407a"/>
              </a:buClr>
              <a:buSzPct val="8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Fourth Outline Level</a:t>
            </a:r>
            <a:endParaRPr b="0" lang="en-US" sz="2400" spc="-1" strike="noStrike">
              <a:solidFill>
                <a:srgbClr val="00407a"/>
              </a:solidFill>
              <a:latin typeface="Arial"/>
            </a:endParaRPr>
          </a:p>
          <a:p>
            <a:pPr lvl="4"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Fifth Outline Level</a:t>
            </a:r>
            <a:endParaRPr b="0" lang="en-US" sz="2400" spc="-1" strike="noStrike">
              <a:solidFill>
                <a:srgbClr val="00407a"/>
              </a:solidFill>
              <a:latin typeface="Arial"/>
            </a:endParaRPr>
          </a:p>
          <a:p>
            <a:pPr lvl="5"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Sixth Outline Level</a:t>
            </a:r>
            <a:endParaRPr b="0" lang="en-US" sz="2400" spc="-1" strike="noStrike">
              <a:solidFill>
                <a:srgbClr val="00407a"/>
              </a:solidFill>
              <a:latin typeface="Arial"/>
            </a:endParaRPr>
          </a:p>
          <a:p>
            <a:pPr lvl="6"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Seventh Outline Level</a:t>
            </a:r>
            <a:endParaRPr b="0" lang="en-US" sz="2400" spc="-1" strike="noStrike">
              <a:solidFill>
                <a:srgbClr val="00407a"/>
              </a:solidFill>
              <a:latin typeface="Arial"/>
            </a:endParaRPr>
          </a:p>
        </p:txBody>
      </p:sp>
      <p:sp>
        <p:nvSpPr>
          <p:cNvPr id="174" name="PlaceHolder 4"/>
          <p:cNvSpPr>
            <a:spLocks noGrp="1"/>
          </p:cNvSpPr>
          <p:nvPr>
            <p:ph type="dt"/>
          </p:nvPr>
        </p:nvSpPr>
        <p:spPr>
          <a:xfrm>
            <a:off x="539640" y="6048360"/>
            <a:ext cx="936720" cy="287280"/>
          </a:xfrm>
          <a:prstGeom prst="rect">
            <a:avLst/>
          </a:prstGeom>
        </p:spPr>
        <p:txBody>
          <a:bodyPr lIns="0" rIns="0" tIns="0" bIns="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407a"/>
              </a:solidFill>
              <a:latin typeface="Arial"/>
            </a:endParaRPr>
          </a:p>
        </p:txBody>
      </p:sp>
      <p:sp>
        <p:nvSpPr>
          <p:cNvPr id="175" name="PlaceHolder 5"/>
          <p:cNvSpPr>
            <a:spLocks noGrp="1"/>
          </p:cNvSpPr>
          <p:nvPr>
            <p:ph type="sldNum"/>
          </p:nvPr>
        </p:nvSpPr>
        <p:spPr>
          <a:xfrm>
            <a:off x="3635280" y="6048360"/>
            <a:ext cx="936720" cy="287280"/>
          </a:xfrm>
          <a:prstGeom prst="rect">
            <a:avLst/>
          </a:prstGeom>
        </p:spPr>
        <p:txBody>
          <a:bodyPr lIns="0" rIns="0" tIns="0" bIns="0">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175ACC8-30A0-4320-A0E4-06A2C668400F}" type="slidenum">
              <a:rPr b="0" lang="nl-BE" sz="1000" spc="-1" strike="noStrike">
                <a:solidFill>
                  <a:srgbClr val="00407a"/>
                </a:solidFill>
                <a:latin typeface="Times New Roman"/>
              </a:rPr>
              <a:t>&lt;number&gt;</a:t>
            </a:fld>
            <a:endParaRPr b="0" lang="en-US" sz="1000" spc="-1" strike="noStrike">
              <a:latin typeface="Times New Roman"/>
            </a:endParaRPr>
          </a:p>
        </p:txBody>
      </p:sp>
      <p:sp>
        <p:nvSpPr>
          <p:cNvPr id="176" name="PlaceHolder 6"/>
          <p:cNvSpPr>
            <a:spLocks noGrp="1"/>
          </p:cNvSpPr>
          <p:nvPr>
            <p:ph type="ftr"/>
          </p:nvPr>
        </p:nvSpPr>
        <p:spPr>
          <a:xfrm>
            <a:off x="1564920" y="6048360"/>
            <a:ext cx="1981080" cy="287280"/>
          </a:xfrm>
          <a:prstGeom prst="rect">
            <a:avLst/>
          </a:prstGeom>
        </p:spPr>
        <p:txBody>
          <a:bodyPr lIns="0" rIns="0" tIns="0" bIns="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407a"/>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3" name="CustomShape 1"/>
          <p:cNvSpPr/>
          <p:nvPr/>
        </p:nvSpPr>
        <p:spPr>
          <a:xfrm>
            <a:off x="0" y="647640"/>
            <a:ext cx="9144000" cy="6228000"/>
          </a:xfrm>
          <a:prstGeom prst="rect">
            <a:avLst/>
          </a:prstGeom>
          <a:gradFill rotWithShape="0">
            <a:gsLst>
              <a:gs pos="0">
                <a:srgbClr val="1d8db0"/>
              </a:gs>
              <a:gs pos="100000">
                <a:srgbClr val="bdd8e8"/>
              </a:gs>
            </a:gsLst>
            <a:lin ang="0"/>
          </a:gradFill>
          <a:ln>
            <a:noFill/>
          </a:ln>
        </p:spPr>
        <p:style>
          <a:lnRef idx="0"/>
          <a:fillRef idx="0"/>
          <a:effectRef idx="0"/>
          <a:fontRef idx="minor"/>
        </p:style>
      </p:sp>
      <p:pic>
        <p:nvPicPr>
          <p:cNvPr id="214" name="Afbeelding 11" descr=""/>
          <p:cNvPicPr/>
          <p:nvPr/>
        </p:nvPicPr>
        <p:blipFill>
          <a:blip r:embed="rId2"/>
          <a:stretch/>
        </p:blipFill>
        <p:spPr>
          <a:xfrm>
            <a:off x="612720" y="1800360"/>
            <a:ext cx="1839960" cy="4294080"/>
          </a:xfrm>
          <a:prstGeom prst="rect">
            <a:avLst/>
          </a:prstGeom>
          <a:ln>
            <a:noFill/>
          </a:ln>
        </p:spPr>
      </p:pic>
      <p:pic>
        <p:nvPicPr>
          <p:cNvPr id="215" name="Afbeelding 10" descr=""/>
          <p:cNvPicPr/>
          <p:nvPr/>
        </p:nvPicPr>
        <p:blipFill>
          <a:blip r:embed="rId3"/>
          <a:stretch/>
        </p:blipFill>
        <p:spPr>
          <a:xfrm>
            <a:off x="8283600" y="5705640"/>
            <a:ext cx="428760" cy="720720"/>
          </a:xfrm>
          <a:prstGeom prst="rect">
            <a:avLst/>
          </a:prstGeom>
          <a:ln>
            <a:noFill/>
          </a:ln>
        </p:spPr>
      </p:pic>
      <p:pic>
        <p:nvPicPr>
          <p:cNvPr id="216" name="Afbeelding 2" descr=""/>
          <p:cNvPicPr/>
          <p:nvPr/>
        </p:nvPicPr>
        <p:blipFill>
          <a:blip r:embed="rId4"/>
          <a:stretch/>
        </p:blipFill>
        <p:spPr>
          <a:xfrm>
            <a:off x="360360" y="360360"/>
            <a:ext cx="2014560" cy="719280"/>
          </a:xfrm>
          <a:prstGeom prst="rect">
            <a:avLst/>
          </a:prstGeom>
          <a:ln>
            <a:noFill/>
          </a:ln>
        </p:spPr>
      </p:pic>
      <p:sp>
        <p:nvSpPr>
          <p:cNvPr id="217" name="PlaceHolder 2"/>
          <p:cNvSpPr>
            <a:spLocks noGrp="1"/>
          </p:cNvSpPr>
          <p:nvPr>
            <p:ph type="title"/>
          </p:nvPr>
        </p:nvSpPr>
        <p:spPr>
          <a:xfrm>
            <a:off x="539280" y="178920"/>
            <a:ext cx="8334360" cy="900360"/>
          </a:xfrm>
          <a:prstGeom prst="rect">
            <a:avLst/>
          </a:prstGeom>
        </p:spPr>
        <p:txBody>
          <a:bodyPr lIns="0" rIns="0" tIns="0" bIns="0" anchor="b">
            <a:noAutofit/>
          </a:bodyPr>
          <a:p>
            <a:r>
              <a:rPr b="0" lang="en-US" sz="3600" spc="-1" strike="noStrike">
                <a:solidFill>
                  <a:srgbClr val="52bdec"/>
                </a:solidFill>
                <a:latin typeface="Arial"/>
              </a:rPr>
              <a:t>Click to edit the title text format</a:t>
            </a:r>
            <a:endParaRPr b="0" lang="en-US" sz="3600" spc="-1" strike="noStrike">
              <a:solidFill>
                <a:srgbClr val="52bdec"/>
              </a:solidFill>
              <a:latin typeface="Arial"/>
            </a:endParaRPr>
          </a:p>
        </p:txBody>
      </p:sp>
      <p:sp>
        <p:nvSpPr>
          <p:cNvPr id="218" name="PlaceHolder 3"/>
          <p:cNvSpPr>
            <a:spLocks noGrp="1"/>
          </p:cNvSpPr>
          <p:nvPr>
            <p:ph type="body"/>
          </p:nvPr>
        </p:nvSpPr>
        <p:spPr>
          <a:xfrm>
            <a:off x="539280" y="1348920"/>
            <a:ext cx="8334360" cy="4429080"/>
          </a:xfrm>
          <a:prstGeom prst="rect">
            <a:avLst/>
          </a:prstGeom>
        </p:spPr>
        <p:txBody>
          <a:bodyPr lIns="0" rIns="0" tIns="0" bIns="0">
            <a:normAutofit/>
          </a:bodyPr>
          <a:p>
            <a:pPr marL="358560" indent="-358560">
              <a:spcBef>
                <a:spcPts val="573"/>
              </a:spcBef>
              <a:buClr>
                <a:srgbClr val="00407a"/>
              </a:buClr>
              <a:buSzPct val="11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Click to edit the outline text format</a:t>
            </a:r>
            <a:endParaRPr b="0" lang="en-US" sz="2400" spc="-1" strike="noStrike">
              <a:solidFill>
                <a:srgbClr val="00407a"/>
              </a:solidFill>
              <a:latin typeface="Arial"/>
            </a:endParaRPr>
          </a:p>
          <a:p>
            <a:pPr lvl="1" marL="718920" indent="-360360">
              <a:spcBef>
                <a:spcPts val="573"/>
              </a:spcBef>
              <a:buClr>
                <a:srgbClr val="00407a"/>
              </a:buClr>
              <a:buSzPct val="75000"/>
              <a:buFont typeface="Courier New"/>
              <a:buChar char="o"/>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Second Outline Level</a:t>
            </a:r>
            <a:endParaRPr b="0" lang="en-US" sz="2400" spc="-1" strike="noStrike">
              <a:solidFill>
                <a:srgbClr val="00407a"/>
              </a:solidFill>
              <a:latin typeface="Arial"/>
            </a:endParaRPr>
          </a:p>
          <a:p>
            <a:pPr lvl="2" marL="988920" indent="-27000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Third Outline Level</a:t>
            </a:r>
            <a:endParaRPr b="0" lang="en-US" sz="2400" spc="-1" strike="noStrike">
              <a:solidFill>
                <a:srgbClr val="00407a"/>
              </a:solidFill>
              <a:latin typeface="Arial"/>
            </a:endParaRPr>
          </a:p>
          <a:p>
            <a:pPr lvl="3" marL="1168200" indent="-179280">
              <a:spcBef>
                <a:spcPts val="573"/>
              </a:spcBef>
              <a:buClr>
                <a:srgbClr val="00407a"/>
              </a:buClr>
              <a:buSzPct val="8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Fourth Outline Level</a:t>
            </a:r>
            <a:endParaRPr b="0" lang="en-US" sz="2400" spc="-1" strike="noStrike">
              <a:solidFill>
                <a:srgbClr val="00407a"/>
              </a:solidFill>
              <a:latin typeface="Arial"/>
            </a:endParaRPr>
          </a:p>
          <a:p>
            <a:pPr lvl="4"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Fifth Outline Level</a:t>
            </a:r>
            <a:endParaRPr b="0" lang="en-US" sz="2400" spc="-1" strike="noStrike">
              <a:solidFill>
                <a:srgbClr val="00407a"/>
              </a:solidFill>
              <a:latin typeface="Arial"/>
            </a:endParaRPr>
          </a:p>
          <a:p>
            <a:pPr lvl="5"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Sixth Outline Level</a:t>
            </a:r>
            <a:endParaRPr b="0" lang="en-US" sz="2400" spc="-1" strike="noStrike">
              <a:solidFill>
                <a:srgbClr val="00407a"/>
              </a:solidFill>
              <a:latin typeface="Arial"/>
            </a:endParaRPr>
          </a:p>
          <a:p>
            <a:pPr lvl="6"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Seventh Outline Level</a:t>
            </a:r>
            <a:endParaRPr b="0" lang="en-US" sz="2400" spc="-1" strike="noStrike">
              <a:solidFill>
                <a:srgbClr val="00407a"/>
              </a:solidFill>
              <a:latin typeface="Arial"/>
            </a:endParaRPr>
          </a:p>
        </p:txBody>
      </p:sp>
    </p:spTree>
  </p:cSld>
  <p:clrMap bg1="lt1" bg2="lt2" tx1="dk1" tx2="dk2" accent1="accent1" accent2="accent2" accent3="accent3" accent4="accent4" accent5="accent5" accent6="accent6" hlink="hlink" folHlink="folHlink"/>
  <p:sldLayoutIdLst>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5" name="CustomShape 1"/>
          <p:cNvSpPr/>
          <p:nvPr/>
        </p:nvSpPr>
        <p:spPr>
          <a:xfrm>
            <a:off x="0" y="0"/>
            <a:ext cx="9144000" cy="6372360"/>
          </a:xfrm>
          <a:prstGeom prst="rect">
            <a:avLst/>
          </a:prstGeom>
          <a:gradFill rotWithShape="0">
            <a:gsLst>
              <a:gs pos="0">
                <a:srgbClr val="1d8db0"/>
              </a:gs>
              <a:gs pos="100000">
                <a:srgbClr val="bdd8e8"/>
              </a:gs>
            </a:gsLst>
            <a:lin ang="0"/>
          </a:gradFill>
          <a:ln>
            <a:noFill/>
          </a:ln>
        </p:spPr>
        <p:style>
          <a:lnRef idx="0"/>
          <a:fillRef idx="0"/>
          <a:effectRef idx="0"/>
          <a:fontRef idx="minor"/>
        </p:style>
      </p:sp>
      <p:pic>
        <p:nvPicPr>
          <p:cNvPr id="256" name="Afbeelding 16" descr=""/>
          <p:cNvPicPr/>
          <p:nvPr/>
        </p:nvPicPr>
        <p:blipFill>
          <a:blip r:embed="rId2"/>
          <a:stretch/>
        </p:blipFill>
        <p:spPr>
          <a:xfrm>
            <a:off x="7361280" y="6048360"/>
            <a:ext cx="1512720" cy="539640"/>
          </a:xfrm>
          <a:prstGeom prst="rect">
            <a:avLst/>
          </a:prstGeom>
          <a:ln>
            <a:noFill/>
          </a:ln>
        </p:spPr>
      </p:pic>
      <p:pic>
        <p:nvPicPr>
          <p:cNvPr id="257" name="Afbeelding 3" descr=""/>
          <p:cNvPicPr/>
          <p:nvPr/>
        </p:nvPicPr>
        <p:blipFill>
          <a:blip r:embed="rId3"/>
          <a:stretch/>
        </p:blipFill>
        <p:spPr>
          <a:xfrm>
            <a:off x="0" y="3149640"/>
            <a:ext cx="3300480" cy="3209760"/>
          </a:xfrm>
          <a:prstGeom prst="rect">
            <a:avLst/>
          </a:prstGeom>
          <a:ln>
            <a:noFill/>
          </a:ln>
        </p:spPr>
      </p:pic>
      <p:sp>
        <p:nvSpPr>
          <p:cNvPr id="258" name="PlaceHolder 2"/>
          <p:cNvSpPr>
            <a:spLocks noGrp="1"/>
          </p:cNvSpPr>
          <p:nvPr>
            <p:ph type="title"/>
          </p:nvPr>
        </p:nvSpPr>
        <p:spPr>
          <a:xfrm>
            <a:off x="539280" y="178920"/>
            <a:ext cx="8334360" cy="900360"/>
          </a:xfrm>
          <a:prstGeom prst="rect">
            <a:avLst/>
          </a:prstGeom>
        </p:spPr>
        <p:txBody>
          <a:bodyPr lIns="0" rIns="0" tIns="0" bIns="0" anchor="b">
            <a:noAutofit/>
          </a:bodyPr>
          <a:p>
            <a:r>
              <a:rPr b="0" lang="en-US" sz="3600" spc="-1" strike="noStrike">
                <a:solidFill>
                  <a:srgbClr val="52bdec"/>
                </a:solidFill>
                <a:latin typeface="Arial"/>
              </a:rPr>
              <a:t>Click to edit the title text format</a:t>
            </a:r>
            <a:endParaRPr b="0" lang="en-US" sz="3600" spc="-1" strike="noStrike">
              <a:solidFill>
                <a:srgbClr val="52bdec"/>
              </a:solidFill>
              <a:latin typeface="Arial"/>
            </a:endParaRPr>
          </a:p>
        </p:txBody>
      </p:sp>
      <p:sp>
        <p:nvSpPr>
          <p:cNvPr id="259" name="PlaceHolder 3"/>
          <p:cNvSpPr>
            <a:spLocks noGrp="1"/>
          </p:cNvSpPr>
          <p:nvPr>
            <p:ph type="body"/>
          </p:nvPr>
        </p:nvSpPr>
        <p:spPr>
          <a:xfrm>
            <a:off x="539280" y="1348920"/>
            <a:ext cx="8334360" cy="4429080"/>
          </a:xfrm>
          <a:prstGeom prst="rect">
            <a:avLst/>
          </a:prstGeom>
        </p:spPr>
        <p:txBody>
          <a:bodyPr lIns="0" rIns="0" tIns="0" bIns="0">
            <a:normAutofit/>
          </a:bodyPr>
          <a:p>
            <a:pPr marL="358560" indent="-358560">
              <a:spcBef>
                <a:spcPts val="573"/>
              </a:spcBef>
              <a:buClr>
                <a:srgbClr val="00407a"/>
              </a:buClr>
              <a:buSzPct val="11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Click to edit the outline text format</a:t>
            </a:r>
            <a:endParaRPr b="0" lang="en-US" sz="2400" spc="-1" strike="noStrike">
              <a:solidFill>
                <a:srgbClr val="00407a"/>
              </a:solidFill>
              <a:latin typeface="Arial"/>
            </a:endParaRPr>
          </a:p>
          <a:p>
            <a:pPr lvl="1" marL="718920" indent="-360360">
              <a:spcBef>
                <a:spcPts val="573"/>
              </a:spcBef>
              <a:buClr>
                <a:srgbClr val="00407a"/>
              </a:buClr>
              <a:buSzPct val="75000"/>
              <a:buFont typeface="Courier New"/>
              <a:buChar char="o"/>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Second Outline Level</a:t>
            </a:r>
            <a:endParaRPr b="0" lang="en-US" sz="2400" spc="-1" strike="noStrike">
              <a:solidFill>
                <a:srgbClr val="00407a"/>
              </a:solidFill>
              <a:latin typeface="Arial"/>
            </a:endParaRPr>
          </a:p>
          <a:p>
            <a:pPr lvl="2" marL="988920" indent="-27000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Third Outline Level</a:t>
            </a:r>
            <a:endParaRPr b="0" lang="en-US" sz="2400" spc="-1" strike="noStrike">
              <a:solidFill>
                <a:srgbClr val="00407a"/>
              </a:solidFill>
              <a:latin typeface="Arial"/>
            </a:endParaRPr>
          </a:p>
          <a:p>
            <a:pPr lvl="3" marL="1168200" indent="-179280">
              <a:spcBef>
                <a:spcPts val="573"/>
              </a:spcBef>
              <a:buClr>
                <a:srgbClr val="00407a"/>
              </a:buClr>
              <a:buSzPct val="8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Fourth Outline Level</a:t>
            </a:r>
            <a:endParaRPr b="0" lang="en-US" sz="2400" spc="-1" strike="noStrike">
              <a:solidFill>
                <a:srgbClr val="00407a"/>
              </a:solidFill>
              <a:latin typeface="Arial"/>
            </a:endParaRPr>
          </a:p>
          <a:p>
            <a:pPr lvl="4"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Fifth Outline Level</a:t>
            </a:r>
            <a:endParaRPr b="0" lang="en-US" sz="2400" spc="-1" strike="noStrike">
              <a:solidFill>
                <a:srgbClr val="00407a"/>
              </a:solidFill>
              <a:latin typeface="Arial"/>
            </a:endParaRPr>
          </a:p>
          <a:p>
            <a:pPr lvl="5"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Sixth Outline Level</a:t>
            </a:r>
            <a:endParaRPr b="0" lang="en-US" sz="2400" spc="-1" strike="noStrike">
              <a:solidFill>
                <a:srgbClr val="00407a"/>
              </a:solidFill>
              <a:latin typeface="Arial"/>
            </a:endParaRPr>
          </a:p>
          <a:p>
            <a:pPr lvl="6"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Seventh Outline Level</a:t>
            </a:r>
            <a:endParaRPr b="0" lang="en-US" sz="2400" spc="-1" strike="noStrike">
              <a:solidFill>
                <a:srgbClr val="00407a"/>
              </a:solidFill>
              <a:latin typeface="Arial"/>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96" name="Afbeelding 9" descr=""/>
          <p:cNvPicPr/>
          <p:nvPr/>
        </p:nvPicPr>
        <p:blipFill>
          <a:blip r:embed="rId2"/>
          <a:stretch/>
        </p:blipFill>
        <p:spPr>
          <a:xfrm>
            <a:off x="0" y="3743280"/>
            <a:ext cx="3240000" cy="2668680"/>
          </a:xfrm>
          <a:prstGeom prst="rect">
            <a:avLst/>
          </a:prstGeom>
          <a:ln>
            <a:noFill/>
          </a:ln>
        </p:spPr>
      </p:pic>
      <p:sp>
        <p:nvSpPr>
          <p:cNvPr id="297" name="CustomShape 1"/>
          <p:cNvSpPr/>
          <p:nvPr/>
        </p:nvSpPr>
        <p:spPr>
          <a:xfrm>
            <a:off x="0" y="6372360"/>
            <a:ext cx="9144000" cy="485640"/>
          </a:xfrm>
          <a:prstGeom prst="rect">
            <a:avLst/>
          </a:prstGeom>
          <a:gradFill rotWithShape="0">
            <a:gsLst>
              <a:gs pos="0">
                <a:srgbClr val="1d8db0"/>
              </a:gs>
              <a:gs pos="100000">
                <a:srgbClr val="bdd8e8"/>
              </a:gs>
            </a:gsLst>
            <a:lin ang="0"/>
          </a:gradFill>
          <a:ln>
            <a:noFill/>
          </a:ln>
        </p:spPr>
        <p:style>
          <a:lnRef idx="0"/>
          <a:fillRef idx="0"/>
          <a:effectRef idx="0"/>
          <a:fontRef idx="minor"/>
        </p:style>
      </p:sp>
      <p:pic>
        <p:nvPicPr>
          <p:cNvPr id="298" name="Afbeelding 8" descr=""/>
          <p:cNvPicPr/>
          <p:nvPr/>
        </p:nvPicPr>
        <p:blipFill>
          <a:blip r:embed="rId3"/>
          <a:stretch/>
        </p:blipFill>
        <p:spPr>
          <a:xfrm>
            <a:off x="7361280" y="6048360"/>
            <a:ext cx="1512720" cy="539640"/>
          </a:xfrm>
          <a:prstGeom prst="rect">
            <a:avLst/>
          </a:prstGeom>
          <a:ln>
            <a:noFill/>
          </a:ln>
        </p:spPr>
      </p:pic>
      <p:sp>
        <p:nvSpPr>
          <p:cNvPr id="299" name="PlaceHolder 2"/>
          <p:cNvSpPr>
            <a:spLocks noGrp="1"/>
          </p:cNvSpPr>
          <p:nvPr>
            <p:ph type="title"/>
          </p:nvPr>
        </p:nvSpPr>
        <p:spPr>
          <a:xfrm>
            <a:off x="539280" y="178920"/>
            <a:ext cx="8334360" cy="900360"/>
          </a:xfrm>
          <a:prstGeom prst="rect">
            <a:avLst/>
          </a:prstGeom>
        </p:spPr>
        <p:txBody>
          <a:bodyPr lIns="0" rIns="0" tIns="0" bIns="0" anchor="b">
            <a:noAutofit/>
          </a:bodyPr>
          <a:p>
            <a:r>
              <a:rPr b="0" lang="en-US" sz="3600" spc="-1" strike="noStrike">
                <a:solidFill>
                  <a:srgbClr val="52bdec"/>
                </a:solidFill>
                <a:latin typeface="Arial"/>
              </a:rPr>
              <a:t>Click to edit the title text format</a:t>
            </a:r>
            <a:endParaRPr b="0" lang="en-US" sz="3600" spc="-1" strike="noStrike">
              <a:solidFill>
                <a:srgbClr val="52bdec"/>
              </a:solidFill>
              <a:latin typeface="Arial"/>
            </a:endParaRPr>
          </a:p>
        </p:txBody>
      </p:sp>
      <p:sp>
        <p:nvSpPr>
          <p:cNvPr id="300" name="PlaceHolder 3"/>
          <p:cNvSpPr>
            <a:spLocks noGrp="1"/>
          </p:cNvSpPr>
          <p:nvPr>
            <p:ph type="body"/>
          </p:nvPr>
        </p:nvSpPr>
        <p:spPr>
          <a:xfrm>
            <a:off x="539280" y="1348920"/>
            <a:ext cx="8334360" cy="4429080"/>
          </a:xfrm>
          <a:prstGeom prst="rect">
            <a:avLst/>
          </a:prstGeom>
        </p:spPr>
        <p:txBody>
          <a:bodyPr lIns="0" rIns="0" tIns="0" bIns="0">
            <a:normAutofit/>
          </a:bodyPr>
          <a:p>
            <a:pPr marL="358560" indent="-358560">
              <a:spcBef>
                <a:spcPts val="573"/>
              </a:spcBef>
              <a:buClr>
                <a:srgbClr val="00407a"/>
              </a:buClr>
              <a:buSzPct val="11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Click to edit the outline text format</a:t>
            </a:r>
            <a:endParaRPr b="0" lang="en-US" sz="2400" spc="-1" strike="noStrike">
              <a:solidFill>
                <a:srgbClr val="00407a"/>
              </a:solidFill>
              <a:latin typeface="Arial"/>
            </a:endParaRPr>
          </a:p>
          <a:p>
            <a:pPr lvl="1" marL="718920" indent="-360360">
              <a:spcBef>
                <a:spcPts val="573"/>
              </a:spcBef>
              <a:buClr>
                <a:srgbClr val="00407a"/>
              </a:buClr>
              <a:buSzPct val="75000"/>
              <a:buFont typeface="Courier New"/>
              <a:buChar char="o"/>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Second Outline Level</a:t>
            </a:r>
            <a:endParaRPr b="0" lang="en-US" sz="2400" spc="-1" strike="noStrike">
              <a:solidFill>
                <a:srgbClr val="00407a"/>
              </a:solidFill>
              <a:latin typeface="Arial"/>
            </a:endParaRPr>
          </a:p>
          <a:p>
            <a:pPr lvl="2" marL="988920" indent="-27000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Third Outline Level</a:t>
            </a:r>
            <a:endParaRPr b="0" lang="en-US" sz="2400" spc="-1" strike="noStrike">
              <a:solidFill>
                <a:srgbClr val="00407a"/>
              </a:solidFill>
              <a:latin typeface="Arial"/>
            </a:endParaRPr>
          </a:p>
          <a:p>
            <a:pPr lvl="3" marL="1168200" indent="-179280">
              <a:spcBef>
                <a:spcPts val="573"/>
              </a:spcBef>
              <a:buClr>
                <a:srgbClr val="00407a"/>
              </a:buClr>
              <a:buSzPct val="8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Fourth Outline Level</a:t>
            </a:r>
            <a:endParaRPr b="0" lang="en-US" sz="2400" spc="-1" strike="noStrike">
              <a:solidFill>
                <a:srgbClr val="00407a"/>
              </a:solidFill>
              <a:latin typeface="Arial"/>
            </a:endParaRPr>
          </a:p>
          <a:p>
            <a:pPr lvl="4"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Fifth Outline Level</a:t>
            </a:r>
            <a:endParaRPr b="0" lang="en-US" sz="2400" spc="-1" strike="noStrike">
              <a:solidFill>
                <a:srgbClr val="00407a"/>
              </a:solidFill>
              <a:latin typeface="Arial"/>
            </a:endParaRPr>
          </a:p>
          <a:p>
            <a:pPr lvl="5"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Sixth Outline Level</a:t>
            </a:r>
            <a:endParaRPr b="0" lang="en-US" sz="2400" spc="-1" strike="noStrike">
              <a:solidFill>
                <a:srgbClr val="00407a"/>
              </a:solidFill>
              <a:latin typeface="Arial"/>
            </a:endParaRPr>
          </a:p>
          <a:p>
            <a:pPr lvl="6" marL="1338120" indent="-179280">
              <a:spcBef>
                <a:spcPts val="573"/>
              </a:spcBef>
              <a:buClr>
                <a:srgbClr val="00407a"/>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407a"/>
                </a:solidFill>
                <a:latin typeface="Arial"/>
              </a:rPr>
              <a:t>Seventh Outline Level</a:t>
            </a:r>
            <a:endParaRPr b="0" lang="en-US" sz="2400" spc="-1" strike="noStrike">
              <a:solidFill>
                <a:srgbClr val="00407a"/>
              </a:solidFill>
              <a:latin typeface="Arial"/>
            </a:endParaRPr>
          </a:p>
        </p:txBody>
      </p:sp>
      <p:sp>
        <p:nvSpPr>
          <p:cNvPr id="301" name="PlaceHolder 4"/>
          <p:cNvSpPr>
            <a:spLocks noGrp="1"/>
          </p:cNvSpPr>
          <p:nvPr>
            <p:ph type="sldNum"/>
          </p:nvPr>
        </p:nvSpPr>
        <p:spPr>
          <a:xfrm>
            <a:off x="3635280" y="6048360"/>
            <a:ext cx="936720" cy="287280"/>
          </a:xfrm>
          <a:prstGeom prst="rect">
            <a:avLst/>
          </a:prstGeom>
        </p:spPr>
        <p:txBody>
          <a:bodyPr lIns="0" rIns="0" tIns="0" bIns="0">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139E016-E1CF-4928-8477-98DFE5619063}" type="slidenum">
              <a:rPr b="0" lang="nl-BE" sz="1000" spc="-1" strike="noStrike">
                <a:solidFill>
                  <a:srgbClr val="00407a"/>
                </a:solidFill>
                <a:latin typeface="Times New Roman"/>
              </a:rPr>
              <a:t>&lt;number&gt;</a:t>
            </a:fld>
            <a:endParaRPr b="0" lang="en-US" sz="1000" spc="-1" strike="noStrike">
              <a:latin typeface="Times New Roman"/>
            </a:endParaRPr>
          </a:p>
        </p:txBody>
      </p:sp>
      <p:sp>
        <p:nvSpPr>
          <p:cNvPr id="302" name="PlaceHolder 5"/>
          <p:cNvSpPr>
            <a:spLocks noGrp="1"/>
          </p:cNvSpPr>
          <p:nvPr>
            <p:ph type="ftr"/>
          </p:nvPr>
        </p:nvSpPr>
        <p:spPr>
          <a:xfrm>
            <a:off x="1564920" y="6048360"/>
            <a:ext cx="1981080" cy="287280"/>
          </a:xfrm>
          <a:prstGeom prst="rect">
            <a:avLst/>
          </a:prstGeom>
        </p:spPr>
        <p:txBody>
          <a:bodyPr lIns="0" rIns="0" tIns="0" bIns="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407a"/>
              </a:solidFill>
              <a:latin typeface="Arial"/>
            </a:endParaRPr>
          </a:p>
        </p:txBody>
      </p:sp>
      <p:sp>
        <p:nvSpPr>
          <p:cNvPr id="303" name="PlaceHolder 6"/>
          <p:cNvSpPr>
            <a:spLocks noGrp="1"/>
          </p:cNvSpPr>
          <p:nvPr>
            <p:ph type="dt"/>
          </p:nvPr>
        </p:nvSpPr>
        <p:spPr>
          <a:xfrm>
            <a:off x="539640" y="6048360"/>
            <a:ext cx="936720" cy="287280"/>
          </a:xfrm>
          <a:prstGeom prst="rect">
            <a:avLst/>
          </a:prstGeom>
        </p:spPr>
        <p:txBody>
          <a:bodyPr lIns="0" rIns="0" tIns="0" bIns="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407a"/>
              </a:solidFill>
              <a:latin typeface="Arial"/>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190440" y="655560"/>
            <a:ext cx="8570880" cy="642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nl-BE" sz="3600" spc="-1" strike="noStrike">
                <a:solidFill>
                  <a:srgbClr val="ffffff"/>
                </a:solidFill>
                <a:latin typeface="Arial"/>
              </a:rPr>
              <a:t>Micro-economie voor Managers B</a:t>
            </a:r>
            <a:endParaRPr b="0" lang="en-US" sz="3600" spc="-1" strike="noStrike">
              <a:solidFill>
                <a:srgbClr val="00407a"/>
              </a:solidFill>
              <a:latin typeface="Arial"/>
            </a:endParaRPr>
          </a:p>
        </p:txBody>
      </p:sp>
      <p:sp>
        <p:nvSpPr>
          <p:cNvPr id="341" name="TextShape 2"/>
          <p:cNvSpPr txBox="1"/>
          <p:nvPr/>
        </p:nvSpPr>
        <p:spPr>
          <a:xfrm>
            <a:off x="2327400" y="1844280"/>
            <a:ext cx="6408720" cy="1800360"/>
          </a:xfrm>
          <a:prstGeom prst="rect">
            <a:avLst/>
          </a:prstGeom>
          <a:noFill/>
          <a:ln>
            <a:noFill/>
          </a:ln>
        </p:spPr>
        <p:txBody>
          <a:bodyPr lIns="0" rIns="0" tIns="0" bIns="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4000" spc="-1" strike="noStrike">
                <a:solidFill>
                  <a:srgbClr val="ffffff"/>
                </a:solidFill>
                <a:latin typeface="Arial"/>
              </a:rPr>
              <a:t>Enkele “juist ?” of “fout ?” uitspraken bij hoofdstuk 13</a:t>
            </a:r>
            <a:endParaRPr b="0" lang="en-US" sz="4000" spc="-1" strike="noStrike">
              <a:solidFill>
                <a:srgbClr val="52bdec"/>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2" name="Group 1"/>
          <p:cNvGrpSpPr/>
          <p:nvPr/>
        </p:nvGrpSpPr>
        <p:grpSpPr>
          <a:xfrm>
            <a:off x="2451240" y="1557000"/>
            <a:ext cx="3384360" cy="2715840"/>
            <a:chOff x="2451240" y="1557000"/>
            <a:chExt cx="3384360" cy="2715840"/>
          </a:xfrm>
        </p:grpSpPr>
        <p:cxnSp>
          <p:nvCxnSpPr>
            <p:cNvPr id="343" name="Line 2"/>
            <p:cNvCxnSpPr/>
            <p:nvPr/>
          </p:nvCxnSpPr>
          <p:spPr>
            <a:xfrm flipV="1">
              <a:off x="2882520" y="1648800"/>
              <a:ext cx="1080" cy="2232720"/>
            </a:xfrm>
            <a:prstGeom prst="straightConnector1">
              <a:avLst/>
            </a:prstGeom>
            <a:ln w="25560">
              <a:solidFill>
                <a:srgbClr val="1d8db0"/>
              </a:solidFill>
              <a:miter/>
              <a:tailEnd len="med" type="triangle" w="med"/>
            </a:ln>
          </p:spPr>
        </p:cxnSp>
        <p:grpSp>
          <p:nvGrpSpPr>
            <p:cNvPr id="344" name="Group 3"/>
            <p:cNvGrpSpPr/>
            <p:nvPr/>
          </p:nvGrpSpPr>
          <p:grpSpPr>
            <a:xfrm>
              <a:off x="2451240" y="1557000"/>
              <a:ext cx="3384360" cy="2715840"/>
              <a:chOff x="2451240" y="1557000"/>
              <a:chExt cx="3384360" cy="2715840"/>
            </a:xfrm>
          </p:grpSpPr>
          <p:cxnSp>
            <p:nvCxnSpPr>
              <p:cNvPr id="345" name="Line 4"/>
              <p:cNvCxnSpPr/>
              <p:nvPr/>
            </p:nvCxnSpPr>
            <p:spPr>
              <a:xfrm>
                <a:off x="2882520" y="3881160"/>
                <a:ext cx="2592720" cy="1080"/>
              </a:xfrm>
              <a:prstGeom prst="straightConnector1">
                <a:avLst/>
              </a:prstGeom>
              <a:ln w="25560">
                <a:solidFill>
                  <a:srgbClr val="116e8a"/>
                </a:solidFill>
                <a:miter/>
                <a:tailEnd len="med" type="triangle" w="med"/>
              </a:ln>
            </p:spPr>
          </p:cxnSp>
          <p:sp>
            <p:nvSpPr>
              <p:cNvPr id="346" name="CustomShape 5"/>
              <p:cNvSpPr/>
              <p:nvPr/>
            </p:nvSpPr>
            <p:spPr>
              <a:xfrm>
                <a:off x="5547600" y="3809880"/>
                <a:ext cx="28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L</a:t>
                </a:r>
                <a:endParaRPr b="0" lang="en-US" sz="1800" spc="-1" strike="noStrike">
                  <a:solidFill>
                    <a:srgbClr val="00407a"/>
                  </a:solidFill>
                  <a:latin typeface="Arial"/>
                </a:endParaRPr>
              </a:p>
            </p:txBody>
          </p:sp>
          <p:sp>
            <p:nvSpPr>
              <p:cNvPr id="347" name="CustomShape 6"/>
              <p:cNvSpPr/>
              <p:nvPr/>
            </p:nvSpPr>
            <p:spPr>
              <a:xfrm>
                <a:off x="2523240" y="1614600"/>
                <a:ext cx="360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K</a:t>
                </a:r>
                <a:endParaRPr b="0" lang="en-US" sz="1800" spc="-1" strike="noStrike">
                  <a:solidFill>
                    <a:srgbClr val="00407a"/>
                  </a:solidFill>
                  <a:latin typeface="Arial"/>
                </a:endParaRPr>
              </a:p>
            </p:txBody>
          </p:sp>
          <p:sp>
            <p:nvSpPr>
              <p:cNvPr id="348" name="Line 7"/>
              <p:cNvSpPr/>
              <p:nvPr/>
            </p:nvSpPr>
            <p:spPr>
              <a:xfrm>
                <a:off x="2882880" y="2801880"/>
                <a:ext cx="1655640" cy="1079280"/>
              </a:xfrm>
              <a:prstGeom prst="line">
                <a:avLst/>
              </a:prstGeom>
              <a:ln w="25560">
                <a:solidFill>
                  <a:srgbClr val="7030a0"/>
                </a:solidFill>
                <a:miter/>
              </a:ln>
            </p:spPr>
            <p:style>
              <a:lnRef idx="0"/>
              <a:fillRef idx="0"/>
              <a:effectRef idx="0"/>
              <a:fontRef idx="minor"/>
            </p:style>
          </p:sp>
          <p:sp>
            <p:nvSpPr>
              <p:cNvPr id="349" name="CustomShape 8"/>
              <p:cNvSpPr/>
              <p:nvPr/>
            </p:nvSpPr>
            <p:spPr>
              <a:xfrm flipH="1" flipV="1">
                <a:off x="3171600" y="1556640"/>
                <a:ext cx="2109600" cy="1886040"/>
              </a:xfrm>
              <a:custGeom>
                <a:avLst/>
                <a:gdLst/>
                <a:ahLst/>
                <a:rect l="l" t="t" r="r" b="b"/>
                <a:pathLst>
                  <a:path w="1054840" h="943205">
                    <a:moveTo>
                      <a:pt x="1054840" y="0"/>
                    </a:moveTo>
                    <a:cubicBezTo>
                      <a:pt x="1637412" y="0"/>
                      <a:pt x="2109680" y="422287"/>
                      <a:pt x="2109680" y="943205"/>
                    </a:cubicBezTo>
                    <a:lnTo>
                      <a:pt x="1054840" y="943205"/>
                    </a:lnTo>
                    <a:lnTo>
                      <a:pt x="1054840" y="0"/>
                    </a:lnTo>
                    <a:close/>
                    <a:moveTo>
                      <a:pt x="1054840" y="0"/>
                    </a:moveTo>
                    <a:cubicBezTo>
                      <a:pt x="1637412" y="0"/>
                      <a:pt x="2109680" y="422287"/>
                      <a:pt x="2109680" y="943205"/>
                    </a:cubicBezTo>
                  </a:path>
                </a:pathLst>
              </a:custGeom>
              <a:noFill/>
              <a:ln w="25560">
                <a:solidFill>
                  <a:srgbClr val="ffc000"/>
                </a:solidFill>
                <a:round/>
              </a:ln>
              <a:effectLst>
                <a:outerShdw dist="20160" dir="5400000">
                  <a:srgbClr val="000000">
                    <a:alpha val="38000"/>
                  </a:srgbClr>
                </a:outerShdw>
              </a:effectLst>
            </p:spPr>
            <p:style>
              <a:lnRef idx="0"/>
              <a:fillRef idx="0"/>
              <a:effectRef idx="0"/>
              <a:fontRef idx="minor"/>
            </p:style>
          </p:sp>
          <p:sp>
            <p:nvSpPr>
              <p:cNvPr id="350" name="CustomShape 9"/>
              <p:cNvSpPr/>
              <p:nvPr/>
            </p:nvSpPr>
            <p:spPr>
              <a:xfrm>
                <a:off x="4334760" y="3904560"/>
                <a:ext cx="64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50</a:t>
                </a:r>
                <a:endParaRPr b="0" lang="en-US" sz="1800" spc="-1" strike="noStrike">
                  <a:solidFill>
                    <a:srgbClr val="00407a"/>
                  </a:solidFill>
                  <a:latin typeface="Arial"/>
                </a:endParaRPr>
              </a:p>
            </p:txBody>
          </p:sp>
          <p:sp>
            <p:nvSpPr>
              <p:cNvPr id="351" name="CustomShape 10"/>
              <p:cNvSpPr/>
              <p:nvPr/>
            </p:nvSpPr>
            <p:spPr>
              <a:xfrm>
                <a:off x="2451240" y="2563560"/>
                <a:ext cx="64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20</a:t>
                </a:r>
                <a:endParaRPr b="0" lang="en-US" sz="1800" spc="-1" strike="noStrike">
                  <a:solidFill>
                    <a:srgbClr val="00407a"/>
                  </a:solidFill>
                  <a:latin typeface="Arial"/>
                </a:endParaRPr>
              </a:p>
            </p:txBody>
          </p:sp>
        </p:grpSp>
      </p:grpSp>
      <p:sp>
        <p:nvSpPr>
          <p:cNvPr id="352" name="CustomShape 11"/>
          <p:cNvSpPr/>
          <p:nvPr/>
        </p:nvSpPr>
        <p:spPr>
          <a:xfrm>
            <a:off x="0" y="27000"/>
            <a:ext cx="9144000" cy="1557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nl-BE" sz="2400" spc="-1" strike="noStrike">
                <a:solidFill>
                  <a:srgbClr val="64b5ff"/>
                </a:solidFill>
                <a:latin typeface="Arial"/>
              </a:rPr>
              <a:t>Gegeven : Veronderstel dat een producent arbeid en kapitaal optimaal inzet tegen minimale kosten waarbij hij totale kosten maakt ten belope van 1000 euro bij een productieniveau van 400 eenheden. Is volgende uitspraak </a:t>
            </a:r>
            <a:r>
              <a:rPr b="1" lang="nl-BE" sz="2400" spc="-1" strike="noStrike" u="sng">
                <a:solidFill>
                  <a:srgbClr val="64b5ff"/>
                </a:solidFill>
                <a:uFillTx/>
                <a:latin typeface="Arial"/>
              </a:rPr>
              <a:t>juist of fout</a:t>
            </a:r>
            <a:r>
              <a:rPr b="1" lang="nl-BE" sz="2400" spc="-1" strike="noStrike">
                <a:solidFill>
                  <a:srgbClr val="64b5ff"/>
                </a:solidFill>
                <a:latin typeface="Arial"/>
              </a:rPr>
              <a:t>?</a:t>
            </a:r>
            <a:endParaRPr b="0" lang="en-US" sz="2400" spc="-1" strike="noStrike">
              <a:solidFill>
                <a:srgbClr val="00407a"/>
              </a:solidFill>
              <a:latin typeface="Arial"/>
            </a:endParaRPr>
          </a:p>
        </p:txBody>
      </p:sp>
      <p:sp>
        <p:nvSpPr>
          <p:cNvPr id="353" name="CustomShape 12"/>
          <p:cNvSpPr/>
          <p:nvPr/>
        </p:nvSpPr>
        <p:spPr>
          <a:xfrm>
            <a:off x="250920" y="4694400"/>
            <a:ext cx="8597880" cy="825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nl-BE" sz="2400" spc="-1" strike="noStrike">
                <a:solidFill>
                  <a:srgbClr val="64b5ff"/>
                </a:solidFill>
                <a:latin typeface="Arial"/>
              </a:rPr>
              <a:t>1) De kost van één eenheid arbeid bedraagt 50 euro en de kost van één eenheid kapitaal bedraagt 20 euro.</a:t>
            </a:r>
            <a:endParaRPr b="0" lang="en-US" sz="2400" spc="-1" strike="noStrike">
              <a:solidFill>
                <a:srgbClr val="00407a"/>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54" name="Group 1"/>
          <p:cNvGrpSpPr/>
          <p:nvPr/>
        </p:nvGrpSpPr>
        <p:grpSpPr>
          <a:xfrm>
            <a:off x="2451240" y="1557000"/>
            <a:ext cx="3384360" cy="2715840"/>
            <a:chOff x="2451240" y="1557000"/>
            <a:chExt cx="3384360" cy="2715840"/>
          </a:xfrm>
        </p:grpSpPr>
        <p:cxnSp>
          <p:nvCxnSpPr>
            <p:cNvPr id="355" name="Line 2"/>
            <p:cNvCxnSpPr/>
            <p:nvPr/>
          </p:nvCxnSpPr>
          <p:spPr>
            <a:xfrm flipV="1">
              <a:off x="2882520" y="1648800"/>
              <a:ext cx="1080" cy="2232720"/>
            </a:xfrm>
            <a:prstGeom prst="straightConnector1">
              <a:avLst/>
            </a:prstGeom>
            <a:ln w="25560">
              <a:solidFill>
                <a:srgbClr val="1d8db0"/>
              </a:solidFill>
              <a:miter/>
              <a:tailEnd len="med" type="triangle" w="med"/>
            </a:ln>
          </p:spPr>
        </p:cxnSp>
        <p:grpSp>
          <p:nvGrpSpPr>
            <p:cNvPr id="356" name="Group 3"/>
            <p:cNvGrpSpPr/>
            <p:nvPr/>
          </p:nvGrpSpPr>
          <p:grpSpPr>
            <a:xfrm>
              <a:off x="2451240" y="1557000"/>
              <a:ext cx="3384360" cy="2715840"/>
              <a:chOff x="2451240" y="1557000"/>
              <a:chExt cx="3384360" cy="2715840"/>
            </a:xfrm>
          </p:grpSpPr>
          <p:cxnSp>
            <p:nvCxnSpPr>
              <p:cNvPr id="357" name="Line 4"/>
              <p:cNvCxnSpPr/>
              <p:nvPr/>
            </p:nvCxnSpPr>
            <p:spPr>
              <a:xfrm>
                <a:off x="2882520" y="3881160"/>
                <a:ext cx="2592720" cy="1080"/>
              </a:xfrm>
              <a:prstGeom prst="straightConnector1">
                <a:avLst/>
              </a:prstGeom>
              <a:ln w="25560">
                <a:solidFill>
                  <a:srgbClr val="116e8a"/>
                </a:solidFill>
                <a:miter/>
                <a:tailEnd len="med" type="triangle" w="med"/>
              </a:ln>
            </p:spPr>
          </p:cxnSp>
          <p:sp>
            <p:nvSpPr>
              <p:cNvPr id="358" name="CustomShape 5"/>
              <p:cNvSpPr/>
              <p:nvPr/>
            </p:nvSpPr>
            <p:spPr>
              <a:xfrm>
                <a:off x="5547600" y="3809880"/>
                <a:ext cx="28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L</a:t>
                </a:r>
                <a:endParaRPr b="0" lang="en-US" sz="1800" spc="-1" strike="noStrike">
                  <a:solidFill>
                    <a:srgbClr val="00407a"/>
                  </a:solidFill>
                  <a:latin typeface="Arial"/>
                </a:endParaRPr>
              </a:p>
            </p:txBody>
          </p:sp>
          <p:sp>
            <p:nvSpPr>
              <p:cNvPr id="359" name="CustomShape 6"/>
              <p:cNvSpPr/>
              <p:nvPr/>
            </p:nvSpPr>
            <p:spPr>
              <a:xfrm>
                <a:off x="2523240" y="1614600"/>
                <a:ext cx="360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K</a:t>
                </a:r>
                <a:endParaRPr b="0" lang="en-US" sz="1800" spc="-1" strike="noStrike">
                  <a:solidFill>
                    <a:srgbClr val="00407a"/>
                  </a:solidFill>
                  <a:latin typeface="Arial"/>
                </a:endParaRPr>
              </a:p>
            </p:txBody>
          </p:sp>
          <p:sp>
            <p:nvSpPr>
              <p:cNvPr id="360" name="Line 7"/>
              <p:cNvSpPr/>
              <p:nvPr/>
            </p:nvSpPr>
            <p:spPr>
              <a:xfrm>
                <a:off x="2882880" y="2801880"/>
                <a:ext cx="1655640" cy="1079280"/>
              </a:xfrm>
              <a:prstGeom prst="line">
                <a:avLst/>
              </a:prstGeom>
              <a:ln w="25560">
                <a:solidFill>
                  <a:srgbClr val="7030a0"/>
                </a:solidFill>
                <a:miter/>
              </a:ln>
            </p:spPr>
            <p:style>
              <a:lnRef idx="0"/>
              <a:fillRef idx="0"/>
              <a:effectRef idx="0"/>
              <a:fontRef idx="minor"/>
            </p:style>
          </p:sp>
          <p:sp>
            <p:nvSpPr>
              <p:cNvPr id="361" name="CustomShape 8"/>
              <p:cNvSpPr/>
              <p:nvPr/>
            </p:nvSpPr>
            <p:spPr>
              <a:xfrm flipH="1" flipV="1">
                <a:off x="3171600" y="1556640"/>
                <a:ext cx="2109600" cy="1886040"/>
              </a:xfrm>
              <a:custGeom>
                <a:avLst/>
                <a:gdLst/>
                <a:ahLst/>
                <a:rect l="l" t="t" r="r" b="b"/>
                <a:pathLst>
                  <a:path w="1054840" h="943205">
                    <a:moveTo>
                      <a:pt x="1054840" y="0"/>
                    </a:moveTo>
                    <a:cubicBezTo>
                      <a:pt x="1637412" y="0"/>
                      <a:pt x="2109680" y="422287"/>
                      <a:pt x="2109680" y="943205"/>
                    </a:cubicBezTo>
                    <a:lnTo>
                      <a:pt x="1054840" y="943205"/>
                    </a:lnTo>
                    <a:lnTo>
                      <a:pt x="1054840" y="0"/>
                    </a:lnTo>
                    <a:close/>
                    <a:moveTo>
                      <a:pt x="1054840" y="0"/>
                    </a:moveTo>
                    <a:cubicBezTo>
                      <a:pt x="1637412" y="0"/>
                      <a:pt x="2109680" y="422287"/>
                      <a:pt x="2109680" y="943205"/>
                    </a:cubicBezTo>
                  </a:path>
                </a:pathLst>
              </a:custGeom>
              <a:noFill/>
              <a:ln w="25560">
                <a:solidFill>
                  <a:srgbClr val="ffc000"/>
                </a:solidFill>
                <a:round/>
              </a:ln>
              <a:effectLst>
                <a:outerShdw dist="20160" dir="5400000">
                  <a:srgbClr val="000000">
                    <a:alpha val="38000"/>
                  </a:srgbClr>
                </a:outerShdw>
              </a:effectLst>
            </p:spPr>
            <p:style>
              <a:lnRef idx="0"/>
              <a:fillRef idx="0"/>
              <a:effectRef idx="0"/>
              <a:fontRef idx="minor"/>
            </p:style>
          </p:sp>
          <p:sp>
            <p:nvSpPr>
              <p:cNvPr id="362" name="CustomShape 9"/>
              <p:cNvSpPr/>
              <p:nvPr/>
            </p:nvSpPr>
            <p:spPr>
              <a:xfrm>
                <a:off x="4334760" y="3904560"/>
                <a:ext cx="64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50</a:t>
                </a:r>
                <a:endParaRPr b="0" lang="en-US" sz="1800" spc="-1" strike="noStrike">
                  <a:solidFill>
                    <a:srgbClr val="00407a"/>
                  </a:solidFill>
                  <a:latin typeface="Arial"/>
                </a:endParaRPr>
              </a:p>
            </p:txBody>
          </p:sp>
          <p:sp>
            <p:nvSpPr>
              <p:cNvPr id="363" name="CustomShape 10"/>
              <p:cNvSpPr/>
              <p:nvPr/>
            </p:nvSpPr>
            <p:spPr>
              <a:xfrm>
                <a:off x="2451240" y="2563560"/>
                <a:ext cx="64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20</a:t>
                </a:r>
                <a:endParaRPr b="0" lang="en-US" sz="1800" spc="-1" strike="noStrike">
                  <a:solidFill>
                    <a:srgbClr val="00407a"/>
                  </a:solidFill>
                  <a:latin typeface="Arial"/>
                </a:endParaRPr>
              </a:p>
            </p:txBody>
          </p:sp>
        </p:grpSp>
      </p:grpSp>
      <p:sp>
        <p:nvSpPr>
          <p:cNvPr id="364" name="CustomShape 11"/>
          <p:cNvSpPr/>
          <p:nvPr/>
        </p:nvSpPr>
        <p:spPr>
          <a:xfrm>
            <a:off x="0" y="27000"/>
            <a:ext cx="9144000" cy="1557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nl-BE" sz="2400" spc="-1" strike="noStrike">
                <a:solidFill>
                  <a:srgbClr val="64b5ff"/>
                </a:solidFill>
                <a:latin typeface="Arial"/>
              </a:rPr>
              <a:t>Gegeven : Veronderstel dat een producent arbeid en kapitaal optimaal inzet tegen minimale kosten waarbij hij totale kosten maakt ten belope van 1000 euro bij een productieniveau van 400 eenheden. Is volgende uitspraak </a:t>
            </a:r>
            <a:r>
              <a:rPr b="1" lang="nl-BE" sz="2400" spc="-1" strike="noStrike" u="sng">
                <a:solidFill>
                  <a:srgbClr val="64b5ff"/>
                </a:solidFill>
                <a:uFillTx/>
                <a:latin typeface="Arial"/>
              </a:rPr>
              <a:t>juist of fout</a:t>
            </a:r>
            <a:r>
              <a:rPr b="1" lang="nl-BE" sz="2400" spc="-1" strike="noStrike">
                <a:solidFill>
                  <a:srgbClr val="64b5ff"/>
                </a:solidFill>
                <a:latin typeface="Arial"/>
              </a:rPr>
              <a:t>?</a:t>
            </a:r>
            <a:endParaRPr b="0" lang="en-US" sz="2400" spc="-1" strike="noStrike">
              <a:solidFill>
                <a:srgbClr val="00407a"/>
              </a:solidFill>
              <a:latin typeface="Arial"/>
            </a:endParaRPr>
          </a:p>
        </p:txBody>
      </p:sp>
      <p:sp>
        <p:nvSpPr>
          <p:cNvPr id="365" name="CustomShape 12"/>
          <p:cNvSpPr/>
          <p:nvPr/>
        </p:nvSpPr>
        <p:spPr>
          <a:xfrm>
            <a:off x="250920" y="4694400"/>
            <a:ext cx="8785080" cy="119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nl-BE" sz="2400" spc="-1" strike="noStrike">
                <a:solidFill>
                  <a:srgbClr val="64b5ff"/>
                </a:solidFill>
                <a:latin typeface="Arial"/>
              </a:rPr>
              <a:t>2) De isokostenlijn is de verzameling van combinaties van arbeid en kapitaal die leiden tot eenzelfde productieniveau voor de onderneming. </a:t>
            </a:r>
            <a:endParaRPr b="0" lang="en-US" sz="2400" spc="-1" strike="noStrike">
              <a:solidFill>
                <a:srgbClr val="00407a"/>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66" name="Group 1"/>
          <p:cNvGrpSpPr/>
          <p:nvPr/>
        </p:nvGrpSpPr>
        <p:grpSpPr>
          <a:xfrm>
            <a:off x="2451240" y="1557000"/>
            <a:ext cx="3384360" cy="2715840"/>
            <a:chOff x="2451240" y="1557000"/>
            <a:chExt cx="3384360" cy="2715840"/>
          </a:xfrm>
        </p:grpSpPr>
        <p:cxnSp>
          <p:nvCxnSpPr>
            <p:cNvPr id="367" name="Line 2"/>
            <p:cNvCxnSpPr/>
            <p:nvPr/>
          </p:nvCxnSpPr>
          <p:spPr>
            <a:xfrm flipV="1">
              <a:off x="2882520" y="1648800"/>
              <a:ext cx="1080" cy="2232720"/>
            </a:xfrm>
            <a:prstGeom prst="straightConnector1">
              <a:avLst/>
            </a:prstGeom>
            <a:ln w="25560">
              <a:solidFill>
                <a:srgbClr val="1d8db0"/>
              </a:solidFill>
              <a:miter/>
              <a:tailEnd len="med" type="triangle" w="med"/>
            </a:ln>
          </p:spPr>
        </p:cxnSp>
        <p:grpSp>
          <p:nvGrpSpPr>
            <p:cNvPr id="368" name="Group 3"/>
            <p:cNvGrpSpPr/>
            <p:nvPr/>
          </p:nvGrpSpPr>
          <p:grpSpPr>
            <a:xfrm>
              <a:off x="2451240" y="1557000"/>
              <a:ext cx="3384360" cy="2715840"/>
              <a:chOff x="2451240" y="1557000"/>
              <a:chExt cx="3384360" cy="2715840"/>
            </a:xfrm>
          </p:grpSpPr>
          <p:cxnSp>
            <p:nvCxnSpPr>
              <p:cNvPr id="369" name="Line 4"/>
              <p:cNvCxnSpPr/>
              <p:nvPr/>
            </p:nvCxnSpPr>
            <p:spPr>
              <a:xfrm>
                <a:off x="2882520" y="3881160"/>
                <a:ext cx="2592720" cy="1080"/>
              </a:xfrm>
              <a:prstGeom prst="straightConnector1">
                <a:avLst/>
              </a:prstGeom>
              <a:ln w="25560">
                <a:solidFill>
                  <a:srgbClr val="116e8a"/>
                </a:solidFill>
                <a:miter/>
                <a:tailEnd len="med" type="triangle" w="med"/>
              </a:ln>
            </p:spPr>
          </p:cxnSp>
          <p:sp>
            <p:nvSpPr>
              <p:cNvPr id="370" name="CustomShape 5"/>
              <p:cNvSpPr/>
              <p:nvPr/>
            </p:nvSpPr>
            <p:spPr>
              <a:xfrm>
                <a:off x="5547600" y="3809880"/>
                <a:ext cx="28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L</a:t>
                </a:r>
                <a:endParaRPr b="0" lang="en-US" sz="1800" spc="-1" strike="noStrike">
                  <a:solidFill>
                    <a:srgbClr val="00407a"/>
                  </a:solidFill>
                  <a:latin typeface="Arial"/>
                </a:endParaRPr>
              </a:p>
            </p:txBody>
          </p:sp>
          <p:sp>
            <p:nvSpPr>
              <p:cNvPr id="371" name="CustomShape 6"/>
              <p:cNvSpPr/>
              <p:nvPr/>
            </p:nvSpPr>
            <p:spPr>
              <a:xfrm>
                <a:off x="2523240" y="1614600"/>
                <a:ext cx="360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K</a:t>
                </a:r>
                <a:endParaRPr b="0" lang="en-US" sz="1800" spc="-1" strike="noStrike">
                  <a:solidFill>
                    <a:srgbClr val="00407a"/>
                  </a:solidFill>
                  <a:latin typeface="Arial"/>
                </a:endParaRPr>
              </a:p>
            </p:txBody>
          </p:sp>
          <p:sp>
            <p:nvSpPr>
              <p:cNvPr id="372" name="Line 7"/>
              <p:cNvSpPr/>
              <p:nvPr/>
            </p:nvSpPr>
            <p:spPr>
              <a:xfrm>
                <a:off x="2882880" y="2801880"/>
                <a:ext cx="1655640" cy="1079280"/>
              </a:xfrm>
              <a:prstGeom prst="line">
                <a:avLst/>
              </a:prstGeom>
              <a:ln w="25560">
                <a:solidFill>
                  <a:srgbClr val="7030a0"/>
                </a:solidFill>
                <a:miter/>
              </a:ln>
            </p:spPr>
            <p:style>
              <a:lnRef idx="0"/>
              <a:fillRef idx="0"/>
              <a:effectRef idx="0"/>
              <a:fontRef idx="minor"/>
            </p:style>
          </p:sp>
          <p:sp>
            <p:nvSpPr>
              <p:cNvPr id="373" name="CustomShape 8"/>
              <p:cNvSpPr/>
              <p:nvPr/>
            </p:nvSpPr>
            <p:spPr>
              <a:xfrm flipH="1" flipV="1">
                <a:off x="3171600" y="1556640"/>
                <a:ext cx="2109600" cy="1886040"/>
              </a:xfrm>
              <a:custGeom>
                <a:avLst/>
                <a:gdLst/>
                <a:ahLst/>
                <a:rect l="l" t="t" r="r" b="b"/>
                <a:pathLst>
                  <a:path w="1054840" h="943205">
                    <a:moveTo>
                      <a:pt x="1054840" y="0"/>
                    </a:moveTo>
                    <a:cubicBezTo>
                      <a:pt x="1637412" y="0"/>
                      <a:pt x="2109680" y="422287"/>
                      <a:pt x="2109680" y="943205"/>
                    </a:cubicBezTo>
                    <a:lnTo>
                      <a:pt x="1054840" y="943205"/>
                    </a:lnTo>
                    <a:lnTo>
                      <a:pt x="1054840" y="0"/>
                    </a:lnTo>
                    <a:close/>
                    <a:moveTo>
                      <a:pt x="1054840" y="0"/>
                    </a:moveTo>
                    <a:cubicBezTo>
                      <a:pt x="1637412" y="0"/>
                      <a:pt x="2109680" y="422287"/>
                      <a:pt x="2109680" y="943205"/>
                    </a:cubicBezTo>
                  </a:path>
                </a:pathLst>
              </a:custGeom>
              <a:noFill/>
              <a:ln w="25560">
                <a:solidFill>
                  <a:srgbClr val="ffc000"/>
                </a:solidFill>
                <a:round/>
              </a:ln>
              <a:effectLst>
                <a:outerShdw dist="20160" dir="5400000">
                  <a:srgbClr val="000000">
                    <a:alpha val="38000"/>
                  </a:srgbClr>
                </a:outerShdw>
              </a:effectLst>
            </p:spPr>
            <p:style>
              <a:lnRef idx="0"/>
              <a:fillRef idx="0"/>
              <a:effectRef idx="0"/>
              <a:fontRef idx="minor"/>
            </p:style>
          </p:sp>
          <p:sp>
            <p:nvSpPr>
              <p:cNvPr id="374" name="CustomShape 9"/>
              <p:cNvSpPr/>
              <p:nvPr/>
            </p:nvSpPr>
            <p:spPr>
              <a:xfrm>
                <a:off x="4334760" y="3904560"/>
                <a:ext cx="64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50</a:t>
                </a:r>
                <a:endParaRPr b="0" lang="en-US" sz="1800" spc="-1" strike="noStrike">
                  <a:solidFill>
                    <a:srgbClr val="00407a"/>
                  </a:solidFill>
                  <a:latin typeface="Arial"/>
                </a:endParaRPr>
              </a:p>
            </p:txBody>
          </p:sp>
          <p:sp>
            <p:nvSpPr>
              <p:cNvPr id="375" name="CustomShape 10"/>
              <p:cNvSpPr/>
              <p:nvPr/>
            </p:nvSpPr>
            <p:spPr>
              <a:xfrm>
                <a:off x="2451240" y="2563560"/>
                <a:ext cx="64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20</a:t>
                </a:r>
                <a:endParaRPr b="0" lang="en-US" sz="1800" spc="-1" strike="noStrike">
                  <a:solidFill>
                    <a:srgbClr val="00407a"/>
                  </a:solidFill>
                  <a:latin typeface="Arial"/>
                </a:endParaRPr>
              </a:p>
            </p:txBody>
          </p:sp>
        </p:grpSp>
      </p:grpSp>
      <p:sp>
        <p:nvSpPr>
          <p:cNvPr id="376" name="CustomShape 11"/>
          <p:cNvSpPr/>
          <p:nvPr/>
        </p:nvSpPr>
        <p:spPr>
          <a:xfrm>
            <a:off x="0" y="27000"/>
            <a:ext cx="9144000" cy="1557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nl-BE" sz="2400" spc="-1" strike="noStrike">
                <a:solidFill>
                  <a:srgbClr val="64b5ff"/>
                </a:solidFill>
                <a:latin typeface="Arial"/>
              </a:rPr>
              <a:t>Gegeven : Veronderstel dat een producent arbeid en kapitaal optimaal inzet tegen minimale kosten waarbij hij totale kosten maakt ten belope van 1000 euro bij een productieniveau van 400 eenheden. Is volgende uitspraak </a:t>
            </a:r>
            <a:r>
              <a:rPr b="1" lang="nl-BE" sz="2400" spc="-1" strike="noStrike" u="sng">
                <a:solidFill>
                  <a:srgbClr val="64b5ff"/>
                </a:solidFill>
                <a:uFillTx/>
                <a:latin typeface="Arial"/>
              </a:rPr>
              <a:t>juist of fout</a:t>
            </a:r>
            <a:r>
              <a:rPr b="1" lang="nl-BE" sz="2400" spc="-1" strike="noStrike">
                <a:solidFill>
                  <a:srgbClr val="64b5ff"/>
                </a:solidFill>
                <a:latin typeface="Arial"/>
              </a:rPr>
              <a:t>?</a:t>
            </a:r>
            <a:endParaRPr b="0" lang="en-US" sz="2400" spc="-1" strike="noStrike">
              <a:solidFill>
                <a:srgbClr val="00407a"/>
              </a:solidFill>
              <a:latin typeface="Arial"/>
            </a:endParaRPr>
          </a:p>
        </p:txBody>
      </p:sp>
      <p:sp>
        <p:nvSpPr>
          <p:cNvPr id="377" name="CustomShape 12"/>
          <p:cNvSpPr/>
          <p:nvPr/>
        </p:nvSpPr>
        <p:spPr>
          <a:xfrm>
            <a:off x="468360" y="4694400"/>
            <a:ext cx="838044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nl-BE" sz="2400" spc="-1" strike="noStrike">
                <a:solidFill>
                  <a:srgbClr val="64b5ff"/>
                </a:solidFill>
                <a:latin typeface="Arial"/>
              </a:rPr>
              <a:t>3) De gemiddelde kost bedraagt 2,5 euro per eenheid.</a:t>
            </a:r>
            <a:endParaRPr b="0" lang="en-US" sz="2400" spc="-1" strike="noStrike">
              <a:solidFill>
                <a:srgbClr val="00407a"/>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78" name="Group 1"/>
          <p:cNvGrpSpPr/>
          <p:nvPr/>
        </p:nvGrpSpPr>
        <p:grpSpPr>
          <a:xfrm>
            <a:off x="2451240" y="1557000"/>
            <a:ext cx="3384360" cy="2715840"/>
            <a:chOff x="2451240" y="1557000"/>
            <a:chExt cx="3384360" cy="2715840"/>
          </a:xfrm>
        </p:grpSpPr>
        <p:cxnSp>
          <p:nvCxnSpPr>
            <p:cNvPr id="379" name="Line 2"/>
            <p:cNvCxnSpPr/>
            <p:nvPr/>
          </p:nvCxnSpPr>
          <p:spPr>
            <a:xfrm flipV="1">
              <a:off x="2882520" y="1648800"/>
              <a:ext cx="1080" cy="2232720"/>
            </a:xfrm>
            <a:prstGeom prst="straightConnector1">
              <a:avLst/>
            </a:prstGeom>
            <a:ln w="25560">
              <a:solidFill>
                <a:srgbClr val="1d8db0"/>
              </a:solidFill>
              <a:miter/>
              <a:tailEnd len="med" type="triangle" w="med"/>
            </a:ln>
          </p:spPr>
        </p:cxnSp>
        <p:grpSp>
          <p:nvGrpSpPr>
            <p:cNvPr id="380" name="Group 3"/>
            <p:cNvGrpSpPr/>
            <p:nvPr/>
          </p:nvGrpSpPr>
          <p:grpSpPr>
            <a:xfrm>
              <a:off x="2451240" y="1557000"/>
              <a:ext cx="3384360" cy="2715840"/>
              <a:chOff x="2451240" y="1557000"/>
              <a:chExt cx="3384360" cy="2715840"/>
            </a:xfrm>
          </p:grpSpPr>
          <p:cxnSp>
            <p:nvCxnSpPr>
              <p:cNvPr id="381" name="Line 4"/>
              <p:cNvCxnSpPr/>
              <p:nvPr/>
            </p:nvCxnSpPr>
            <p:spPr>
              <a:xfrm>
                <a:off x="2882520" y="3881160"/>
                <a:ext cx="2592720" cy="1080"/>
              </a:xfrm>
              <a:prstGeom prst="straightConnector1">
                <a:avLst/>
              </a:prstGeom>
              <a:ln w="25560">
                <a:solidFill>
                  <a:srgbClr val="116e8a"/>
                </a:solidFill>
                <a:miter/>
                <a:tailEnd len="med" type="triangle" w="med"/>
              </a:ln>
            </p:spPr>
          </p:cxnSp>
          <p:sp>
            <p:nvSpPr>
              <p:cNvPr id="382" name="CustomShape 5"/>
              <p:cNvSpPr/>
              <p:nvPr/>
            </p:nvSpPr>
            <p:spPr>
              <a:xfrm>
                <a:off x="5547600" y="3809880"/>
                <a:ext cx="28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L</a:t>
                </a:r>
                <a:endParaRPr b="0" lang="en-US" sz="1800" spc="-1" strike="noStrike">
                  <a:solidFill>
                    <a:srgbClr val="00407a"/>
                  </a:solidFill>
                  <a:latin typeface="Arial"/>
                </a:endParaRPr>
              </a:p>
            </p:txBody>
          </p:sp>
          <p:sp>
            <p:nvSpPr>
              <p:cNvPr id="383" name="CustomShape 6"/>
              <p:cNvSpPr/>
              <p:nvPr/>
            </p:nvSpPr>
            <p:spPr>
              <a:xfrm>
                <a:off x="2523240" y="1614600"/>
                <a:ext cx="360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K</a:t>
                </a:r>
                <a:endParaRPr b="0" lang="en-US" sz="1800" spc="-1" strike="noStrike">
                  <a:solidFill>
                    <a:srgbClr val="00407a"/>
                  </a:solidFill>
                  <a:latin typeface="Arial"/>
                </a:endParaRPr>
              </a:p>
            </p:txBody>
          </p:sp>
          <p:sp>
            <p:nvSpPr>
              <p:cNvPr id="384" name="Line 7"/>
              <p:cNvSpPr/>
              <p:nvPr/>
            </p:nvSpPr>
            <p:spPr>
              <a:xfrm>
                <a:off x="2882880" y="2801880"/>
                <a:ext cx="1655640" cy="1079280"/>
              </a:xfrm>
              <a:prstGeom prst="line">
                <a:avLst/>
              </a:prstGeom>
              <a:ln w="25560">
                <a:solidFill>
                  <a:srgbClr val="7030a0"/>
                </a:solidFill>
                <a:miter/>
              </a:ln>
            </p:spPr>
            <p:style>
              <a:lnRef idx="0"/>
              <a:fillRef idx="0"/>
              <a:effectRef idx="0"/>
              <a:fontRef idx="minor"/>
            </p:style>
          </p:sp>
          <p:sp>
            <p:nvSpPr>
              <p:cNvPr id="385" name="CustomShape 8"/>
              <p:cNvSpPr/>
              <p:nvPr/>
            </p:nvSpPr>
            <p:spPr>
              <a:xfrm flipH="1" flipV="1">
                <a:off x="3171600" y="1556640"/>
                <a:ext cx="2109600" cy="1886040"/>
              </a:xfrm>
              <a:custGeom>
                <a:avLst/>
                <a:gdLst/>
                <a:ahLst/>
                <a:rect l="l" t="t" r="r" b="b"/>
                <a:pathLst>
                  <a:path w="1054840" h="943205">
                    <a:moveTo>
                      <a:pt x="1054840" y="0"/>
                    </a:moveTo>
                    <a:cubicBezTo>
                      <a:pt x="1637412" y="0"/>
                      <a:pt x="2109680" y="422287"/>
                      <a:pt x="2109680" y="943205"/>
                    </a:cubicBezTo>
                    <a:lnTo>
                      <a:pt x="1054840" y="943205"/>
                    </a:lnTo>
                    <a:lnTo>
                      <a:pt x="1054840" y="0"/>
                    </a:lnTo>
                    <a:close/>
                    <a:moveTo>
                      <a:pt x="1054840" y="0"/>
                    </a:moveTo>
                    <a:cubicBezTo>
                      <a:pt x="1637412" y="0"/>
                      <a:pt x="2109680" y="422287"/>
                      <a:pt x="2109680" y="943205"/>
                    </a:cubicBezTo>
                  </a:path>
                </a:pathLst>
              </a:custGeom>
              <a:noFill/>
              <a:ln w="25560">
                <a:solidFill>
                  <a:srgbClr val="ffc000"/>
                </a:solidFill>
                <a:round/>
              </a:ln>
              <a:effectLst>
                <a:outerShdw dist="20160" dir="5400000">
                  <a:srgbClr val="000000">
                    <a:alpha val="38000"/>
                  </a:srgbClr>
                </a:outerShdw>
              </a:effectLst>
            </p:spPr>
            <p:style>
              <a:lnRef idx="0"/>
              <a:fillRef idx="0"/>
              <a:effectRef idx="0"/>
              <a:fontRef idx="minor"/>
            </p:style>
          </p:sp>
          <p:sp>
            <p:nvSpPr>
              <p:cNvPr id="386" name="CustomShape 9"/>
              <p:cNvSpPr/>
              <p:nvPr/>
            </p:nvSpPr>
            <p:spPr>
              <a:xfrm>
                <a:off x="4334760" y="3904560"/>
                <a:ext cx="64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50</a:t>
                </a:r>
                <a:endParaRPr b="0" lang="en-US" sz="1800" spc="-1" strike="noStrike">
                  <a:solidFill>
                    <a:srgbClr val="00407a"/>
                  </a:solidFill>
                  <a:latin typeface="Arial"/>
                </a:endParaRPr>
              </a:p>
            </p:txBody>
          </p:sp>
          <p:sp>
            <p:nvSpPr>
              <p:cNvPr id="387" name="CustomShape 10"/>
              <p:cNvSpPr/>
              <p:nvPr/>
            </p:nvSpPr>
            <p:spPr>
              <a:xfrm>
                <a:off x="2451240" y="2563560"/>
                <a:ext cx="64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20</a:t>
                </a:r>
                <a:endParaRPr b="0" lang="en-US" sz="1800" spc="-1" strike="noStrike">
                  <a:solidFill>
                    <a:srgbClr val="00407a"/>
                  </a:solidFill>
                  <a:latin typeface="Arial"/>
                </a:endParaRPr>
              </a:p>
            </p:txBody>
          </p:sp>
        </p:grpSp>
      </p:grpSp>
      <p:sp>
        <p:nvSpPr>
          <p:cNvPr id="388" name="CustomShape 11"/>
          <p:cNvSpPr/>
          <p:nvPr/>
        </p:nvSpPr>
        <p:spPr>
          <a:xfrm>
            <a:off x="0" y="27000"/>
            <a:ext cx="9144000" cy="1557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nl-BE" sz="2400" spc="-1" strike="noStrike">
                <a:solidFill>
                  <a:srgbClr val="64b5ff"/>
                </a:solidFill>
                <a:latin typeface="Arial"/>
              </a:rPr>
              <a:t>Gegeven : Veronderstel dat een producent arbeid en kapitaal optimaal inzet tegen minimale kosten waarbij hij totale kosten maakt ten belope van 1000 euro bij een productieniveau van 400 eenheden. Is volgende uitspraak </a:t>
            </a:r>
            <a:r>
              <a:rPr b="1" lang="nl-BE" sz="2400" spc="-1" strike="noStrike" u="sng">
                <a:solidFill>
                  <a:srgbClr val="64b5ff"/>
                </a:solidFill>
                <a:uFillTx/>
                <a:latin typeface="Arial"/>
              </a:rPr>
              <a:t>juist of fout</a:t>
            </a:r>
            <a:r>
              <a:rPr b="1" lang="nl-BE" sz="2400" spc="-1" strike="noStrike">
                <a:solidFill>
                  <a:srgbClr val="64b5ff"/>
                </a:solidFill>
                <a:latin typeface="Arial"/>
              </a:rPr>
              <a:t>?</a:t>
            </a:r>
            <a:endParaRPr b="0" lang="en-US" sz="2400" spc="-1" strike="noStrike">
              <a:solidFill>
                <a:srgbClr val="00407a"/>
              </a:solidFill>
              <a:latin typeface="Arial"/>
            </a:endParaRPr>
          </a:p>
        </p:txBody>
      </p:sp>
      <p:sp>
        <p:nvSpPr>
          <p:cNvPr id="389" name="CustomShape 12"/>
          <p:cNvSpPr/>
          <p:nvPr/>
        </p:nvSpPr>
        <p:spPr>
          <a:xfrm>
            <a:off x="324000" y="4486320"/>
            <a:ext cx="8712000" cy="119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nl-BE" sz="2400" spc="-1" strike="noStrike">
                <a:solidFill>
                  <a:srgbClr val="64b5ff"/>
                </a:solidFill>
                <a:latin typeface="Arial"/>
              </a:rPr>
              <a:t>4) Bij de optimale inzet van arbeid en kapitaal zal in dit evenwicht de marginale productiviteit van kapitaal 2,5 keer zo hoog zijn dan de marginale productiviteit van arbeid.</a:t>
            </a:r>
            <a:endParaRPr b="0" lang="en-US" sz="2400" spc="-1" strike="noStrike">
              <a:solidFill>
                <a:srgbClr val="00407a"/>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90" name="Group 1"/>
          <p:cNvGrpSpPr/>
          <p:nvPr/>
        </p:nvGrpSpPr>
        <p:grpSpPr>
          <a:xfrm>
            <a:off x="2451240" y="1557000"/>
            <a:ext cx="3384360" cy="2715840"/>
            <a:chOff x="2451240" y="1557000"/>
            <a:chExt cx="3384360" cy="2715840"/>
          </a:xfrm>
        </p:grpSpPr>
        <p:cxnSp>
          <p:nvCxnSpPr>
            <p:cNvPr id="391" name="Line 2"/>
            <p:cNvCxnSpPr/>
            <p:nvPr/>
          </p:nvCxnSpPr>
          <p:spPr>
            <a:xfrm flipV="1">
              <a:off x="2882520" y="1648800"/>
              <a:ext cx="1080" cy="2232720"/>
            </a:xfrm>
            <a:prstGeom prst="straightConnector1">
              <a:avLst/>
            </a:prstGeom>
            <a:ln w="25560">
              <a:solidFill>
                <a:srgbClr val="1d8db0"/>
              </a:solidFill>
              <a:miter/>
              <a:tailEnd len="med" type="triangle" w="med"/>
            </a:ln>
          </p:spPr>
        </p:cxnSp>
        <p:grpSp>
          <p:nvGrpSpPr>
            <p:cNvPr id="392" name="Group 3"/>
            <p:cNvGrpSpPr/>
            <p:nvPr/>
          </p:nvGrpSpPr>
          <p:grpSpPr>
            <a:xfrm>
              <a:off x="2451240" y="1557000"/>
              <a:ext cx="3384360" cy="2715840"/>
              <a:chOff x="2451240" y="1557000"/>
              <a:chExt cx="3384360" cy="2715840"/>
            </a:xfrm>
          </p:grpSpPr>
          <p:cxnSp>
            <p:nvCxnSpPr>
              <p:cNvPr id="393" name="Line 4"/>
              <p:cNvCxnSpPr/>
              <p:nvPr/>
            </p:nvCxnSpPr>
            <p:spPr>
              <a:xfrm>
                <a:off x="2882520" y="3881160"/>
                <a:ext cx="2592720" cy="1080"/>
              </a:xfrm>
              <a:prstGeom prst="straightConnector1">
                <a:avLst/>
              </a:prstGeom>
              <a:ln w="25560">
                <a:solidFill>
                  <a:srgbClr val="116e8a"/>
                </a:solidFill>
                <a:miter/>
                <a:tailEnd len="med" type="triangle" w="med"/>
              </a:ln>
            </p:spPr>
          </p:cxnSp>
          <p:sp>
            <p:nvSpPr>
              <p:cNvPr id="394" name="CustomShape 5"/>
              <p:cNvSpPr/>
              <p:nvPr/>
            </p:nvSpPr>
            <p:spPr>
              <a:xfrm>
                <a:off x="5547600" y="3809880"/>
                <a:ext cx="28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L</a:t>
                </a:r>
                <a:endParaRPr b="0" lang="en-US" sz="1800" spc="-1" strike="noStrike">
                  <a:solidFill>
                    <a:srgbClr val="00407a"/>
                  </a:solidFill>
                  <a:latin typeface="Arial"/>
                </a:endParaRPr>
              </a:p>
            </p:txBody>
          </p:sp>
          <p:sp>
            <p:nvSpPr>
              <p:cNvPr id="395" name="CustomShape 6"/>
              <p:cNvSpPr/>
              <p:nvPr/>
            </p:nvSpPr>
            <p:spPr>
              <a:xfrm>
                <a:off x="2523240" y="1614600"/>
                <a:ext cx="360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K</a:t>
                </a:r>
                <a:endParaRPr b="0" lang="en-US" sz="1800" spc="-1" strike="noStrike">
                  <a:solidFill>
                    <a:srgbClr val="00407a"/>
                  </a:solidFill>
                  <a:latin typeface="Arial"/>
                </a:endParaRPr>
              </a:p>
            </p:txBody>
          </p:sp>
          <p:sp>
            <p:nvSpPr>
              <p:cNvPr id="396" name="Line 7"/>
              <p:cNvSpPr/>
              <p:nvPr/>
            </p:nvSpPr>
            <p:spPr>
              <a:xfrm>
                <a:off x="2882880" y="2801880"/>
                <a:ext cx="1655640" cy="1079280"/>
              </a:xfrm>
              <a:prstGeom prst="line">
                <a:avLst/>
              </a:prstGeom>
              <a:ln w="25560">
                <a:solidFill>
                  <a:srgbClr val="7030a0"/>
                </a:solidFill>
                <a:miter/>
              </a:ln>
            </p:spPr>
            <p:style>
              <a:lnRef idx="0"/>
              <a:fillRef idx="0"/>
              <a:effectRef idx="0"/>
              <a:fontRef idx="minor"/>
            </p:style>
          </p:sp>
          <p:sp>
            <p:nvSpPr>
              <p:cNvPr id="397" name="CustomShape 8"/>
              <p:cNvSpPr/>
              <p:nvPr/>
            </p:nvSpPr>
            <p:spPr>
              <a:xfrm flipH="1" flipV="1">
                <a:off x="3171600" y="1556640"/>
                <a:ext cx="2109600" cy="1886040"/>
              </a:xfrm>
              <a:custGeom>
                <a:avLst/>
                <a:gdLst/>
                <a:ahLst/>
                <a:rect l="l" t="t" r="r" b="b"/>
                <a:pathLst>
                  <a:path w="1054840" h="943205">
                    <a:moveTo>
                      <a:pt x="1054840" y="0"/>
                    </a:moveTo>
                    <a:cubicBezTo>
                      <a:pt x="1637412" y="0"/>
                      <a:pt x="2109680" y="422287"/>
                      <a:pt x="2109680" y="943205"/>
                    </a:cubicBezTo>
                    <a:lnTo>
                      <a:pt x="1054840" y="943205"/>
                    </a:lnTo>
                    <a:lnTo>
                      <a:pt x="1054840" y="0"/>
                    </a:lnTo>
                    <a:close/>
                    <a:moveTo>
                      <a:pt x="1054840" y="0"/>
                    </a:moveTo>
                    <a:cubicBezTo>
                      <a:pt x="1637412" y="0"/>
                      <a:pt x="2109680" y="422287"/>
                      <a:pt x="2109680" y="943205"/>
                    </a:cubicBezTo>
                  </a:path>
                </a:pathLst>
              </a:custGeom>
              <a:noFill/>
              <a:ln w="25560">
                <a:solidFill>
                  <a:srgbClr val="ffc000"/>
                </a:solidFill>
                <a:round/>
              </a:ln>
              <a:effectLst>
                <a:outerShdw dist="20160" dir="5400000">
                  <a:srgbClr val="000000">
                    <a:alpha val="38000"/>
                  </a:srgbClr>
                </a:outerShdw>
              </a:effectLst>
            </p:spPr>
            <p:style>
              <a:lnRef idx="0"/>
              <a:fillRef idx="0"/>
              <a:effectRef idx="0"/>
              <a:fontRef idx="minor"/>
            </p:style>
          </p:sp>
          <p:sp>
            <p:nvSpPr>
              <p:cNvPr id="398" name="CustomShape 9"/>
              <p:cNvSpPr/>
              <p:nvPr/>
            </p:nvSpPr>
            <p:spPr>
              <a:xfrm>
                <a:off x="4334760" y="3904560"/>
                <a:ext cx="64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50</a:t>
                </a:r>
                <a:endParaRPr b="0" lang="en-US" sz="1800" spc="-1" strike="noStrike">
                  <a:solidFill>
                    <a:srgbClr val="00407a"/>
                  </a:solidFill>
                  <a:latin typeface="Arial"/>
                </a:endParaRPr>
              </a:p>
            </p:txBody>
          </p:sp>
          <p:sp>
            <p:nvSpPr>
              <p:cNvPr id="399" name="CustomShape 10"/>
              <p:cNvSpPr/>
              <p:nvPr/>
            </p:nvSpPr>
            <p:spPr>
              <a:xfrm>
                <a:off x="2451240" y="2563560"/>
                <a:ext cx="648000" cy="368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nl-BE" sz="1800" spc="-1" strike="noStrike">
                    <a:solidFill>
                      <a:srgbClr val="00407a"/>
                    </a:solidFill>
                    <a:latin typeface="Arial"/>
                  </a:rPr>
                  <a:t>20</a:t>
                </a:r>
                <a:endParaRPr b="0" lang="en-US" sz="1800" spc="-1" strike="noStrike">
                  <a:solidFill>
                    <a:srgbClr val="00407a"/>
                  </a:solidFill>
                  <a:latin typeface="Arial"/>
                </a:endParaRPr>
              </a:p>
            </p:txBody>
          </p:sp>
        </p:grpSp>
      </p:grpSp>
      <p:sp>
        <p:nvSpPr>
          <p:cNvPr id="400" name="CustomShape 11"/>
          <p:cNvSpPr/>
          <p:nvPr/>
        </p:nvSpPr>
        <p:spPr>
          <a:xfrm>
            <a:off x="0" y="27000"/>
            <a:ext cx="9144000" cy="1557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nl-BE" sz="2400" spc="-1" strike="noStrike">
                <a:solidFill>
                  <a:srgbClr val="64b5ff"/>
                </a:solidFill>
                <a:latin typeface="Arial"/>
              </a:rPr>
              <a:t>Gegeven : Veronderstel dat een producent arbeid en kapitaal optimaal inzet tegen minimale kosten waarbij hij totale kosten maakt ten belope van 1000 euro bij een productieniveau van 400 eenheden. Is volgende uitspraak </a:t>
            </a:r>
            <a:r>
              <a:rPr b="1" lang="nl-BE" sz="2400" spc="-1" strike="noStrike" u="sng">
                <a:solidFill>
                  <a:srgbClr val="64b5ff"/>
                </a:solidFill>
                <a:uFillTx/>
                <a:latin typeface="Arial"/>
              </a:rPr>
              <a:t>juist of fout</a:t>
            </a:r>
            <a:r>
              <a:rPr b="1" lang="nl-BE" sz="2400" spc="-1" strike="noStrike">
                <a:solidFill>
                  <a:srgbClr val="64b5ff"/>
                </a:solidFill>
                <a:latin typeface="Arial"/>
              </a:rPr>
              <a:t>?</a:t>
            </a:r>
            <a:endParaRPr b="0" lang="en-US" sz="2400" spc="-1" strike="noStrike">
              <a:solidFill>
                <a:srgbClr val="00407a"/>
              </a:solidFill>
              <a:latin typeface="Arial"/>
            </a:endParaRPr>
          </a:p>
        </p:txBody>
      </p:sp>
      <p:sp>
        <p:nvSpPr>
          <p:cNvPr id="401" name="CustomShape 12"/>
          <p:cNvSpPr/>
          <p:nvPr/>
        </p:nvSpPr>
        <p:spPr>
          <a:xfrm>
            <a:off x="290520" y="4435560"/>
            <a:ext cx="8497800" cy="1557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nl-BE" sz="2400" spc="-1" strike="noStrike">
                <a:solidFill>
                  <a:srgbClr val="64b5ff"/>
                </a:solidFill>
                <a:latin typeface="Arial"/>
              </a:rPr>
              <a:t>5) Wanneer bij een bepaalde inputmix de marginale productiviteit van kapitaal</a:t>
            </a:r>
            <a:r>
              <a:rPr b="1" lang="nl-BE" sz="1600" spc="-1" strike="noStrike">
                <a:solidFill>
                  <a:srgbClr val="64b5ff"/>
                </a:solidFill>
                <a:latin typeface="Arial"/>
              </a:rPr>
              <a:t>  </a:t>
            </a:r>
            <a:r>
              <a:rPr b="1" lang="nl-BE" sz="2400" spc="-1" strike="noStrike">
                <a:solidFill>
                  <a:srgbClr val="64b5ff"/>
                </a:solidFill>
                <a:latin typeface="Arial"/>
              </a:rPr>
              <a:t>dubbel zo hoog is dan de marginale productiviteit van arbeid, doet de producent er goed aan om meer kapitaal en minder arbeid in te zetten. </a:t>
            </a:r>
            <a:endParaRPr b="0" lang="en-US" sz="2400" spc="-1" strike="noStrike">
              <a:solidFill>
                <a:srgbClr val="00407a"/>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2012-07-10T09:57:57Z</dcterms:created>
  <dc:creator>ICTS | Communicatie, Servicepunt en Opleiding</dc:creator>
  <dc:description>Huisstijl KU Leuven - versie 24 juli 2012</dc:description>
  <dc:language>en-US</dc:language>
  <cp:lastModifiedBy>Nicky Rogge</cp:lastModifiedBy>
  <dcterms:modified xsi:type="dcterms:W3CDTF">2021-03-16T16:45:18Z</dcterms:modified>
  <cp:revision>109</cp:revision>
  <dc:subject/>
  <dc:title>PowerPoint-presentatie</dc:title>
</cp:coreProperties>
</file>