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530" indent="-214629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2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3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3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/>
          <p:nvPr>
            <p:ph type="sldNum" sz="quarter" idx="2"/>
          </p:nvPr>
        </p:nvSpPr>
        <p:spPr>
          <a:xfrm>
            <a:off x="824169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01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4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88191" marR="0" indent="-245291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view saving Data"/>
          <p:cNvSpPr/>
          <p:nvPr>
            <p:ph type="title"/>
          </p:nvPr>
        </p:nvSpPr>
        <p:spPr>
          <a:xfrm>
            <a:off x="352506" y="2993070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Review saving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Partners review - 00-overview</a:t>
            </a:r>
          </a:p>
        </p:txBody>
      </p:sp>
      <p:sp>
        <p:nvSpPr>
          <p:cNvPr id="176" name="Content Placeholder 2"/>
          <p:cNvSpPr/>
          <p:nvPr/>
        </p:nvSpPr>
        <p:spPr>
          <a:xfrm>
            <a:off x="289559" y="783752"/>
            <a:ext cx="8583816" cy="90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5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window.sessionStorage</a:t>
            </a:r>
          </a:p>
        </p:txBody>
      </p:sp>
      <p:sp>
        <p:nvSpPr>
          <p:cNvPr id="177" name="What are the differences between sessionStorage and localStorage? How can you specify when sessionStorage expires?"/>
          <p:cNvSpPr/>
          <p:nvPr/>
        </p:nvSpPr>
        <p:spPr>
          <a:xfrm>
            <a:off x="134781" y="2102950"/>
            <a:ext cx="861069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00000"/>
              </a:lnSpc>
              <a:defRPr sz="2200"/>
            </a:pPr>
            <a:r>
              <a:t>What are the differences between sessionStorage and localStorage?</a:t>
            </a:r>
            <a:br/>
            <a:r>
              <a:t>How can you specify when sessionStorage expires?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Saving JSON inside localStorage</a:t>
            </a:r>
          </a:p>
        </p:txBody>
      </p:sp>
      <p:pic>
        <p:nvPicPr>
          <p:cNvPr id="180" name="Image 2017-06-06 at 9.49.04 AM.png" descr="Image 2017-06-06 at 9.49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41407"/>
            <a:ext cx="9144001" cy="179139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https://www.w3schools.com/js/js_json_parse.asp"/>
          <p:cNvSpPr/>
          <p:nvPr/>
        </p:nvSpPr>
        <p:spPr>
          <a:xfrm>
            <a:off x="952761" y="3607757"/>
            <a:ext cx="66772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https://www.w3schools.com/js/js_json_parse.asp</a:t>
            </a:r>
          </a:p>
        </p:txBody>
      </p:sp>
      <p:sp>
        <p:nvSpPr>
          <p:cNvPr id="182" name="https://www.w3schools.com/js/js_json_stringify.asp"/>
          <p:cNvSpPr/>
          <p:nvPr/>
        </p:nvSpPr>
        <p:spPr>
          <a:xfrm>
            <a:off x="898941" y="4712250"/>
            <a:ext cx="69424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https://www.w3schools.com/js/js_json_stringify.asp</a:t>
            </a:r>
          </a:p>
        </p:txBody>
      </p:sp>
      <p:sp>
        <p:nvSpPr>
          <p:cNvPr id="183" name="JSON.parse()"/>
          <p:cNvSpPr/>
          <p:nvPr/>
        </p:nvSpPr>
        <p:spPr>
          <a:xfrm>
            <a:off x="839969" y="3005536"/>
            <a:ext cx="20351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JSON.parse()</a:t>
            </a:r>
          </a:p>
        </p:txBody>
      </p:sp>
      <p:sp>
        <p:nvSpPr>
          <p:cNvPr id="184" name="JSON.stringify()"/>
          <p:cNvSpPr/>
          <p:nvPr/>
        </p:nvSpPr>
        <p:spPr>
          <a:xfrm>
            <a:off x="839969" y="4209978"/>
            <a:ext cx="24242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JSON.stringify()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