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57" r:id="rId4"/>
    <p:sldId id="263" r:id="rId5"/>
    <p:sldId id="259" r:id="rId6"/>
    <p:sldId id="265" r:id="rId7"/>
    <p:sldId id="260" r:id="rId8"/>
    <p:sldId id="262" r:id="rId9"/>
    <p:sldId id="264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51F02A-3B38-46B4-92E2-BF243CBF5E86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009F66-AE20-4716-B9B6-476004F4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vorsullivan.net/2017/02/24/use-visual-studio-code-write-powershell/" TargetMode="External"/><Relationship Id="rId2" Type="http://schemas.openxmlformats.org/officeDocument/2006/relationships/hyperlink" Target="https://code.visualstudio.com/docs/editor/versioncontr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4sysops.com/archives/how-to-install-the-powershell-active-directory-modu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an/Projects" TargetMode="External"/><Relationship Id="rId2" Type="http://schemas.openxmlformats.org/officeDocument/2006/relationships/hyperlink" Target="http://ramblingcookiemonster.github.io/GitHub-For-PowerShell-Proj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book.com/book/devops-collective-inc/the-big-book-of-powershell-gotchas/detai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obbrazeau/validate-sql-backu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obbrazeau/validate-sql-backups" TargetMode="External"/><Relationship Id="rId3" Type="http://schemas.openxmlformats.org/officeDocument/2006/relationships/hyperlink" Target="https://github.com/sqlcollaborative/dbatools" TargetMode="External"/><Relationship Id="rId7" Type="http://schemas.openxmlformats.org/officeDocument/2006/relationships/hyperlink" Target="http://www.tomsitpro.com/articles/powershell-read-xml-files,2-895.html" TargetMode="External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PowerShell/comments/6evetd/what_have_you_done_with_powershell_this_month_may/" TargetMode="External"/><Relationship Id="rId5" Type="http://schemas.openxmlformats.org/officeDocument/2006/relationships/hyperlink" Target="https://gallery.technet.microsoft.com/scriptcenter/Duplicate-File-Finder-and-78f40ae9" TargetMode="External"/><Relationship Id="rId4" Type="http://schemas.openxmlformats.org/officeDocument/2006/relationships/hyperlink" Target="https://gallery.technet.microsoft.com/SouthWest-Airlines-e1f861c0" TargetMode="Externa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848" y="347730"/>
            <a:ext cx="8825658" cy="2040620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- </a:t>
            </a:r>
            <a:br>
              <a:rPr lang="en-US" dirty="0"/>
            </a:br>
            <a:r>
              <a:rPr lang="en-US" sz="6600" dirty="0"/>
              <a:t>It’s not rocket surgery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38" y="5933419"/>
            <a:ext cx="8825658" cy="861420"/>
          </a:xfrm>
        </p:spPr>
        <p:txBody>
          <a:bodyPr/>
          <a:lstStyle/>
          <a:p>
            <a:r>
              <a:rPr lang="en-US" dirty="0"/>
              <a:t>BOB </a:t>
            </a:r>
            <a:r>
              <a:rPr lang="en-US" dirty="0" err="1"/>
              <a:t>BRAZEAu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305" y="4863999"/>
            <a:ext cx="3048695" cy="19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3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981" y="1260883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PowerShell</a:t>
            </a:r>
            <a:r>
              <a:rPr lang="en-US" dirty="0"/>
              <a:t> is an object-oriented programming language and interactive command line shell for Microsoft Windows. </a:t>
            </a:r>
            <a:r>
              <a:rPr lang="en-US" b="1" dirty="0"/>
              <a:t>PowerShell</a:t>
            </a:r>
            <a:r>
              <a:rPr lang="en-US" dirty="0"/>
              <a:t> was designed to automate system tasks, such as batch processing, and create systems management tools for commonly implemented processes.</a:t>
            </a:r>
          </a:p>
          <a:p>
            <a:endParaRPr lang="en-US" dirty="0"/>
          </a:p>
          <a:p>
            <a:r>
              <a:rPr lang="en-US" dirty="0"/>
              <a:t>Or…. </a:t>
            </a:r>
            <a:r>
              <a:rPr lang="en-US" dirty="0" err="1"/>
              <a:t>Powershell</a:t>
            </a:r>
            <a:r>
              <a:rPr lang="en-US" dirty="0"/>
              <a:t> is a powerful scripting language. It is object aware and can be written similar to </a:t>
            </a:r>
            <a:r>
              <a:rPr lang="en-US" dirty="0" err="1"/>
              <a:t>.Net</a:t>
            </a:r>
            <a:r>
              <a:rPr lang="en-US" dirty="0"/>
              <a:t>. It has control flow logic, error handling and is </a:t>
            </a:r>
            <a:r>
              <a:rPr lang="en-US" b="1" dirty="0"/>
              <a:t>installed by default starting with Windows 7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Also called </a:t>
            </a:r>
            <a:r>
              <a:rPr lang="en-US" dirty="0" err="1"/>
              <a:t>PoSH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305" y="4863999"/>
            <a:ext cx="3048695" cy="19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443"/>
          </a:xfrm>
        </p:spPr>
        <p:txBody>
          <a:bodyPr/>
          <a:lstStyle/>
          <a:p>
            <a:r>
              <a:rPr lang="en-US" dirty="0"/>
              <a:t>What can </a:t>
            </a:r>
            <a:r>
              <a:rPr lang="en-US" dirty="0" err="1"/>
              <a:t>Powershell</a:t>
            </a:r>
            <a:r>
              <a:rPr lang="en-US" dirty="0"/>
              <a:t> do for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780" y="1286626"/>
            <a:ext cx="4222102" cy="5281600"/>
          </a:xfrm>
        </p:spPr>
        <p:txBody>
          <a:bodyPr/>
          <a:lstStyle/>
          <a:p>
            <a:r>
              <a:rPr lang="en-US" dirty="0"/>
              <a:t>Server Management</a:t>
            </a:r>
          </a:p>
          <a:p>
            <a:r>
              <a:rPr lang="en-US" dirty="0"/>
              <a:t>Active Directory Integration</a:t>
            </a:r>
          </a:p>
          <a:p>
            <a:pPr lvl="1"/>
            <a:r>
              <a:rPr lang="en-US" dirty="0"/>
              <a:t>Update properties</a:t>
            </a:r>
          </a:p>
          <a:p>
            <a:r>
              <a:rPr lang="en-US" dirty="0"/>
              <a:t>Read XML files</a:t>
            </a:r>
          </a:p>
          <a:p>
            <a:r>
              <a:rPr lang="en-US" dirty="0"/>
              <a:t>SQL Server</a:t>
            </a:r>
          </a:p>
          <a:p>
            <a:pPr lvl="1"/>
            <a:r>
              <a:rPr lang="en-US" dirty="0"/>
              <a:t>SQL Jobs can run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Can call </a:t>
            </a:r>
            <a:r>
              <a:rPr lang="en-US" dirty="0" err="1"/>
              <a:t>Sprocs</a:t>
            </a:r>
            <a:r>
              <a:rPr lang="en-US" dirty="0"/>
              <a:t>, t-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Access file system info</a:t>
            </a:r>
          </a:p>
          <a:p>
            <a:pPr lvl="1"/>
            <a:r>
              <a:rPr lang="en-US" dirty="0"/>
              <a:t>Show failed agent jobs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48929" y="1286626"/>
            <a:ext cx="5530776" cy="52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Personal Project Ideas</a:t>
            </a:r>
          </a:p>
          <a:p>
            <a:pPr lvl="1"/>
            <a:r>
              <a:rPr lang="en-US" dirty="0"/>
              <a:t>bulk rename files</a:t>
            </a:r>
          </a:p>
          <a:p>
            <a:pPr lvl="1"/>
            <a:r>
              <a:rPr lang="en-US" dirty="0"/>
              <a:t>maintain Dropbox folder</a:t>
            </a:r>
          </a:p>
          <a:p>
            <a:pPr lvl="1"/>
            <a:r>
              <a:rPr lang="en-US" dirty="0"/>
              <a:t>assigning Christmas presents</a:t>
            </a:r>
          </a:p>
          <a:p>
            <a:pPr lvl="1"/>
            <a:r>
              <a:rPr lang="en-US" dirty="0"/>
              <a:t>check in to southwest flights</a:t>
            </a:r>
          </a:p>
          <a:p>
            <a:pPr lvl="1"/>
            <a:r>
              <a:rPr lang="en-US" dirty="0"/>
              <a:t>organize photographs on NAS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305" y="4863999"/>
            <a:ext cx="3048695" cy="19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8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60883"/>
            <a:ext cx="10297485" cy="4195481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Command Prompt</a:t>
            </a:r>
          </a:p>
          <a:p>
            <a:r>
              <a:rPr lang="en-US" dirty="0" err="1"/>
              <a:t>Powershell</a:t>
            </a:r>
            <a:r>
              <a:rPr lang="en-US" dirty="0"/>
              <a:t> ISE</a:t>
            </a:r>
          </a:p>
          <a:p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sz="1600" dirty="0"/>
              <a:t>Lightweight version of Visual Studio targeted at file editing</a:t>
            </a:r>
          </a:p>
          <a:p>
            <a:pPr lvl="1"/>
            <a:r>
              <a:rPr lang="en-US" sz="1600" dirty="0" err="1"/>
              <a:t>Powershell</a:t>
            </a:r>
            <a:r>
              <a:rPr lang="en-US" sz="1600" dirty="0"/>
              <a:t> Extension -&gt;  View -&gt; Problems</a:t>
            </a:r>
          </a:p>
          <a:p>
            <a:pPr lvl="1"/>
            <a:r>
              <a:rPr lang="en-US" sz="1600" dirty="0"/>
              <a:t>Version control integration - </a:t>
            </a:r>
            <a:r>
              <a:rPr lang="en-US" sz="1600" dirty="0">
                <a:hlinkClick r:id="rId2"/>
              </a:rPr>
              <a:t>https://code.visualstudio.com/docs/editor/versioncontrol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https://trevorsullivan.net/2017/02/24/use-visual-studio-code-write-powershell/</a:t>
            </a:r>
            <a:endParaRPr lang="en-US" sz="1600" dirty="0"/>
          </a:p>
          <a:p>
            <a:r>
              <a:rPr lang="en-US" sz="1800" dirty="0"/>
              <a:t>Install Active Directory module </a:t>
            </a:r>
          </a:p>
          <a:p>
            <a:pPr lvl="1"/>
            <a:r>
              <a:rPr lang="en-US" sz="1600" dirty="0">
                <a:hlinkClick r:id="rId4"/>
              </a:rPr>
              <a:t>https://4sysops.com/archives/how-to-install-the-powershell-active-directory-module/</a:t>
            </a:r>
            <a:endParaRPr lang="en-US" sz="16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305" y="4863999"/>
            <a:ext cx="3048695" cy="19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825" y="76200"/>
            <a:ext cx="7260009" cy="1777048"/>
          </a:xfrm>
        </p:spPr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3742" y="869657"/>
            <a:ext cx="8913669" cy="4712996"/>
          </a:xfrm>
        </p:spPr>
        <p:txBody>
          <a:bodyPr>
            <a:normAutofit/>
          </a:bodyPr>
          <a:lstStyle/>
          <a:p>
            <a:r>
              <a:rPr lang="en-US" dirty="0"/>
              <a:t>reddit.com/r/</a:t>
            </a:r>
            <a:r>
              <a:rPr lang="en-US" dirty="0" err="1"/>
              <a:t>powershell</a:t>
            </a:r>
            <a:r>
              <a:rPr lang="en-US" dirty="0"/>
              <a:t> </a:t>
            </a:r>
          </a:p>
          <a:p>
            <a:r>
              <a:rPr lang="en-US" dirty="0"/>
              <a:t>Stack Overflow</a:t>
            </a:r>
          </a:p>
          <a:p>
            <a:r>
              <a:rPr lang="en-US" dirty="0" err="1"/>
              <a:t>Pluralsight</a:t>
            </a:r>
            <a:endParaRPr lang="en-US" dirty="0"/>
          </a:p>
          <a:p>
            <a:r>
              <a:rPr lang="en-US" dirty="0"/>
              <a:t>Microsoft Virtual Academy courses</a:t>
            </a:r>
          </a:p>
          <a:p>
            <a:r>
              <a:rPr lang="en-US" dirty="0"/>
              <a:t>Book - “</a:t>
            </a:r>
            <a:r>
              <a:rPr lang="en-US" dirty="0" err="1"/>
              <a:t>Powershell</a:t>
            </a:r>
            <a:r>
              <a:rPr lang="en-US" dirty="0"/>
              <a:t> in a month of lunches”</a:t>
            </a:r>
          </a:p>
          <a:p>
            <a:r>
              <a:rPr lang="en-US" dirty="0"/>
              <a:t>Google/blogs</a:t>
            </a:r>
          </a:p>
          <a:p>
            <a:r>
              <a:rPr lang="en-US" sz="1800" dirty="0">
                <a:hlinkClick r:id="rId2"/>
              </a:rPr>
              <a:t>http://ramblingcookiemonster.github.io/GitHub-For-PowerShell-Projects/</a:t>
            </a:r>
            <a:endParaRPr lang="en-US" sz="1800" dirty="0"/>
          </a:p>
          <a:p>
            <a:r>
              <a:rPr lang="en-US" sz="1800" dirty="0"/>
              <a:t>Practice ideas - </a:t>
            </a:r>
            <a:r>
              <a:rPr lang="en-US" sz="1800" dirty="0">
                <a:hlinkClick r:id="rId3"/>
              </a:rPr>
              <a:t>https://github.com/karan/Projects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Just get your hands dirty and write some code!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7" y="755989"/>
            <a:ext cx="2819400" cy="603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305" y="4863999"/>
            <a:ext cx="3048695" cy="19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8671"/>
          </a:xfrm>
        </p:spPr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1389"/>
            <a:ext cx="8946541" cy="4957010"/>
          </a:xfrm>
        </p:spPr>
        <p:txBody>
          <a:bodyPr/>
          <a:lstStyle/>
          <a:p>
            <a:r>
              <a:rPr lang="en-US" dirty="0"/>
              <a:t>Its still a scripting language</a:t>
            </a:r>
          </a:p>
          <a:p>
            <a:pPr lvl="1"/>
            <a:r>
              <a:rPr lang="en-US" dirty="0"/>
              <a:t>Beware of extra data returned when writing functions</a:t>
            </a:r>
          </a:p>
          <a:p>
            <a:pPr lvl="1"/>
            <a:r>
              <a:rPr lang="en-US" dirty="0"/>
              <a:t>Reserved characters.  </a:t>
            </a:r>
            <a:r>
              <a:rPr lang="en-US" dirty="0" err="1"/>
              <a:t>PoSh</a:t>
            </a:r>
            <a:r>
              <a:rPr lang="en-US" dirty="0"/>
              <a:t> uses –</a:t>
            </a:r>
            <a:r>
              <a:rPr lang="en-US" dirty="0" err="1"/>
              <a:t>eq</a:t>
            </a:r>
            <a:r>
              <a:rPr lang="en-US" dirty="0"/>
              <a:t>, -ne, -</a:t>
            </a:r>
            <a:r>
              <a:rPr lang="en-US" dirty="0" err="1"/>
              <a:t>lt</a:t>
            </a:r>
            <a:r>
              <a:rPr lang="en-US" dirty="0"/>
              <a:t>, -and, -or</a:t>
            </a:r>
          </a:p>
          <a:p>
            <a:pPr lvl="1"/>
            <a:endParaRPr lang="en-US" dirty="0"/>
          </a:p>
          <a:p>
            <a:r>
              <a:rPr lang="en-US" dirty="0"/>
              <a:t>Outdated examples – Version 5 is out, but blogs still have examples using old methods</a:t>
            </a:r>
          </a:p>
          <a:p>
            <a:r>
              <a:rPr lang="en-US" dirty="0"/>
              <a:t>Sometimes you just have to Run as Admin </a:t>
            </a:r>
          </a:p>
          <a:p>
            <a:r>
              <a:rPr lang="en-US" dirty="0"/>
              <a:t>So many, there are books of </a:t>
            </a:r>
            <a:r>
              <a:rPr lang="en-US" dirty="0" err="1"/>
              <a:t>gotchas</a:t>
            </a:r>
            <a:br>
              <a:rPr lang="en-US" dirty="0"/>
            </a:br>
            <a:r>
              <a:rPr lang="en-US" sz="1800" dirty="0">
                <a:hlinkClick r:id="rId2"/>
              </a:rPr>
              <a:t>https://www.gitbook.com/book/devops-collective-inc/the-big-book-of-powershell-gotchas/details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35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7" y="1151467"/>
            <a:ext cx="11684000" cy="5643372"/>
          </a:xfrm>
        </p:spPr>
        <p:txBody>
          <a:bodyPr>
            <a:normAutofit/>
          </a:bodyPr>
          <a:lstStyle/>
          <a:p>
            <a:r>
              <a:rPr lang="en-US" dirty="0"/>
              <a:t>Failed SQL Server jobs</a:t>
            </a:r>
          </a:p>
          <a:p>
            <a:pPr marL="0" indent="0">
              <a:buNone/>
            </a:pPr>
            <a:r>
              <a:rPr lang="en-US" sz="1300" dirty="0"/>
              <a:t># script to show SQL Agent failures in last day. </a:t>
            </a:r>
          </a:p>
          <a:p>
            <a:pPr marL="0" indent="0">
              <a:buNone/>
            </a:pPr>
            <a:r>
              <a:rPr lang="en-US" sz="1300" dirty="0"/>
              <a:t>clear-host</a:t>
            </a:r>
            <a:br>
              <a:rPr lang="en-US" sz="1300" dirty="0"/>
            </a:br>
            <a:r>
              <a:rPr lang="en-US" sz="1300" dirty="0"/>
              <a:t>$</a:t>
            </a:r>
            <a:r>
              <a:rPr lang="en-US" sz="1300" dirty="0" err="1"/>
              <a:t>logDate</a:t>
            </a:r>
            <a:r>
              <a:rPr lang="en-US" sz="1300" dirty="0"/>
              <a:t> = (get-date).</a:t>
            </a:r>
            <a:r>
              <a:rPr lang="en-US" sz="1300" dirty="0" err="1"/>
              <a:t>AddDays</a:t>
            </a:r>
            <a:r>
              <a:rPr lang="en-US" sz="1300" dirty="0"/>
              <a:t>(-1)</a:t>
            </a:r>
            <a:br>
              <a:rPr lang="en-US" sz="1300" dirty="0"/>
            </a:br>
            <a:r>
              <a:rPr lang="en-US" sz="1300" dirty="0"/>
              <a:t>$instances =  "server1", "server2“, “server2\</a:t>
            </a:r>
            <a:r>
              <a:rPr lang="en-US" sz="1300" dirty="0" err="1"/>
              <a:t>NamedInstance</a:t>
            </a:r>
            <a:r>
              <a:rPr lang="en-US" sz="1300" dirty="0"/>
              <a:t>”</a:t>
            </a:r>
            <a:br>
              <a:rPr lang="en-US" sz="1300" dirty="0"/>
            </a:br>
            <a:r>
              <a:rPr lang="en-US" sz="1300" dirty="0" err="1"/>
              <a:t>foreach</a:t>
            </a:r>
            <a:r>
              <a:rPr lang="en-US" sz="1300" dirty="0"/>
              <a:t> ($server in $instances) {</a:t>
            </a:r>
            <a:br>
              <a:rPr lang="en-US" sz="1300" dirty="0"/>
            </a:br>
            <a:r>
              <a:rPr lang="en-US" sz="1300" dirty="0"/>
              <a:t>    #could have multiple instances on a server.  Split off the instance and create the FQDN</a:t>
            </a:r>
            <a:br>
              <a:rPr lang="en-US" sz="1300" dirty="0"/>
            </a:br>
            <a:r>
              <a:rPr lang="en-US" sz="1300" dirty="0"/>
              <a:t>    $</a:t>
            </a:r>
            <a:r>
              <a:rPr lang="en-US" sz="1300" dirty="0" err="1"/>
              <a:t>svr</a:t>
            </a:r>
            <a:r>
              <a:rPr lang="en-US" sz="1300" dirty="0"/>
              <a:t> = $</a:t>
            </a:r>
            <a:r>
              <a:rPr lang="en-US" sz="1300" dirty="0" err="1"/>
              <a:t>server.split</a:t>
            </a:r>
            <a:r>
              <a:rPr lang="en-US" sz="1300" dirty="0"/>
              <a:t>("\")</a:t>
            </a:r>
            <a:br>
              <a:rPr lang="en-US" sz="1300" dirty="0"/>
            </a:br>
            <a:r>
              <a:rPr lang="en-US" sz="1300" dirty="0"/>
              <a:t>    $</a:t>
            </a:r>
            <a:r>
              <a:rPr lang="en-US" sz="1300" dirty="0" err="1"/>
              <a:t>svrName</a:t>
            </a:r>
            <a:r>
              <a:rPr lang="en-US" sz="1300" dirty="0"/>
              <a:t> = $</a:t>
            </a:r>
            <a:r>
              <a:rPr lang="en-US" sz="1300" dirty="0" err="1"/>
              <a:t>svr</a:t>
            </a:r>
            <a:r>
              <a:rPr lang="en-US" sz="1300" dirty="0"/>
              <a:t>[0] + ".mydomain.com" </a:t>
            </a:r>
            <a:br>
              <a:rPr lang="en-US" sz="1300" dirty="0"/>
            </a:br>
            <a:r>
              <a:rPr lang="en-US" sz="1300" dirty="0"/>
              <a:t>    Get-</a:t>
            </a:r>
            <a:r>
              <a:rPr lang="en-US" sz="1300" dirty="0" err="1"/>
              <a:t>SqlAgentJobHistory</a:t>
            </a:r>
            <a:r>
              <a:rPr lang="en-US" sz="1300" dirty="0"/>
              <a:t> -</a:t>
            </a:r>
            <a:r>
              <a:rPr lang="en-US" sz="1300" dirty="0" err="1"/>
              <a:t>ServerInstance</a:t>
            </a:r>
            <a:r>
              <a:rPr lang="en-US" sz="1300" dirty="0"/>
              <a:t> $</a:t>
            </a:r>
            <a:r>
              <a:rPr lang="en-US" sz="1300" dirty="0" err="1"/>
              <a:t>svrName</a:t>
            </a:r>
            <a:r>
              <a:rPr lang="en-US" sz="1300" dirty="0"/>
              <a:t>, $server -</a:t>
            </a:r>
            <a:r>
              <a:rPr lang="en-US" sz="1300" dirty="0" err="1"/>
              <a:t>StartRunDate</a:t>
            </a:r>
            <a:r>
              <a:rPr lang="en-US" sz="1300" dirty="0"/>
              <a:t> $</a:t>
            </a:r>
            <a:r>
              <a:rPr lang="en-US" sz="1300" dirty="0" err="1"/>
              <a:t>logDate</a:t>
            </a:r>
            <a:r>
              <a:rPr lang="en-US" sz="1300" dirty="0"/>
              <a:t> -</a:t>
            </a:r>
            <a:r>
              <a:rPr lang="en-US" sz="1300" dirty="0" err="1"/>
              <a:t>OutcomesType</a:t>
            </a:r>
            <a:r>
              <a:rPr lang="en-US" sz="1300" dirty="0"/>
              <a:t> Failed | Out-</a:t>
            </a:r>
            <a:r>
              <a:rPr lang="en-US" sz="1300" dirty="0" err="1"/>
              <a:t>GridView</a:t>
            </a:r>
            <a:r>
              <a:rPr lang="en-US" sz="1300" dirty="0"/>
              <a:t>  -Title "SQL Agent Error Log for $server“</a:t>
            </a:r>
            <a:br>
              <a:rPr lang="en-US" sz="1300" dirty="0"/>
            </a:br>
            <a:r>
              <a:rPr lang="en-US" sz="1300" dirty="0"/>
              <a:t>}</a:t>
            </a:r>
          </a:p>
          <a:p>
            <a:r>
              <a:rPr lang="en-US" dirty="0"/>
              <a:t>Rename Files</a:t>
            </a:r>
          </a:p>
          <a:p>
            <a:pPr marL="0" indent="0">
              <a:buNone/>
            </a:pPr>
            <a:r>
              <a:rPr lang="en-US" sz="1400" dirty="0"/>
              <a:t># rename files replacing one term with another.  Filters can be applied to restrict what its applied to</a:t>
            </a:r>
            <a:br>
              <a:rPr lang="en-US" sz="1400" dirty="0"/>
            </a:br>
            <a:r>
              <a:rPr lang="en-US" sz="1400" dirty="0"/>
              <a:t># For example shorten a prefix on a file in a media folder.</a:t>
            </a:r>
            <a:br>
              <a:rPr lang="en-US" sz="1400" dirty="0"/>
            </a:br>
            <a:r>
              <a:rPr lang="en-US" sz="1400" dirty="0"/>
              <a:t>Get-</a:t>
            </a:r>
            <a:r>
              <a:rPr lang="en-US" sz="1400" dirty="0" err="1"/>
              <a:t>ChildItem</a:t>
            </a:r>
            <a:r>
              <a:rPr lang="en-US" sz="1400" dirty="0"/>
              <a:t> -Filter “*txt*” -</a:t>
            </a:r>
            <a:r>
              <a:rPr lang="en-US" sz="1400" dirty="0" err="1"/>
              <a:t>Recurse</a:t>
            </a:r>
            <a:r>
              <a:rPr lang="en-US" sz="1400" dirty="0"/>
              <a:t> | Rename-Item -</a:t>
            </a:r>
            <a:r>
              <a:rPr lang="en-US" sz="1400" dirty="0" err="1"/>
              <a:t>NewName</a:t>
            </a:r>
            <a:r>
              <a:rPr lang="en-US" sz="1400" dirty="0"/>
              <a:t> {$_.name -replace ‘</a:t>
            </a:r>
            <a:r>
              <a:rPr lang="en-US" sz="1400" dirty="0" err="1"/>
              <a:t>Oracle’,’SQL</a:t>
            </a:r>
            <a:r>
              <a:rPr lang="en-US" sz="1400" dirty="0"/>
              <a:t> Server’ }</a:t>
            </a:r>
            <a:endParaRPr lang="en-US" dirty="0"/>
          </a:p>
          <a:p>
            <a:r>
              <a:rPr lang="en-US" dirty="0"/>
              <a:t>Verify backups </a:t>
            </a:r>
            <a:r>
              <a:rPr lang="en-US" dirty="0">
                <a:hlinkClick r:id="rId2"/>
              </a:rPr>
              <a:t>https://github.com/bobbrazeau/validate-sql-backups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Examples of file system access, error handling, stored procedure calls </a:t>
            </a:r>
          </a:p>
          <a:p>
            <a:pPr marL="0" indent="0">
              <a:buNone/>
            </a:pPr>
            <a:r>
              <a:rPr lang="en-US" dirty="0"/>
              <a:t>Handling connection timeouts</a:t>
            </a:r>
            <a:r>
              <a:rPr lang="en-US"/>
              <a:t>,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305" y="4863999"/>
            <a:ext cx="3048695" cy="19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07"/>
          </a:xfrm>
        </p:spPr>
        <p:txBody>
          <a:bodyPr/>
          <a:lstStyle/>
          <a:p>
            <a:r>
              <a:rPr lang="en-US" dirty="0"/>
              <a:t>Project links and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3768"/>
            <a:ext cx="8946541" cy="5175053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DBA Tools – Lots of SQL functions written in </a:t>
            </a:r>
            <a:r>
              <a:rPr lang="en-US" sz="1700" dirty="0" err="1"/>
              <a:t>powershell</a:t>
            </a:r>
            <a:endParaRPr lang="en-US" sz="1700" dirty="0"/>
          </a:p>
          <a:p>
            <a:pPr lvl="1"/>
            <a:r>
              <a:rPr lang="en-US" sz="1500" dirty="0">
                <a:hlinkClick r:id="rId2"/>
              </a:rPr>
              <a:t>https://dbatools.io/</a:t>
            </a:r>
            <a:r>
              <a:rPr lang="en-US" sz="1500" dirty="0"/>
              <a:t>  -&gt;  </a:t>
            </a:r>
            <a:r>
              <a:rPr lang="en-US" sz="1500" dirty="0">
                <a:hlinkClick r:id="rId3"/>
              </a:rPr>
              <a:t>https://github.com/sqlcollaborative/dbatools</a:t>
            </a:r>
            <a:endParaRPr lang="en-US" sz="1500" dirty="0"/>
          </a:p>
          <a:p>
            <a:r>
              <a:rPr lang="en-US" sz="1700" dirty="0"/>
              <a:t>Check into </a:t>
            </a:r>
            <a:r>
              <a:rPr lang="en-US" sz="1700" dirty="0" err="1"/>
              <a:t>Soutwest</a:t>
            </a:r>
            <a:r>
              <a:rPr lang="en-US" sz="1700" dirty="0"/>
              <a:t> Flights</a:t>
            </a:r>
          </a:p>
          <a:p>
            <a:pPr lvl="1"/>
            <a:r>
              <a:rPr lang="en-US" sz="1500" dirty="0">
                <a:hlinkClick r:id="rId4"/>
              </a:rPr>
              <a:t>https://gallery.technet.microsoft.com/SouthWest-Airlines-e1f861c0</a:t>
            </a:r>
            <a:endParaRPr lang="en-US" sz="1500" dirty="0"/>
          </a:p>
          <a:p>
            <a:r>
              <a:rPr lang="en-US" sz="1700" dirty="0"/>
              <a:t>Find duplicate files based on Size + Hash of contents</a:t>
            </a:r>
          </a:p>
          <a:p>
            <a:pPr lvl="1"/>
            <a:r>
              <a:rPr lang="en-US" sz="1500" dirty="0">
                <a:hlinkClick r:id="rId5"/>
              </a:rPr>
              <a:t>https://gallery.technet.microsoft.com/scriptcenter/Duplicate-File-Finder-and-78f40ae9</a:t>
            </a:r>
            <a:endParaRPr lang="en-US" sz="1500" dirty="0"/>
          </a:p>
          <a:p>
            <a:r>
              <a:rPr lang="en-US" sz="1700" dirty="0"/>
              <a:t>What people in the community have been up to</a:t>
            </a:r>
          </a:p>
          <a:p>
            <a:pPr lvl="1"/>
            <a:r>
              <a:rPr lang="en-US" sz="1500" dirty="0">
                <a:hlinkClick r:id="rId6"/>
              </a:rPr>
              <a:t>https://www.reddit.com/r/PowerShell/comments/6evetd/what_have_you_done_with_powershell_this_month_may/</a:t>
            </a:r>
            <a:endParaRPr lang="en-US" sz="1500" dirty="0"/>
          </a:p>
          <a:p>
            <a:r>
              <a:rPr lang="en-US" sz="1700" dirty="0"/>
              <a:t>How to read an XML file and access its contents</a:t>
            </a:r>
          </a:p>
          <a:p>
            <a:pPr lvl="1"/>
            <a:r>
              <a:rPr lang="en-US" sz="1500" dirty="0">
                <a:hlinkClick r:id="rId7"/>
              </a:rPr>
              <a:t>http://www.tomsitpro.com/articles/powershell-read-xml-files,2-895.html</a:t>
            </a:r>
            <a:endParaRPr lang="en-US" sz="1500" dirty="0"/>
          </a:p>
          <a:p>
            <a:r>
              <a:rPr lang="en-US" sz="1700" dirty="0"/>
              <a:t>My Project – Verifying SQL Backups</a:t>
            </a:r>
          </a:p>
          <a:p>
            <a:pPr lvl="1"/>
            <a:r>
              <a:rPr lang="en-US" sz="1500" dirty="0">
                <a:hlinkClick r:id="rId8"/>
              </a:rPr>
              <a:t>https://github.com/bobbrazeau/validate-sql-backups</a:t>
            </a:r>
            <a:endParaRPr lang="en-US" sz="1500" dirty="0"/>
          </a:p>
          <a:p>
            <a:endParaRPr lang="en-US" dirty="0"/>
          </a:p>
          <a:p>
            <a:r>
              <a:rPr lang="en-US" dirty="0"/>
              <a:t>Google&gt;  </a:t>
            </a:r>
            <a:r>
              <a:rPr lang="en-US" dirty="0" err="1"/>
              <a:t>Powershell</a:t>
            </a:r>
            <a:r>
              <a:rPr lang="en-US" dirty="0"/>
              <a:t> “thing I want to do”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305" y="4863999"/>
            <a:ext cx="3048695" cy="19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5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835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2371725"/>
            <a:ext cx="4629150" cy="1057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76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403</TotalTime>
  <Words>405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Powershell -  It’s not rocket surgery</vt:lpstr>
      <vt:lpstr>What is it</vt:lpstr>
      <vt:lpstr>What can Powershell do for me?</vt:lpstr>
      <vt:lpstr>Tools</vt:lpstr>
      <vt:lpstr>How do I get started?</vt:lpstr>
      <vt:lpstr>Gotchas</vt:lpstr>
      <vt:lpstr>Example time</vt:lpstr>
      <vt:lpstr>Project links and Ideas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-  Its not rocket surgery</dc:title>
  <dc:creator>Bob Brazeau</dc:creator>
  <cp:lastModifiedBy>Bob Brazeau</cp:lastModifiedBy>
  <cp:revision>55</cp:revision>
  <cp:lastPrinted>2017-06-13T22:25:29Z</cp:lastPrinted>
  <dcterms:created xsi:type="dcterms:W3CDTF">2017-05-22T22:17:11Z</dcterms:created>
  <dcterms:modified xsi:type="dcterms:W3CDTF">2017-06-16T15:03:10Z</dcterms:modified>
</cp:coreProperties>
</file>