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35649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Muneendra Kumar Bobburi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70">
                <a:solidFill>
                  <a:srgbClr val="616E52"/>
                </a:solidFill>
                <a:latin typeface="Arial"/>
                <a:cs typeface="Arial"/>
              </a:rPr>
              <a:t>https://github.com/bobburi75/notebook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14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513141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</a:rPr>
              <a:t>https://github.com/bobburi75/notebook</a:t>
            </a: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44935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https://github.com/bobburi75/notebook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4514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https://github.com/bobburi75/notebook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2640</Words>
  <Application>Microsoft Office PowerPoint</Application>
  <PresentationFormat>Widescreen</PresentationFormat>
  <Paragraphs>276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Muneendra Kumar Bobburi</cp:lastModifiedBy>
  <cp:revision>2</cp:revision>
  <dcterms:created xsi:type="dcterms:W3CDTF">2021-08-26T16:53:12Z</dcterms:created>
  <dcterms:modified xsi:type="dcterms:W3CDTF">2024-08-14T21:56:56Z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