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1200150" x="0"/>
            <a:ext cy="2743199" cx="9144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9" name="Shape 9"/>
          <p:cNvGrpSpPr/>
          <p:nvPr/>
        </p:nvGrpSpPr>
        <p:grpSpPr>
          <a:xfrm>
            <a:off y="-1078" x="0"/>
            <a:ext cy="5144627" cx="1827407"/>
            <a:chOff y="-1438" x="0"/>
            <a:chExt cy="6859503" cx="798029"/>
          </a:xfrm>
        </p:grpSpPr>
        <p:sp>
          <p:nvSpPr>
            <p:cNvPr id="10" name="Shape 10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11" name="Shape 11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12" name="Shape 12"/>
          <p:cNvGrpSpPr/>
          <p:nvPr/>
        </p:nvGrpSpPr>
        <p:grpSpPr>
          <a:xfrm flipH="1">
            <a:off y="0" x="7316591"/>
            <a:ext cy="5144627" cx="1827407"/>
            <a:chOff y="-1438" x="0"/>
            <a:chExt cy="6859503" cx="798029"/>
          </a:xfrm>
        </p:grpSpPr>
        <p:sp>
          <p:nvSpPr>
            <p:cNvPr id="13" name="Shape 13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14" name="Shape 14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y="1568184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2914650" x="685800"/>
            <a:ext cy="6585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1524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algn="ctr" indent="152400" marL="0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algn="ctr" indent="152400" marL="0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algn="ctr" indent="1524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algn="ctr" indent="1524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algn="ctr" indent="1524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algn="ctr" indent="1524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algn="ctr" indent="1524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algn="ctr" indent="1524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19" name="Shape 19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20" name="Shape 20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21" name="Shape 21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22" name="Shape 22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23" name="Shape 2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24" name="Shape 2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25" name="Shape 25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30" name="Shape 30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31" name="Shape 31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2" name="Shape 32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33" name="Shape 33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34" name="Shape 34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5" name="Shape 35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36" name="Shape 36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42" name="Shape 4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43" name="Shape 4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44" name="Shape 4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45" name="Shape 4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46" name="Shape 4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47" name="Shape 4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48" name="Shape 4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52" name="Shape 5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53" name="Shape 5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54" name="Shape 5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55" name="Shape 5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56" name="Shape 5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57" name="Shape 5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58" name="Shape 5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62" name="Shape 6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63" name="Shape 6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64" name="Shape 6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65" name="Shape 6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66" name="Shape 6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67" name="Shape 6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68" name="Shape 6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228600" marL="0"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228600" marL="0"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228600" marL="0"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228600" marL="0"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228600" marL="0"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228600" marL="0"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228600" marL="0"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228600" marL="0"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marL="742950"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76200" marL="1143000"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4300" marL="16002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4300" marL="20574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4300" marL="25146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4300" marL="29718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4300" marL="34290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4300" marL="38862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y="85875" x="160950"/>
            <a:ext cy="1535099" cx="48872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7200" lang="en">
                <a:solidFill>
                  <a:srgbClr val="E69138"/>
                </a:solidFill>
              </a:rPr>
              <a:t>Buckets</a:t>
            </a:r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y="1620975" x="523575"/>
            <a:ext cy="658500" cx="4076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Bobby Vandiver</a:t>
            </a:r>
          </a:p>
          <a:p>
            <a:pPr rtl="0" lvl="0">
              <a:buNone/>
            </a:pPr>
            <a:r>
              <a:rPr lang="en"/>
              <a:t>Frank Masby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6193408"/>
            <a:ext cy="5143498" cx="3017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Key functions</a:t>
            </a:r>
          </a:p>
          <a:p>
            <a:pPr rtl="0" lvl="0" indent="-3429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1800" lang="en"/>
              <a:t>Motion detection</a:t>
            </a:r>
          </a:p>
          <a:p>
            <a:pPr rtl="0" lvl="1" indent="-342900" marL="914400"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800" lang="en"/>
              <a:t>onSensorChanged()</a:t>
            </a:r>
          </a:p>
          <a:p>
            <a:r>
              <a:t/>
            </a:r>
          </a:p>
          <a:p>
            <a:pPr rtl="0" lvl="0" indent="-3429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1800" lang="en"/>
              <a:t>Animation</a:t>
            </a:r>
          </a:p>
          <a:p>
            <a:pPr rtl="0" lvl="1" indent="-342900" marL="914400"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800" lang="en"/>
              <a:t>shootBall()</a:t>
            </a:r>
          </a:p>
          <a:p>
            <a:pPr rtl="0" lvl="1" indent="-342900" marL="914400"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800" lang="en"/>
              <a:t>createShotListener()</a:t>
            </a:r>
          </a:p>
          <a:p>
            <a:r>
              <a:t/>
            </a:r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Implemented Functions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Implemented Functions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Key functions</a:t>
            </a:r>
          </a:p>
          <a:p>
            <a:pPr rtl="0" lvl="0" indent="-3429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1800" lang="en"/>
              <a:t>Collision detection</a:t>
            </a:r>
          </a:p>
          <a:p>
            <a:pPr rtl="0" lvl="1" indent="-342900" marL="914400"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800" lang="en"/>
              <a:t>collides()</a:t>
            </a:r>
          </a:p>
          <a:p>
            <a:r>
              <a:t/>
            </a:r>
          </a:p>
          <a:p>
            <a:pPr rtl="0" lvl="0" indent="-3429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1800" lang="en"/>
              <a:t>Replay</a:t>
            </a:r>
          </a:p>
          <a:p>
            <a:pPr rtl="0" lvl="1" indent="-342900" marL="914400"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800" lang="en"/>
              <a:t>replayListener()</a:t>
            </a:r>
          </a:p>
          <a:p>
            <a:pPr rtl="0" lvl="1" indent="-342900" marL="914400"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800" lang="en"/>
              <a:t>enableReplay()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Function Implementation 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1800" lang="en"/>
              <a:t>onSensorChanged()</a:t>
            </a:r>
          </a:p>
          <a:p>
            <a:pPr rtl="0" lvl="1" indent="-342900" marL="914400"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800" lang="en"/>
              <a:t>Measure acceleration of device.</a:t>
            </a:r>
          </a:p>
          <a:p>
            <a:pPr rtl="0" lvl="0" indent="-3429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1800" lang="en"/>
              <a:t>shootBall()</a:t>
            </a:r>
          </a:p>
          <a:p>
            <a:pPr rtl="0" lvl="1" indent="-342900" marL="914400"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800" lang="en"/>
              <a:t>Calculate acceleration and velocity of ball using delta value received from onSensorChanged()</a:t>
            </a:r>
          </a:p>
          <a:p>
            <a:pPr rtl="0" lvl="1" indent="-342900" marL="914400"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800" lang="en"/>
              <a:t>Ball is projected on a parabolic curve determined by fling intensity and gravity.</a:t>
            </a:r>
          </a:p>
          <a:p>
            <a:pPr rtl="0" lvl="0" indent="-3429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1800" lang="en"/>
              <a:t>createShotListener()</a:t>
            </a:r>
          </a:p>
          <a:p>
            <a:pPr rtl="0" lvl="1" indent="-342900" marL="914400"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800" lang="en"/>
              <a:t>onComplete()</a:t>
            </a:r>
          </a:p>
          <a:p>
            <a:pPr rtl="0" lvl="1" indent="-342900" marL="914400"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800" lang="en"/>
              <a:t>onSuccess()</a:t>
            </a:r>
          </a:p>
          <a:p>
            <a:pPr rtl="0" lvl="1" indent="-342900" marL="914400"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800" lang="en"/>
              <a:t>onFailure()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Motion Detection 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Collision Detection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Media Integration 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Skybox Integration</a:t>
            </a: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Lessons Learned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