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94" r:id="rId3"/>
    <p:sldId id="293" r:id="rId4"/>
    <p:sldId id="295" r:id="rId5"/>
    <p:sldId id="296" r:id="rId6"/>
    <p:sldId id="297" r:id="rId7"/>
    <p:sldId id="298" r:id="rId8"/>
    <p:sldId id="309" r:id="rId9"/>
    <p:sldId id="299" r:id="rId10"/>
    <p:sldId id="300" r:id="rId11"/>
    <p:sldId id="301" r:id="rId12"/>
    <p:sldId id="302" r:id="rId13"/>
    <p:sldId id="311" r:id="rId14"/>
    <p:sldId id="303" r:id="rId15"/>
    <p:sldId id="304" r:id="rId16"/>
    <p:sldId id="305" r:id="rId17"/>
    <p:sldId id="306" r:id="rId18"/>
    <p:sldId id="307" r:id="rId19"/>
    <p:sldId id="30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5B2B-F4D8-489D-AC51-8C6E309EF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EA8CC-5547-4BC9-A3E5-998F7E723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5D239-EF14-417E-84AC-9D8D7AE3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CC96-BE77-4147-9AD4-7630CEDE323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4B407-FF17-43B1-AA63-8B8DC526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DF4FD-A909-4A59-9F83-8CE2C847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CF88-D4A5-4449-8D15-9F21A615C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21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6C6C-FA61-4618-BDD0-DAD15A5A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D7250-FAEF-4FEC-B4A2-D9145F733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79206-ECA6-46A3-A006-F9DFA39F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CC96-BE77-4147-9AD4-7630CEDE323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365D5-1D0A-4DD5-8325-978EFB67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D9D44-2BC0-43AE-9223-4C927467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CF88-D4A5-4449-8D15-9F21A615C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56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72E89-D7AF-4E0D-916A-BF65E4FF9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871AC-1690-4802-9837-FF33F6280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8F975-A920-41AB-8A9E-1EF996FA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CC96-BE77-4147-9AD4-7630CEDE323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8073F-5E92-4E72-85A8-D469FB66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5F7F6-A165-43F3-BF85-81846B10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CF88-D4A5-4449-8D15-9F21A615C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56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AAA4-EA40-4048-ACEB-BD00EDD7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D94A4-1D19-40D1-8B62-E16E389DA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4E1F-FE9F-4B4B-94CA-E193F3EA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CC96-BE77-4147-9AD4-7630CEDE323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1856D-E0E8-494B-AC1C-9ADB9231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6CB3D-0EB2-43D1-B7E6-DA5E49F5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CF88-D4A5-4449-8D15-9F21A615C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7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CEF3-9415-447F-97F7-C8823E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27DF9-2E4D-4B5B-A976-A8D895F0D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E42AE-D91E-49ED-964A-B4CBBCBE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CC96-BE77-4147-9AD4-7630CEDE323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F01C7-114F-4C1B-919B-0330BDF4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03CCB-0415-46CF-913C-7DF6B54D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CF88-D4A5-4449-8D15-9F21A615C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01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28C6-7D03-45EF-88BB-039C9B10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6399B-C8BE-41C0-B562-8E9695D94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A9EC5-D3B7-4396-8984-14AFDE873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B94E8-DF0A-4150-A7BC-D8C45180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CC96-BE77-4147-9AD4-7630CEDE323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05280-1ED4-44EE-8CB3-75C451A6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80105-956E-4B82-A67B-9E0B0A5A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CF88-D4A5-4449-8D15-9F21A615C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24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4D72-3175-458B-817A-D4DFC8AA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292A1-2D60-4AC5-92D3-3B90FA130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A38EE-9216-4125-959D-66407A298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DEB64-A677-483A-8DDA-737EBA61C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E169B-4982-4160-81DF-4128BC09A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8067E-0B93-404C-96E4-6E9CB582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CC96-BE77-4147-9AD4-7630CEDE323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57F70-C439-42CE-AD79-44A9E73C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298E9-1272-4014-A513-AA3B1D7A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CF88-D4A5-4449-8D15-9F21A615C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74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634E-1CEC-49E7-A9C3-59D99818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F2955-0AB3-4BD2-89AE-73BEED64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CC96-BE77-4147-9AD4-7630CEDE323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17E03-0682-4CBF-8052-B204ACB7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013FD-E8E3-4B92-A473-7AB237A5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CF88-D4A5-4449-8D15-9F21A615C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41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D0280-40ED-4F0A-89BF-D672D96F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CC96-BE77-4147-9AD4-7630CEDE323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9EB02-5B85-480B-B662-5D7AFF8A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03FEF-ED33-44CD-B16B-8C09D960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CF88-D4A5-4449-8D15-9F21A615C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83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B3C4-843E-49BD-86F1-19F15B851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2E34-CFD6-4BC7-9C5B-D2EC49417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EE282-1F2F-4A1E-AC7D-7E65BA35A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7FDBC-19EF-4148-B0C6-CD1C2965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CC96-BE77-4147-9AD4-7630CEDE323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966EC-0AC1-43EF-AF2D-46995042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CFE3B-5E80-4285-A914-1858EACB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CF88-D4A5-4449-8D15-9F21A615C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70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197E-CF09-4B26-BB9C-44584505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9733A-5224-494A-BDCE-2AF0928B9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D524B-A151-4049-B5D8-EE93134CB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A2970-D8D0-494B-8361-01B482DA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CC96-BE77-4147-9AD4-7630CEDE323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14A26-07CF-4479-A3A9-2591A3CA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896B4-D088-4655-B66D-15D89411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CF88-D4A5-4449-8D15-9F21A615C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91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36707-C54D-495E-BBD7-52B46162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05CBC-7276-4A79-89E9-5F1818C40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ACC48-2EB3-4296-906E-AE6908883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7CC96-BE77-4147-9AD4-7630CEDE323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FBF0-3F99-48E4-A0CC-95C25276A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86A9D-9B53-4CC8-90CC-F5106A011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8CF88-D4A5-4449-8D15-9F21A615C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65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7ADD0C-81FA-419B-9392-833813A6A25C}"/>
              </a:ext>
            </a:extLst>
          </p:cNvPr>
          <p:cNvSpPr txBox="1"/>
          <p:nvPr/>
        </p:nvSpPr>
        <p:spPr>
          <a:xfrm>
            <a:off x="1124196" y="2782669"/>
            <a:ext cx="926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Location based Services</a:t>
            </a:r>
          </a:p>
        </p:txBody>
      </p:sp>
    </p:spTree>
    <p:extLst>
      <p:ext uri="{BB962C8B-B14F-4D97-AF65-F5344CB8AC3E}">
        <p14:creationId xmlns:p14="http://schemas.microsoft.com/office/powerpoint/2010/main" val="419005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C34819-FCD9-4659-B6D0-A0A1893E7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22" y="757237"/>
            <a:ext cx="9406765" cy="57674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33B8E8-8FA3-46D2-814A-8469E8AAF2EE}"/>
              </a:ext>
            </a:extLst>
          </p:cNvPr>
          <p:cNvSpPr txBox="1"/>
          <p:nvPr/>
        </p:nvSpPr>
        <p:spPr>
          <a:xfrm>
            <a:off x="1520042" y="290946"/>
            <a:ext cx="925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activity_main.xml</a:t>
            </a:r>
          </a:p>
        </p:txBody>
      </p:sp>
    </p:spTree>
    <p:extLst>
      <p:ext uri="{BB962C8B-B14F-4D97-AF65-F5344CB8AC3E}">
        <p14:creationId xmlns:p14="http://schemas.microsoft.com/office/powerpoint/2010/main" val="287453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7DECEAA-D5A6-4E2E-9BF7-390553E46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22" y="795337"/>
            <a:ext cx="9581321" cy="59076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2DFD78-230D-4344-8566-66C74886BC02}"/>
              </a:ext>
            </a:extLst>
          </p:cNvPr>
          <p:cNvSpPr txBox="1"/>
          <p:nvPr/>
        </p:nvSpPr>
        <p:spPr>
          <a:xfrm>
            <a:off x="1520042" y="290946"/>
            <a:ext cx="925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MainActivity.java</a:t>
            </a:r>
          </a:p>
        </p:txBody>
      </p:sp>
    </p:spTree>
    <p:extLst>
      <p:ext uri="{BB962C8B-B14F-4D97-AF65-F5344CB8AC3E}">
        <p14:creationId xmlns:p14="http://schemas.microsoft.com/office/powerpoint/2010/main" val="2270556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9CBB44C-FD2C-4A19-8FE0-B7032A3D5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98" y="1897338"/>
            <a:ext cx="9806594" cy="28071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5EAF27-6D9B-4DFE-AB54-2DAF4EC8F72F}"/>
              </a:ext>
            </a:extLst>
          </p:cNvPr>
          <p:cNvSpPr txBox="1"/>
          <p:nvPr/>
        </p:nvSpPr>
        <p:spPr>
          <a:xfrm>
            <a:off x="1520042" y="290946"/>
            <a:ext cx="925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MainActivity.java   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1145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7ADD0C-81FA-419B-9392-833813A6A25C}"/>
              </a:ext>
            </a:extLst>
          </p:cNvPr>
          <p:cNvSpPr txBox="1"/>
          <p:nvPr/>
        </p:nvSpPr>
        <p:spPr>
          <a:xfrm>
            <a:off x="1207324" y="2607232"/>
            <a:ext cx="926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Call to a Number</a:t>
            </a:r>
          </a:p>
        </p:txBody>
      </p:sp>
    </p:spTree>
    <p:extLst>
      <p:ext uri="{BB962C8B-B14F-4D97-AF65-F5344CB8AC3E}">
        <p14:creationId xmlns:p14="http://schemas.microsoft.com/office/powerpoint/2010/main" val="120480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2224FF-C65C-4A51-9125-20F000529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836" y="530087"/>
            <a:ext cx="3128548" cy="5830956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16271B-0EDC-48D7-89FC-C3CBE020C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617" y="559492"/>
            <a:ext cx="3128547" cy="583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13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iPod, electronics, cellphone&#10;&#10;Description automatically generated">
            <a:extLst>
              <a:ext uri="{FF2B5EF4-FFF2-40B4-BE49-F238E27FC236}">
                <a16:creationId xmlns:a16="http://schemas.microsoft.com/office/drawing/2014/main" id="{7F6274E7-041C-4265-B2E7-2F9FDAD5C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842962"/>
            <a:ext cx="2773180" cy="54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64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41D199-794A-4AC1-87E2-3A1CCB4C4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700087"/>
            <a:ext cx="8562975" cy="5457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AF2432-BA76-40F7-BD4B-01EAC5A55D5A}"/>
              </a:ext>
            </a:extLst>
          </p:cNvPr>
          <p:cNvSpPr txBox="1"/>
          <p:nvPr/>
        </p:nvSpPr>
        <p:spPr>
          <a:xfrm>
            <a:off x="1520042" y="290946"/>
            <a:ext cx="925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activity_main.xml</a:t>
            </a:r>
          </a:p>
        </p:txBody>
      </p:sp>
    </p:spTree>
    <p:extLst>
      <p:ext uri="{BB962C8B-B14F-4D97-AF65-F5344CB8AC3E}">
        <p14:creationId xmlns:p14="http://schemas.microsoft.com/office/powerpoint/2010/main" val="1430827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17A774F-58C0-4ECD-BBAA-94913473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657" y="796579"/>
            <a:ext cx="8332926" cy="55085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B9722E-9C8D-462F-94E9-9F9D4ADED225}"/>
              </a:ext>
            </a:extLst>
          </p:cNvPr>
          <p:cNvSpPr txBox="1"/>
          <p:nvPr/>
        </p:nvSpPr>
        <p:spPr>
          <a:xfrm>
            <a:off x="1520042" y="290946"/>
            <a:ext cx="925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AndroidManifest.xml</a:t>
            </a:r>
          </a:p>
        </p:txBody>
      </p:sp>
    </p:spTree>
    <p:extLst>
      <p:ext uri="{BB962C8B-B14F-4D97-AF65-F5344CB8AC3E}">
        <p14:creationId xmlns:p14="http://schemas.microsoft.com/office/powerpoint/2010/main" val="4148878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A11E86-8192-41FB-946A-7B41E8A5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39" y="652462"/>
            <a:ext cx="8799443" cy="5553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775E61-D831-4BCA-80BA-2C2563F23601}"/>
              </a:ext>
            </a:extLst>
          </p:cNvPr>
          <p:cNvSpPr txBox="1"/>
          <p:nvPr/>
        </p:nvSpPr>
        <p:spPr>
          <a:xfrm>
            <a:off x="1520042" y="290946"/>
            <a:ext cx="925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MainActivity.java 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15695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14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33C5-3B6F-46EF-B5EC-41FB6C004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60338"/>
            <a:ext cx="11137900" cy="744537"/>
          </a:xfrm>
        </p:spPr>
        <p:txBody>
          <a:bodyPr>
            <a:noAutofit/>
          </a:bodyPr>
          <a:lstStyle/>
          <a:p>
            <a: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  <a:t>Request location permissions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63C0D-B001-4252-842A-1FE28B9D3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904875"/>
            <a:ext cx="11294165" cy="562292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Foreground location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hares or receives location information only once, or for a defined amount of </a:t>
            </a:r>
          </a:p>
          <a:p>
            <a:pPr algn="l">
              <a:lnSpc>
                <a:spcPct val="100000"/>
              </a:lnSpc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time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Example: navigation app, a feature allows users to get turn-by-turn directions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9B80A67-DA6B-49CD-A8E8-C01B4E0A0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210" y="3631096"/>
            <a:ext cx="7991475" cy="232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3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33C5-3B6F-46EF-B5EC-41FB6C004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60338"/>
            <a:ext cx="11137900" cy="744537"/>
          </a:xfrm>
        </p:spPr>
        <p:txBody>
          <a:bodyPr>
            <a:noAutofit/>
          </a:bodyPr>
          <a:lstStyle/>
          <a:p>
            <a: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  <a:t>Request location permissions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63C0D-B001-4252-842A-1FE28B9D3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904875"/>
            <a:ext cx="11294165" cy="562292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 location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Feature within the app constantly shares location with other users or uses the Geofencing API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  <a:r>
              <a:rPr lang="en-IN" dirty="0">
                <a:solidFill>
                  <a:srgbClr val="202124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F</a:t>
            </a: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amily location sharing app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IoT app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14A280A-477A-4CD0-B8A2-6BD03044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30" y="4003192"/>
            <a:ext cx="10452309" cy="174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1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52120F58-0F25-4649-B301-B3F4EFE2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1" y="132522"/>
            <a:ext cx="3657600" cy="657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6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BDF65EE-EC5E-4E95-9BA6-FA3F5D2CC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47" y="1100137"/>
            <a:ext cx="9562012" cy="50223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CC40E0-DF62-4E7E-BA89-9E7009113263}"/>
              </a:ext>
            </a:extLst>
          </p:cNvPr>
          <p:cNvSpPr txBox="1"/>
          <p:nvPr/>
        </p:nvSpPr>
        <p:spPr>
          <a:xfrm>
            <a:off x="1520042" y="290946"/>
            <a:ext cx="925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activity_main.xml</a:t>
            </a:r>
          </a:p>
        </p:txBody>
      </p:sp>
    </p:spTree>
    <p:extLst>
      <p:ext uri="{BB962C8B-B14F-4D97-AF65-F5344CB8AC3E}">
        <p14:creationId xmlns:p14="http://schemas.microsoft.com/office/powerpoint/2010/main" val="351658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64C0767-A7DE-4626-8FE6-4E63D864E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890587"/>
            <a:ext cx="11344275" cy="54572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1350FB-A57D-4158-82F8-DA058BFFD894}"/>
              </a:ext>
            </a:extLst>
          </p:cNvPr>
          <p:cNvSpPr txBox="1"/>
          <p:nvPr/>
        </p:nvSpPr>
        <p:spPr>
          <a:xfrm>
            <a:off x="1520042" y="290946"/>
            <a:ext cx="925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MainActivity.java</a:t>
            </a:r>
          </a:p>
        </p:txBody>
      </p:sp>
    </p:spTree>
    <p:extLst>
      <p:ext uri="{BB962C8B-B14F-4D97-AF65-F5344CB8AC3E}">
        <p14:creationId xmlns:p14="http://schemas.microsoft.com/office/powerpoint/2010/main" val="182543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34D6298-4A74-498F-A60F-0F6085241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50" y="2120348"/>
            <a:ext cx="8391525" cy="19002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3A129C-08D2-45C5-873E-BA302CE683E5}"/>
              </a:ext>
            </a:extLst>
          </p:cNvPr>
          <p:cNvSpPr txBox="1"/>
          <p:nvPr/>
        </p:nvSpPr>
        <p:spPr>
          <a:xfrm>
            <a:off x="1520042" y="290946"/>
            <a:ext cx="925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MainActivity.java   </a:t>
            </a:r>
            <a:r>
              <a:rPr lang="en-IN" dirty="0" err="1"/>
              <a:t>cntd</a:t>
            </a:r>
            <a:r>
              <a:rPr lang="en-I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0730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7ADD0C-81FA-419B-9392-833813A6A25C}"/>
              </a:ext>
            </a:extLst>
          </p:cNvPr>
          <p:cNvSpPr txBox="1"/>
          <p:nvPr/>
        </p:nvSpPr>
        <p:spPr>
          <a:xfrm>
            <a:off x="1207324" y="2607232"/>
            <a:ext cx="926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Text to Speech</a:t>
            </a:r>
          </a:p>
        </p:txBody>
      </p:sp>
    </p:spTree>
    <p:extLst>
      <p:ext uri="{BB962C8B-B14F-4D97-AF65-F5344CB8AC3E}">
        <p14:creationId xmlns:p14="http://schemas.microsoft.com/office/powerpoint/2010/main" val="89435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ABD83AA-C223-4ED0-91DF-3DB412784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162" y="700087"/>
            <a:ext cx="27336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14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A143CE9F9B8040A2CCE00805314BB5" ma:contentTypeVersion="5" ma:contentTypeDescription="Create a new document." ma:contentTypeScope="" ma:versionID="2ae738cef2a54525633a66a138caaea4">
  <xsd:schema xmlns:xsd="http://www.w3.org/2001/XMLSchema" xmlns:xs="http://www.w3.org/2001/XMLSchema" xmlns:p="http://schemas.microsoft.com/office/2006/metadata/properties" xmlns:ns2="d96718ce-f053-480c-a2d6-f69820a17a90" targetNamespace="http://schemas.microsoft.com/office/2006/metadata/properties" ma:root="true" ma:fieldsID="22f5262a743cfab3478de5d3aa88a3a3" ns2:_="">
    <xsd:import namespace="d96718ce-f053-480c-a2d6-f69820a17a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6718ce-f053-480c-a2d6-f69820a17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0AF93D-D28F-4353-B855-C20243D0B93D}"/>
</file>

<file path=customXml/itemProps2.xml><?xml version="1.0" encoding="utf-8"?>
<ds:datastoreItem xmlns:ds="http://schemas.openxmlformats.org/officeDocument/2006/customXml" ds:itemID="{3D3115F1-2CFF-4939-9751-0F60B9BC2375}"/>
</file>

<file path=customXml/itemProps3.xml><?xml version="1.0" encoding="utf-8"?>
<ds:datastoreItem xmlns:ds="http://schemas.openxmlformats.org/officeDocument/2006/customXml" ds:itemID="{30E43D83-CD7A-498D-A9AC-77CD4DAD6B5B}"/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115</Words>
  <Application>Microsoft Office PowerPoint</Application>
  <PresentationFormat>Widescreen</PresentationFormat>
  <Paragraphs>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Office Theme</vt:lpstr>
      <vt:lpstr>PowerPoint Presentation</vt:lpstr>
      <vt:lpstr>Request location permissions</vt:lpstr>
      <vt:lpstr>Request location permissions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Request location permissions</dc:title>
  <dc:creator>Kiran Mohan MS</dc:creator>
  <cp:lastModifiedBy>Kiran Mohan MS</cp:lastModifiedBy>
  <cp:revision>7</cp:revision>
  <dcterms:created xsi:type="dcterms:W3CDTF">2022-04-06T19:11:11Z</dcterms:created>
  <dcterms:modified xsi:type="dcterms:W3CDTF">2022-04-07T07:52:51Z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0x0101009DA143CE9F9B8040A2CCE00805314BB5</vt:lpwstr>
  </property>
</Properties>
</file>