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38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53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95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61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231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607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06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670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56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8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946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311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97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89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193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223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89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4F29-253C-4F8A-8EBF-6327E2E088D8}" type="datetimeFigureOut">
              <a:rPr lang="en-ZA" smtClean="0"/>
              <a:t>2022/10/23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C391-437A-42BC-BD63-18AF0F9BC1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722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 smtClean="0"/>
              <a:t>Siya</a:t>
            </a:r>
            <a:r>
              <a:rPr lang="en-ZA" dirty="0" smtClean="0"/>
              <a:t> Incorporated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Empowering the nation:</a:t>
            </a:r>
          </a:p>
          <a:p>
            <a:r>
              <a:rPr lang="en-ZA" dirty="0" smtClean="0"/>
              <a:t> Application and website presentation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0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988694"/>
          </a:xfrm>
        </p:spPr>
        <p:txBody>
          <a:bodyPr/>
          <a:lstStyle/>
          <a:p>
            <a:r>
              <a:rPr lang="en-ZA" dirty="0" smtClean="0"/>
              <a:t>Project requirements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1987296"/>
            <a:ext cx="9733512" cy="39745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An application and a website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Both the application and website must maintain familiar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Should allow users to sign and receive discounts for doing multiple courses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976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2999232"/>
          </a:xfrm>
        </p:spPr>
        <p:txBody>
          <a:bodyPr>
            <a:normAutofit/>
          </a:bodyPr>
          <a:lstStyle/>
          <a:p>
            <a:r>
              <a:rPr lang="en-ZA" sz="4400" dirty="0" smtClean="0"/>
              <a:t>The Design Process</a:t>
            </a:r>
            <a:endParaRPr lang="en-ZA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9" y="2608326"/>
            <a:ext cx="4499991" cy="29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499872"/>
            <a:ext cx="9733512" cy="731520"/>
          </a:xfrm>
        </p:spPr>
        <p:txBody>
          <a:bodyPr/>
          <a:lstStyle/>
          <a:p>
            <a:r>
              <a:rPr lang="en-ZA" dirty="0" smtClean="0"/>
              <a:t>Initially 3 different designs </a:t>
            </a:r>
            <a:r>
              <a:rPr lang="en-ZA" dirty="0" smtClean="0"/>
              <a:t>combining</a:t>
            </a:r>
          </a:p>
          <a:p>
            <a:endParaRPr lang="en-ZA" dirty="0" smtClean="0"/>
          </a:p>
          <a:p>
            <a:pPr algn="l"/>
            <a:endParaRPr lang="en-Z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t="20074" r="4601"/>
          <a:stretch/>
        </p:blipFill>
        <p:spPr>
          <a:xfrm>
            <a:off x="158496" y="1377696"/>
            <a:ext cx="6306153" cy="3011424"/>
          </a:xfrm>
          <a:prstGeom prst="rect">
            <a:avLst/>
          </a:prstGeom>
        </p:spPr>
      </p:pic>
      <p:sp>
        <p:nvSpPr>
          <p:cNvPr id="4" name="Text Placeholder 2"/>
          <p:cNvSpPr txBox="1">
            <a:spLocks/>
          </p:cNvSpPr>
          <p:nvPr/>
        </p:nvSpPr>
        <p:spPr>
          <a:xfrm>
            <a:off x="6656832" y="1280160"/>
            <a:ext cx="4305924" cy="529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Black and white colour scheme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Simplistic, easy to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Vibrant, eye catching, addicting feel to the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Simplistic, analytic, functional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Ease of use, familiar use on both </a:t>
            </a:r>
            <a:r>
              <a:rPr lang="en-ZA" dirty="0" err="1" smtClean="0"/>
              <a:t>plaforms</a:t>
            </a:r>
            <a:endParaRPr lang="en-Z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7696"/>
            <a:ext cx="6464649" cy="421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7" r="38600" b="5223"/>
          <a:stretch/>
        </p:blipFill>
        <p:spPr>
          <a:xfrm>
            <a:off x="27153" y="1377696"/>
            <a:ext cx="643749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88379"/>
            <a:ext cx="9001462" cy="1364805"/>
          </a:xfrm>
        </p:spPr>
        <p:txBody>
          <a:bodyPr/>
          <a:lstStyle/>
          <a:p>
            <a:r>
              <a:rPr lang="en-ZA" dirty="0" smtClean="0"/>
              <a:t>Culmination of the 3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75" y="2034540"/>
            <a:ext cx="5695449" cy="37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1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63168"/>
          </a:xfrm>
        </p:spPr>
        <p:txBody>
          <a:bodyPr/>
          <a:lstStyle/>
          <a:p>
            <a:r>
              <a:rPr lang="en-ZA" dirty="0" smtClean="0"/>
              <a:t>New design direction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0" t="36616" r="18700" b="15717"/>
          <a:stretch/>
        </p:blipFill>
        <p:spPr>
          <a:xfrm>
            <a:off x="913795" y="2665206"/>
            <a:ext cx="7466993" cy="3357641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8924544" y="1475232"/>
            <a:ext cx="2962656" cy="529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Some structure and functionality from Siyanda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Colour scheme, fonts, Placements from </a:t>
            </a:r>
            <a:r>
              <a:rPr lang="en-ZA" dirty="0" err="1" smtClean="0"/>
              <a:t>Loyiso</a:t>
            </a:r>
            <a:endParaRPr lang="en-Z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Functionality and implementation from </a:t>
            </a:r>
            <a:r>
              <a:rPr lang="en-ZA" dirty="0" err="1" smtClean="0"/>
              <a:t>Kananelo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t="39106" r="20900" b="13049"/>
          <a:stretch/>
        </p:blipFill>
        <p:spPr>
          <a:xfrm>
            <a:off x="913794" y="2665206"/>
            <a:ext cx="7291421" cy="36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6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04" y="657226"/>
            <a:ext cx="9733512" cy="1464182"/>
          </a:xfrm>
        </p:spPr>
        <p:txBody>
          <a:bodyPr/>
          <a:lstStyle/>
          <a:p>
            <a:r>
              <a:rPr lang="en-ZA" dirty="0" smtClean="0"/>
              <a:t>Same for the application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0" t="33414" r="42300" b="11270"/>
          <a:stretch/>
        </p:blipFill>
        <p:spPr>
          <a:xfrm>
            <a:off x="2474976" y="2121408"/>
            <a:ext cx="2519976" cy="450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0" t="39461" r="42000" b="8424"/>
          <a:stretch/>
        </p:blipFill>
        <p:spPr>
          <a:xfrm>
            <a:off x="6522720" y="2121409"/>
            <a:ext cx="2389632" cy="45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341375"/>
            <a:ext cx="9733512" cy="902209"/>
          </a:xfrm>
        </p:spPr>
        <p:txBody>
          <a:bodyPr/>
          <a:lstStyle/>
          <a:p>
            <a:r>
              <a:rPr lang="en-ZA" dirty="0" smtClean="0"/>
              <a:t>Logo design and explanation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3168" y="1409700"/>
            <a:ext cx="3075432" cy="53501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Colour scheme represents clients family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Logo maintains the main and purpose of the organisation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Represents the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Smaller logo fits into the products</a:t>
            </a:r>
          </a:p>
          <a:p>
            <a:pPr algn="l"/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44" y="1685517"/>
            <a:ext cx="5752648" cy="4219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56" y="3444643"/>
            <a:ext cx="527758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0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Website showcase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571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showcase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126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2590800"/>
            <a:ext cx="9733512" cy="919163"/>
          </a:xfrm>
        </p:spPr>
        <p:txBody>
          <a:bodyPr/>
          <a:lstStyle/>
          <a:p>
            <a:r>
              <a:rPr lang="en-ZA" dirty="0" smtClean="0"/>
              <a:t>Questions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01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Who are we?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600" dirty="0" err="1" smtClean="0"/>
              <a:t>Siya</a:t>
            </a:r>
            <a:r>
              <a:rPr lang="en-ZA" sz="3600" dirty="0" smtClean="0"/>
              <a:t> Inc. is a company that specialises in Mobile app and web dev</a:t>
            </a:r>
          </a:p>
          <a:p>
            <a:r>
              <a:rPr lang="en-ZA" sz="3600" dirty="0" smtClean="0"/>
              <a:t>3 man team that was tasked with handling this project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7557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 am </a:t>
            </a:r>
            <a:r>
              <a:rPr lang="en-ZA" dirty="0" err="1" smtClean="0"/>
              <a:t>Loyiso</a:t>
            </a:r>
            <a:r>
              <a:rPr lang="en-ZA" dirty="0" smtClean="0"/>
              <a:t> </a:t>
            </a:r>
            <a:r>
              <a:rPr lang="en-ZA" dirty="0" err="1" smtClean="0"/>
              <a:t>Motsamai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986877" cy="3695136"/>
          </a:xfrm>
        </p:spPr>
        <p:txBody>
          <a:bodyPr>
            <a:normAutofit/>
          </a:bodyPr>
          <a:lstStyle/>
          <a:p>
            <a:r>
              <a:rPr lang="en-ZA" sz="2800" dirty="0" smtClean="0"/>
              <a:t>I was tasked with the design and colour scheme</a:t>
            </a:r>
          </a:p>
          <a:p>
            <a:r>
              <a:rPr lang="en-ZA" sz="2800" dirty="0" smtClean="0"/>
              <a:t>I was also tasked with creating the structure and style of code</a:t>
            </a:r>
            <a:endParaRPr lang="en-Z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5" t="16533" r="1155" b="16800"/>
          <a:stretch/>
        </p:blipFill>
        <p:spPr>
          <a:xfrm>
            <a:off x="7512212" y="1935921"/>
            <a:ext cx="316604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95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 am </a:t>
            </a:r>
            <a:r>
              <a:rPr lang="en-ZA" dirty="0" err="1" smtClean="0"/>
              <a:t>Simphiwe</a:t>
            </a:r>
            <a:r>
              <a:rPr lang="en-ZA" dirty="0" smtClean="0"/>
              <a:t> Siyanda </a:t>
            </a:r>
            <a:r>
              <a:rPr lang="en-ZA" dirty="0" err="1" smtClean="0"/>
              <a:t>Thembeni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828381" cy="3695136"/>
          </a:xfrm>
        </p:spPr>
        <p:txBody>
          <a:bodyPr>
            <a:normAutofit/>
          </a:bodyPr>
          <a:lstStyle/>
          <a:p>
            <a:r>
              <a:rPr lang="en-ZA" sz="2800" dirty="0" smtClean="0"/>
              <a:t>I was tasked with managing the structural design</a:t>
            </a:r>
          </a:p>
          <a:p>
            <a:r>
              <a:rPr lang="en-ZA" sz="2800" dirty="0" smtClean="0"/>
              <a:t>Another job of mine was to handle strategic administration</a:t>
            </a:r>
            <a:endParaRPr lang="en-Z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19343" b="25333"/>
          <a:stretch/>
        </p:blipFill>
        <p:spPr>
          <a:xfrm>
            <a:off x="7385875" y="1935921"/>
            <a:ext cx="3111437" cy="44500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33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 am </a:t>
            </a:r>
            <a:r>
              <a:rPr lang="en-ZA" dirty="0" err="1" smtClean="0"/>
              <a:t>Goitseone</a:t>
            </a:r>
            <a:r>
              <a:rPr lang="en-ZA" dirty="0" smtClean="0"/>
              <a:t> </a:t>
            </a:r>
            <a:r>
              <a:rPr lang="en-ZA" dirty="0" err="1" smtClean="0"/>
              <a:t>Kananelo</a:t>
            </a:r>
            <a:r>
              <a:rPr lang="en-ZA" dirty="0" smtClean="0"/>
              <a:t> </a:t>
            </a:r>
            <a:r>
              <a:rPr lang="en-ZA" dirty="0" err="1" smtClean="0"/>
              <a:t>motuba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999069" cy="3695136"/>
          </a:xfrm>
        </p:spPr>
        <p:txBody>
          <a:bodyPr>
            <a:normAutofit/>
          </a:bodyPr>
          <a:lstStyle/>
          <a:p>
            <a:r>
              <a:rPr lang="en-ZA" sz="2800" dirty="0" smtClean="0"/>
              <a:t>I was the user interface and user interaction architect </a:t>
            </a:r>
          </a:p>
          <a:p>
            <a:r>
              <a:rPr lang="en-ZA" sz="2800" dirty="0" smtClean="0"/>
              <a:t>I was also responsible for functionality and per</a:t>
            </a:r>
            <a:endParaRPr lang="en-Z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t="21156" r="7965" b="20178"/>
          <a:stretch/>
        </p:blipFill>
        <p:spPr>
          <a:xfrm>
            <a:off x="7766304" y="2182368"/>
            <a:ext cx="3011424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24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79" y="2511552"/>
            <a:ext cx="10353761" cy="1326321"/>
          </a:xfrm>
        </p:spPr>
        <p:txBody>
          <a:bodyPr>
            <a:normAutofit/>
          </a:bodyPr>
          <a:lstStyle/>
          <a:p>
            <a:r>
              <a:rPr lang="en-ZA" sz="6600" dirty="0" smtClean="0"/>
              <a:t>Who is our client?</a:t>
            </a:r>
            <a:endParaRPr lang="en-ZA" sz="6600" dirty="0"/>
          </a:p>
        </p:txBody>
      </p:sp>
    </p:spTree>
    <p:extLst>
      <p:ext uri="{BB962C8B-B14F-4D97-AF65-F5344CB8AC3E}">
        <p14:creationId xmlns:p14="http://schemas.microsoft.com/office/powerpoint/2010/main" val="20013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71" y="758881"/>
            <a:ext cx="5929773" cy="1167384"/>
          </a:xfrm>
        </p:spPr>
        <p:txBody>
          <a:bodyPr/>
          <a:lstStyle/>
          <a:p>
            <a:pPr algn="l"/>
            <a:r>
              <a:rPr lang="en-ZA" dirty="0" smtClean="0"/>
              <a:t>Precious </a:t>
            </a:r>
            <a:r>
              <a:rPr lang="en-ZA" dirty="0" err="1" smtClean="0"/>
              <a:t>Radebe</a:t>
            </a:r>
            <a:endParaRPr lang="en-ZA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1" r="833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CEO of a mid-sized enterprise called Empowering the Nation</a:t>
            </a:r>
            <a:endParaRPr lang="en-Z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dirty="0" smtClean="0"/>
              <a:t>They needed a website and application to better allow potential clients to access these skills and courses</a:t>
            </a:r>
          </a:p>
          <a:p>
            <a:pPr algn="just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90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51803"/>
            <a:ext cx="9001462" cy="962469"/>
          </a:xfrm>
        </p:spPr>
        <p:txBody>
          <a:bodyPr>
            <a:normAutofit/>
          </a:bodyPr>
          <a:lstStyle/>
          <a:p>
            <a:r>
              <a:rPr lang="en-ZA" sz="3200" dirty="0" smtClean="0"/>
              <a:t>What is empowering the nation?</a:t>
            </a:r>
            <a:endParaRPr lang="en-Z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755648"/>
            <a:ext cx="9001462" cy="430377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Empowering the nation is an initiative (started in 2019) that provides skills and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Precious's parents and elder relatives did not have opportunities to upskill in formal settings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The school will give customers the opportunities to start their own businesses with the skills learned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ZA" dirty="0" smtClean="0"/>
              <a:t>Many employers would also like for their employees to have many skills and qualifications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062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Desires from the client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656896"/>
            <a:ext cx="10353762" cy="3158688"/>
          </a:xfrm>
        </p:spPr>
        <p:txBody>
          <a:bodyPr/>
          <a:lstStyle/>
          <a:p>
            <a:r>
              <a:rPr lang="en-ZA" dirty="0" smtClean="0"/>
              <a:t>A  website and application that reflects the professional image and purpose</a:t>
            </a:r>
          </a:p>
          <a:p>
            <a:r>
              <a:rPr lang="en-ZA" dirty="0" smtClean="0"/>
              <a:t>A logo that also reflects these values</a:t>
            </a:r>
          </a:p>
          <a:p>
            <a:r>
              <a:rPr lang="en-ZA" dirty="0" smtClean="0"/>
              <a:t>The website and application should also be easy to use and accessible to users</a:t>
            </a:r>
          </a:p>
          <a:p>
            <a:r>
              <a:rPr lang="en-ZA" dirty="0" smtClean="0"/>
              <a:t>Products should also display the plethora of courses other courses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088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309</TotalTime>
  <Words>385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Siya Incorporated</vt:lpstr>
      <vt:lpstr>Who are we?</vt:lpstr>
      <vt:lpstr>I am Loyiso Motsamai</vt:lpstr>
      <vt:lpstr>I am Simphiwe Siyanda Thembeni</vt:lpstr>
      <vt:lpstr>I am Goitseone Kananelo motuba</vt:lpstr>
      <vt:lpstr>Who is our client?</vt:lpstr>
      <vt:lpstr>Precious Radebe</vt:lpstr>
      <vt:lpstr>What is empowering the nation?</vt:lpstr>
      <vt:lpstr>Desires from the client </vt:lpstr>
      <vt:lpstr>Project requirements</vt:lpstr>
      <vt:lpstr>The Design Process</vt:lpstr>
      <vt:lpstr>PowerPoint Presentation</vt:lpstr>
      <vt:lpstr>Culmination of the 3</vt:lpstr>
      <vt:lpstr>New design direction</vt:lpstr>
      <vt:lpstr>Same for the application</vt:lpstr>
      <vt:lpstr>Logo design and explanation</vt:lpstr>
      <vt:lpstr>Website showcase</vt:lpstr>
      <vt:lpstr>Application showcase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Siya Incorporated</dc:title>
  <dc:creator>User</dc:creator>
  <cp:lastModifiedBy>User</cp:lastModifiedBy>
  <cp:revision>30</cp:revision>
  <dcterms:created xsi:type="dcterms:W3CDTF">2022-10-16T19:28:27Z</dcterms:created>
  <dcterms:modified xsi:type="dcterms:W3CDTF">2022-10-23T10:31:26Z</dcterms:modified>
</cp:coreProperties>
</file>