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60C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1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2645" y="1489710"/>
            <a:ext cx="10153650" cy="31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40000"/>
              </a:lnSpc>
            </a:pPr>
            <a:r>
              <a:rPr lang="en-US" altLang="en-US" sz="3200">
                <a:latin typeface="Bitstream Charter" charset="0"/>
                <a:cs typeface="Bitstream Charter" charset="0"/>
              </a:rPr>
              <a:t>All that the Father giveth me shall come to me; </a:t>
            </a:r>
            <a:endParaRPr lang="en-US" altLang="en-US" sz="3200">
              <a:latin typeface="Bitstream Charter" charset="0"/>
              <a:cs typeface="Bitstream Charter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en-US" sz="3200">
                <a:latin typeface="Bitstream Charter" charset="0"/>
                <a:cs typeface="Bitstream Charter" charset="0"/>
              </a:rPr>
              <a:t>and him that cometh to me I will in no wise cast out.</a:t>
            </a:r>
            <a:endParaRPr lang="en-US" altLang="en-US" sz="3200">
              <a:latin typeface="Bitstream Charter" charset="0"/>
              <a:cs typeface="Bitstream Charter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en-US" sz="2400">
                <a:latin typeface="Bitstream Charter" charset="0"/>
                <a:cs typeface="Bitstream Charter" charset="0"/>
              </a:rPr>
              <a:t>- John 6:37</a:t>
            </a:r>
            <a:endParaRPr lang="en-US" altLang="en-US" sz="2400">
              <a:latin typeface="Bitstream Charter" charset="0"/>
              <a:cs typeface="Bitstream Chart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72765" y="5137785"/>
            <a:ext cx="914400" cy="914400"/>
          </a:xfrm>
          <a:prstGeom prst="roundRect">
            <a:avLst>
              <a:gd name="adj" fmla="val 1493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40000"/>
              </a:lnSpc>
            </a:pPr>
            <a:endParaRPr lang="en-US" altLang="en-US" sz="2000" b="1">
              <a:latin typeface="Manjari Bold" panose="02000503000000000000" charset="0"/>
              <a:cs typeface="Manjari Bold" panose="02000503000000000000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3100388" y="5356225"/>
            <a:ext cx="85915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40000"/>
              </a:lnSpc>
            </a:pPr>
            <a:r>
              <a:rPr lang="en-US" b="1">
                <a:solidFill>
                  <a:schemeClr val="bg1"/>
                </a:solidFill>
                <a:latin typeface="Manjari Bold" panose="02000503000000000000" charset="0"/>
                <a:cs typeface="Manjari Bold" panose="02000503000000000000" charset="0"/>
                <a:sym typeface="+mn-ea"/>
              </a:rPr>
              <a:t>Saved</a:t>
            </a:r>
            <a:endParaRPr lang="en-US" b="1">
              <a:solidFill>
                <a:schemeClr val="bg1"/>
              </a:solidFill>
              <a:latin typeface="Manjari Bold" panose="02000503000000000000" charset="0"/>
              <a:cs typeface="Manjari Bold" panose="02000503000000000000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628765" y="119380"/>
            <a:ext cx="5715000" cy="5715000"/>
            <a:chOff x="10439" y="188"/>
            <a:chExt cx="9000" cy="9000"/>
          </a:xfrm>
        </p:grpSpPr>
        <p:pic>
          <p:nvPicPr>
            <p:cNvPr id="11" name="Picture 10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39" y="188"/>
              <a:ext cx="9000" cy="90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9" y="4548"/>
              <a:ext cx="3600" cy="3600"/>
              <a:chOff x="14219" y="5622"/>
              <a:chExt cx="1440" cy="1440"/>
            </a:xfrm>
            <a:solidFill>
              <a:srgbClr val="99000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14219" y="5622"/>
                <a:ext cx="1440" cy="14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40000"/>
                  </a:lnSpc>
                </a:pPr>
                <a:endParaRPr lang="en-US" altLang="en-US" sz="1400" b="1">
                  <a:latin typeface="Manjari Bold" panose="02000503000000000000" charset="0"/>
                  <a:cs typeface="Manjari Bold" panose="02000503000000000000" charset="0"/>
                </a:endParaRPr>
              </a:p>
            </p:txBody>
          </p:sp>
          <p:sp>
            <p:nvSpPr>
              <p:cNvPr id="8" name="Text Box 7"/>
              <p:cNvSpPr txBox="true"/>
              <p:nvPr/>
            </p:nvSpPr>
            <p:spPr>
              <a:xfrm>
                <a:off x="14262" y="5988"/>
                <a:ext cx="1353" cy="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40000"/>
                  </a:lnSpc>
                </a:pPr>
                <a:r>
                  <a:rPr lang="en-US" sz="4800" b="1">
                    <a:solidFill>
                      <a:schemeClr val="bg1"/>
                    </a:solidFill>
                    <a:latin typeface="Manjari Bold" panose="02000503000000000000" charset="0"/>
                    <a:cs typeface="Manjari Bold" panose="02000503000000000000" charset="0"/>
                    <a:sym typeface="+mn-ea"/>
                  </a:rPr>
                  <a:t>Saved</a:t>
                </a:r>
                <a:endParaRPr lang="en-US" sz="4800" b="1">
                  <a:solidFill>
                    <a:schemeClr val="bg1"/>
                  </a:solidFill>
                  <a:latin typeface="Manjari Bold" panose="02000503000000000000" charset="0"/>
                  <a:cs typeface="Manjari Bold" panose="02000503000000000000" charset="0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2645" y="1489710"/>
            <a:ext cx="10153650" cy="31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40000"/>
              </a:lnSpc>
            </a:pPr>
            <a:r>
              <a:rPr lang="en-US" altLang="en-US" sz="3200">
                <a:latin typeface="Bitstream Charter" charset="0"/>
                <a:cs typeface="Bitstream Charter" charset="0"/>
              </a:rPr>
              <a:t>All that the Father giveth me shall come to me; </a:t>
            </a:r>
            <a:endParaRPr lang="en-US" altLang="en-US" sz="3200">
              <a:latin typeface="Bitstream Charter" charset="0"/>
              <a:cs typeface="Bitstream Charter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en-US" sz="3200">
                <a:latin typeface="Bitstream Charter" charset="0"/>
                <a:cs typeface="Bitstream Charter" charset="0"/>
              </a:rPr>
              <a:t>and him that cometh to me I will in no wise cast out.</a:t>
            </a:r>
            <a:endParaRPr lang="en-US" altLang="en-US" sz="3200">
              <a:latin typeface="Bitstream Charter" charset="0"/>
              <a:cs typeface="Bitstream Charter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en-US" sz="2400">
                <a:latin typeface="Bitstream Charter" charset="0"/>
                <a:cs typeface="Bitstream Charter" charset="0"/>
              </a:rPr>
              <a:t>- John 6:37</a:t>
            </a:r>
            <a:endParaRPr lang="en-US" altLang="en-US" sz="2400">
              <a:latin typeface="Bitstream Charter" charset="0"/>
              <a:cs typeface="Bitstream Chart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72765" y="5137785"/>
            <a:ext cx="914400" cy="914400"/>
          </a:xfrm>
          <a:prstGeom prst="roundRect">
            <a:avLst>
              <a:gd name="adj" fmla="val 1493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40000"/>
              </a:lnSpc>
            </a:pPr>
            <a:endParaRPr lang="en-US" altLang="en-US" sz="2000" b="1">
              <a:latin typeface="Manjari Bold" panose="02000503000000000000" charset="0"/>
              <a:cs typeface="Manjari Bold" panose="02000503000000000000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3100388" y="5356225"/>
            <a:ext cx="85915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40000"/>
              </a:lnSpc>
            </a:pPr>
            <a:r>
              <a:rPr lang="en-US" b="1">
                <a:solidFill>
                  <a:schemeClr val="bg1"/>
                </a:solidFill>
                <a:latin typeface="Manjari Bold" panose="02000503000000000000" charset="0"/>
                <a:cs typeface="Manjari Bold" panose="02000503000000000000" charset="0"/>
                <a:sym typeface="+mn-ea"/>
              </a:rPr>
              <a:t>Saved</a:t>
            </a:r>
            <a:endParaRPr lang="en-US" b="1">
              <a:solidFill>
                <a:schemeClr val="bg1"/>
              </a:solidFill>
              <a:latin typeface="Manjari Bold" panose="02000503000000000000" charset="0"/>
              <a:cs typeface="Manjari Bold" panose="02000503000000000000" charset="0"/>
              <a:sym typeface="+mn-ea"/>
            </a:endParaRPr>
          </a:p>
        </p:txBody>
      </p:sp>
      <p:pic>
        <p:nvPicPr>
          <p:cNvPr id="2" name="Picture 1" descr="logo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1580" y="3756660"/>
            <a:ext cx="894715" cy="894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368675" y="396875"/>
            <a:ext cx="5715000" cy="5715000"/>
            <a:chOff x="5305" y="625"/>
            <a:chExt cx="9000" cy="9000"/>
          </a:xfrm>
        </p:grpSpPr>
        <p:pic>
          <p:nvPicPr>
            <p:cNvPr id="11" name="Picture 10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05" y="625"/>
              <a:ext cx="9000" cy="9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6542" y="4444"/>
              <a:ext cx="6366" cy="4850"/>
              <a:chOff x="4694" y="2390"/>
              <a:chExt cx="6366" cy="48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694" y="2390"/>
                <a:ext cx="6366" cy="48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DD6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694" y="3555"/>
                <a:ext cx="6366" cy="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DD6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694" y="4171"/>
                <a:ext cx="6366" cy="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DD6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94" y="4787"/>
                <a:ext cx="6366" cy="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DD6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94" y="5994"/>
                <a:ext cx="6366" cy="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DD6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94" y="6644"/>
                <a:ext cx="6366" cy="597"/>
              </a:xfrm>
              <a:prstGeom prst="rect">
                <a:avLst/>
              </a:prstGeom>
              <a:solidFill>
                <a:srgbClr val="4DD60C"/>
              </a:solidFill>
              <a:ln>
                <a:solidFill>
                  <a:srgbClr val="4DD6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 rot="0">
                <a:off x="6077" y="2725"/>
                <a:ext cx="3600" cy="3600"/>
                <a:chOff x="14219" y="5622"/>
                <a:chExt cx="1440" cy="1440"/>
              </a:xfrm>
              <a:solidFill>
                <a:srgbClr val="990000"/>
              </a:solidFill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4219" y="5622"/>
                  <a:ext cx="1440" cy="14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DD6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40000"/>
                    </a:lnSpc>
                  </a:pPr>
                  <a:endParaRPr lang="en-US" altLang="en-US" sz="1400" b="1">
                    <a:latin typeface="Manjari Bold" panose="02000503000000000000" charset="0"/>
                    <a:cs typeface="Manjari Bold" panose="02000503000000000000" charset="0"/>
                  </a:endParaRPr>
                </a:p>
              </p:txBody>
            </p:sp>
            <p:sp>
              <p:nvSpPr>
                <p:cNvPr id="8" name="Text Box 7"/>
                <p:cNvSpPr txBox="true"/>
                <p:nvPr/>
              </p:nvSpPr>
              <p:spPr>
                <a:xfrm>
                  <a:off x="14262" y="5988"/>
                  <a:ext cx="1353" cy="7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 anchor="t">
                  <a:spAutoFit/>
                </a:bodyPr>
                <a:p>
                  <a:pPr algn="ctr">
                    <a:lnSpc>
                      <a:spcPct val="140000"/>
                    </a:lnSpc>
                  </a:pPr>
                  <a:r>
                    <a:rPr lang="en-US" sz="4800" b="1">
                      <a:solidFill>
                        <a:schemeClr val="bg1"/>
                      </a:solidFill>
                      <a:latin typeface="Manjari Bold" panose="02000503000000000000" charset="0"/>
                      <a:cs typeface="Manjari Bold" panose="02000503000000000000" charset="0"/>
                      <a:sym typeface="+mn-ea"/>
                    </a:rPr>
                    <a:t>Saved</a:t>
                  </a:r>
                  <a:endParaRPr lang="en-US" sz="4800" b="1">
                    <a:solidFill>
                      <a:schemeClr val="bg1"/>
                    </a:solidFill>
                    <a:latin typeface="Manjari Bold" panose="02000503000000000000" charset="0"/>
                    <a:cs typeface="Manjari Bold" panose="02000503000000000000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Presentation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Bitstream Charter</vt:lpstr>
      <vt:lpstr>Manjari Bold</vt:lpstr>
      <vt:lpstr>微软雅黑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Chukwunonso</dc:creator>
  <cp:lastModifiedBy>Chukwunonso</cp:lastModifiedBy>
  <cp:revision>9</cp:revision>
  <dcterms:created xsi:type="dcterms:W3CDTF">2021-11-30T03:00:01Z</dcterms:created>
  <dcterms:modified xsi:type="dcterms:W3CDTF">2021-11-30T03:00:01Z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