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C4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5ECA-7B89-84CC-2912-3B8E0285A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7D581-A00C-C485-6708-7946044EE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0903-871F-6478-754A-F129C7AC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53D-E316-9749-8A6E-23A633FF97AA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55A85-B326-0B08-9905-B210B63B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98C30-9F22-7DDA-A922-D0AC1397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60E-8F04-F24F-9E26-69860BB9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1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4872-50E7-25E8-2FB9-5932FFBB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B252C-8D67-A5E5-55BD-3B0CC3813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93ED-5750-78F8-7664-E37EF9BC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53D-E316-9749-8A6E-23A633FF97AA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475D-666E-E554-E43F-51DE196C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50CC8-7BC4-4080-847F-E12006D4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60E-8F04-F24F-9E26-69860BB9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E7F03-541A-9B35-698A-537AF6CFF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0F208-6E93-A011-4F21-84EE58F76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0C49-63F0-FBE2-BFCF-0889C871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53D-E316-9749-8A6E-23A633FF97AA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CB1B-83F4-CB4D-DBEB-2B215B9C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06C1-86EA-53E6-1F2D-38105034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60E-8F04-F24F-9E26-69860BB9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3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7BB7-8F44-3A26-1D0D-E6F2BD7D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8AE5-3864-A81F-1139-0938C7AA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58E7-9B04-1596-7511-5AF81B1E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53D-E316-9749-8A6E-23A633FF97AA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05E12-C9B9-6FCD-1D63-7496EAAA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479C4-0F14-0977-0955-C006419F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60E-8F04-F24F-9E26-69860BB9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8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FC4D-14AE-F57D-4EDB-2E311820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099F3-C513-669E-F54C-A2F6557D6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81789-EB94-E777-983A-C68CCB5A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53D-E316-9749-8A6E-23A633FF97AA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50B7-15AE-6AAA-54AB-50415A05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71928-C0C2-ACA8-FAEE-3C596025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60E-8F04-F24F-9E26-69860BB9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183E-6FAC-FA18-CE0F-CA658875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F3C2-062F-09D1-1013-81DC8ECF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98A34-C4F1-47D7-DD53-C8213C4CA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35C7B-F95D-7762-43C7-DD7C5671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53D-E316-9749-8A6E-23A633FF97AA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B9879-B17F-CCE2-ED11-E6D2AA85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0D822-8623-E8A0-5409-36981DDA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60E-8F04-F24F-9E26-69860BB9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876D-B1EA-81A6-8298-C54A50E4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64842-A9E3-09BB-122D-9C736BE74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D8EB0-D4AD-CBE6-3973-DC0070A76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FA819-61B7-7718-999F-37C17A1A3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07937-DBD9-8E41-BE1F-48739BEE1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3D6E4-8AFA-2F7C-B16F-DB5E53B7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53D-E316-9749-8A6E-23A633FF97AA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3F8E1-A7A0-9F3A-E68A-03675D94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4B36C-9EDF-2D5E-5127-19610AF5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60E-8F04-F24F-9E26-69860BB9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5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E640-6EAC-FEC9-773B-2BAD87E1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2962D-E677-8717-BCB9-E2ADD26E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53D-E316-9749-8A6E-23A633FF97AA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C3A9B-90FA-1C91-0E13-7EC70BAA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E4CE4-4FBB-57C9-EB71-97FA2AE7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60E-8F04-F24F-9E26-69860BB9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0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3D9E0-0F8A-74A9-7EBA-3C5351F8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53D-E316-9749-8A6E-23A633FF97AA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C8B82-DF99-E7D5-606E-354385F7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F9FF7-E719-3136-630A-861F8461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60E-8F04-F24F-9E26-69860BB9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2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3C89-7C2D-6EF7-7FF7-6079A26C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F062-E65D-BDB2-DD97-D0265E38C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F9D5F-8345-0F07-F685-C6A085041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A2D46-B8A5-F7F7-8274-A2D8BAC3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53D-E316-9749-8A6E-23A633FF97AA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3FD7C-BC73-2DB2-BA0D-950A6C31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6785-DBD9-88BC-9D63-29C7FC87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60E-8F04-F24F-9E26-69860BB9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6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CB0E-D743-3D7B-E37A-5E896E33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6D139-FC51-AD3E-25E1-0C9C803A5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CDB70-6979-649C-B224-D9D5AADF1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7DB53-B42A-207E-B079-7DDB1616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953D-E316-9749-8A6E-23A633FF97AA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197E7-5F60-F5D7-9A18-36E493AA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BEFAB-2E24-7936-CDB0-DEF15A0F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E60E-8F04-F24F-9E26-69860BB9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23D6C-F47E-CBD6-21DD-C85CE310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CBF98-2B7C-DC0A-D434-DED33B01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2B355-8AFC-F260-C953-79EBC9388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E953D-E316-9749-8A6E-23A633FF97AA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B242-E1FF-499D-A8BA-E7EF46979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783E9-75AC-0241-A98F-5A5E12EF8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E60E-8F04-F24F-9E26-69860BB96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3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30743AE-8541-8E12-58C4-B016AB77BF0C}"/>
              </a:ext>
            </a:extLst>
          </p:cNvPr>
          <p:cNvGrpSpPr/>
          <p:nvPr/>
        </p:nvGrpSpPr>
        <p:grpSpPr>
          <a:xfrm>
            <a:off x="3442793" y="840921"/>
            <a:ext cx="5306413" cy="5176157"/>
            <a:chOff x="5987441" y="1573284"/>
            <a:chExt cx="3602873" cy="36028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CD3CFB0-3346-2DDB-DB89-8C0DFC4FD6E8}"/>
                </a:ext>
              </a:extLst>
            </p:cNvPr>
            <p:cNvSpPr/>
            <p:nvPr/>
          </p:nvSpPr>
          <p:spPr>
            <a:xfrm>
              <a:off x="5987441" y="1573284"/>
              <a:ext cx="3602873" cy="3602873"/>
            </a:xfrm>
            <a:prstGeom prst="ellipse">
              <a:avLst/>
            </a:prstGeom>
            <a:gradFill flip="none" rotWithShape="1">
              <a:gsLst>
                <a:gs pos="1000">
                  <a:schemeClr val="accent1">
                    <a:lumMod val="40000"/>
                    <a:lumOff val="60000"/>
                  </a:schemeClr>
                </a:gs>
                <a:gs pos="78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D79786-1AF6-A72F-8A6C-D1B73D37240D}"/>
                </a:ext>
              </a:extLst>
            </p:cNvPr>
            <p:cNvGrpSpPr/>
            <p:nvPr/>
          </p:nvGrpSpPr>
          <p:grpSpPr>
            <a:xfrm>
              <a:off x="6221647" y="2091096"/>
              <a:ext cx="3309824" cy="3009905"/>
              <a:chOff x="2601686" y="501041"/>
              <a:chExt cx="7541359" cy="68580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0D7EBA8-C3EF-6672-8B2D-95891619C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60700" y="1231900"/>
                <a:ext cx="6070600" cy="43942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EC5DDDE-CBAA-E5A2-89A5-0F2FD963D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1686" y="501041"/>
                <a:ext cx="7541359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9503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783CF9B-554B-94D2-0D5F-34551C448B37}"/>
              </a:ext>
            </a:extLst>
          </p:cNvPr>
          <p:cNvGrpSpPr/>
          <p:nvPr/>
        </p:nvGrpSpPr>
        <p:grpSpPr>
          <a:xfrm>
            <a:off x="1106118" y="518439"/>
            <a:ext cx="9866681" cy="5829472"/>
            <a:chOff x="1106118" y="518439"/>
            <a:chExt cx="9866681" cy="582947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14EFC7-3CD3-E84E-E7E5-045CAF3700AD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1436318" y="851770"/>
              <a:ext cx="4175" cy="4835741"/>
            </a:xfrm>
            <a:prstGeom prst="line">
              <a:avLst/>
            </a:prstGeom>
            <a:ln w="762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F0212F8-C094-C976-569F-76AD7C2BB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118" y="518439"/>
              <a:ext cx="660400" cy="660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0ABC9F-C915-79A3-6F12-72FACA271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118" y="1810707"/>
              <a:ext cx="660400" cy="660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A44EB0-B550-6B95-5D74-9C84D4077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118" y="3102975"/>
              <a:ext cx="660400" cy="660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35C900-FD5B-1DC4-E79E-96EFE5CB6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118" y="4395243"/>
              <a:ext cx="660400" cy="660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4532AE-229D-904B-F80F-2CAFA4120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118" y="5687511"/>
              <a:ext cx="660400" cy="660400"/>
            </a:xfrm>
            <a:prstGeom prst="rect">
              <a:avLst/>
            </a:prstGeom>
          </p:spPr>
        </p:pic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306F97B-4DB9-E52D-8FBF-55243F29C741}"/>
                </a:ext>
              </a:extLst>
            </p:cNvPr>
            <p:cNvSpPr/>
            <p:nvPr/>
          </p:nvSpPr>
          <p:spPr>
            <a:xfrm>
              <a:off x="2004164" y="518439"/>
              <a:ext cx="8968635" cy="660400"/>
            </a:xfrm>
            <a:prstGeom prst="roundRect">
              <a:avLst>
                <a:gd name="adj" fmla="val 50000"/>
              </a:avLst>
            </a:prstGeom>
            <a:solidFill>
              <a:srgbClr val="59C4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Posterama" panose="020B0504020200020000" pitchFamily="34" charset="0"/>
                  <a:cs typeface="Posterama" panose="020B0504020200020000" pitchFamily="34" charset="0"/>
                </a:rPr>
                <a:t>1. Select your cell group.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7128AE6-8BEC-78EE-BE1D-FC08B1C933A3}"/>
                </a:ext>
              </a:extLst>
            </p:cNvPr>
            <p:cNvSpPr/>
            <p:nvPr/>
          </p:nvSpPr>
          <p:spPr>
            <a:xfrm>
              <a:off x="2004163" y="1810707"/>
              <a:ext cx="8968635" cy="660400"/>
            </a:xfrm>
            <a:prstGeom prst="roundRect">
              <a:avLst>
                <a:gd name="adj" fmla="val 50000"/>
              </a:avLst>
            </a:prstGeom>
            <a:solidFill>
              <a:srgbClr val="59C4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Posterama" panose="020B0504020200020000" pitchFamily="34" charset="0"/>
                  <a:cs typeface="Posterama" panose="020B0504020200020000" pitchFamily="34" charset="0"/>
                </a:rPr>
                <a:t>2. Select the month.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E500B34-90AF-643F-EEB8-55615B8D37E0}"/>
                </a:ext>
              </a:extLst>
            </p:cNvPr>
            <p:cNvSpPr/>
            <p:nvPr/>
          </p:nvSpPr>
          <p:spPr>
            <a:xfrm>
              <a:off x="2004162" y="3095668"/>
              <a:ext cx="8968635" cy="660400"/>
            </a:xfrm>
            <a:prstGeom prst="roundRect">
              <a:avLst>
                <a:gd name="adj" fmla="val 50000"/>
              </a:avLst>
            </a:prstGeom>
            <a:solidFill>
              <a:srgbClr val="59C4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Posterama" panose="020B0504020200020000" pitchFamily="34" charset="0"/>
                  <a:cs typeface="Posterama" panose="020B0504020200020000" pitchFamily="34" charset="0"/>
                </a:rPr>
                <a:t>3. Select the day.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7DF4EFF-3A5A-7952-A44B-276766D9453D}"/>
                </a:ext>
              </a:extLst>
            </p:cNvPr>
            <p:cNvSpPr/>
            <p:nvPr/>
          </p:nvSpPr>
          <p:spPr>
            <a:xfrm>
              <a:off x="2004161" y="4395243"/>
              <a:ext cx="8968635" cy="660400"/>
            </a:xfrm>
            <a:prstGeom prst="roundRect">
              <a:avLst>
                <a:gd name="adj" fmla="val 50000"/>
              </a:avLst>
            </a:prstGeom>
            <a:solidFill>
              <a:srgbClr val="59C4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Posterama" panose="020B0504020200020000" pitchFamily="34" charset="0"/>
                  <a:cs typeface="Posterama" panose="020B0504020200020000" pitchFamily="34" charset="0"/>
                </a:rPr>
                <a:t>4. Select the names of those who attended.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C2E1066-7837-C2EC-16A4-05BD6A592BCB}"/>
                </a:ext>
              </a:extLst>
            </p:cNvPr>
            <p:cNvSpPr/>
            <p:nvPr/>
          </p:nvSpPr>
          <p:spPr>
            <a:xfrm>
              <a:off x="2004160" y="5669767"/>
              <a:ext cx="8968635" cy="660400"/>
            </a:xfrm>
            <a:prstGeom prst="roundRect">
              <a:avLst>
                <a:gd name="adj" fmla="val 50000"/>
              </a:avLst>
            </a:prstGeom>
            <a:solidFill>
              <a:srgbClr val="59C4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Posterama" panose="020B0504020200020000" pitchFamily="34" charset="0"/>
                  <a:cs typeface="Posterama" panose="020B0504020200020000" pitchFamily="34" charset="0"/>
                </a:rPr>
                <a:t>5. Select the names of those who are absent for valid reasons.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8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Posterama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Yuan Cheng</dc:creator>
  <cp:lastModifiedBy>Xin Yuan Cheng</cp:lastModifiedBy>
  <cp:revision>1</cp:revision>
  <dcterms:created xsi:type="dcterms:W3CDTF">2024-02-08T04:51:56Z</dcterms:created>
  <dcterms:modified xsi:type="dcterms:W3CDTF">2024-02-08T11:57:22Z</dcterms:modified>
</cp:coreProperties>
</file>