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2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 varScale="1">
        <p:scale>
          <a:sx n="63" d="100"/>
          <a:sy n="63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17/09/2020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Revenue Value Driver Tree                  </a:t>
            </a:r>
            <a:r>
              <a:rPr lang="en-GB" sz="1400" b="1" dirty="0" err="1"/>
              <a:t>Demoti</a:t>
            </a:r>
            <a:r>
              <a:rPr lang="en-GB" sz="1400" b="1" dirty="0"/>
              <a:t> Ravi Chandra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Revenues</a:t>
            </a:r>
          </a:p>
          <a:p>
            <a:pPr algn="ctr"/>
            <a:r>
              <a:rPr lang="en-GB" sz="1050" b="1" dirty="0">
                <a:solidFill>
                  <a:schemeClr val="tx1"/>
                </a:solidFill>
              </a:rPr>
              <a:t>$876,330,011.48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606672" y="1239116"/>
            <a:ext cx="1706245" cy="576479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Private Water Hedge Sales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$376,000,833.45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4" y="5215408"/>
            <a:ext cx="1706245" cy="591032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003 Residential Sales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$206,274,408.76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847850" y="1527356"/>
            <a:ext cx="758822" cy="183338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847850" y="3360737"/>
            <a:ext cx="758824" cy="2150187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2" y="3158820"/>
            <a:ext cx="1706245" cy="57648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Public sales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$294,054,769.27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764281"/>
            <a:ext cx="2000250" cy="4701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– Soft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$135,345,721.33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2F10C4-4FAB-4FC3-929F-77F655AADC6B}"/>
              </a:ext>
            </a:extLst>
          </p:cNvPr>
          <p:cNvSpPr/>
          <p:nvPr/>
        </p:nvSpPr>
        <p:spPr>
          <a:xfrm>
            <a:off x="4978400" y="2055534"/>
            <a:ext cx="2000250" cy="4701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- Hard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$240,655,112.12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F47F44-5E99-482F-817B-5BEFB3D17BDE}"/>
              </a:ext>
            </a:extLst>
          </p:cNvPr>
          <p:cNvSpPr/>
          <p:nvPr/>
        </p:nvSpPr>
        <p:spPr>
          <a:xfrm>
            <a:off x="4978400" y="2704777"/>
            <a:ext cx="2000250" cy="470149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– Soft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$102,931,849.75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CB8F1D-AD04-4C82-9EC2-14AEC6B451A6}"/>
              </a:ext>
            </a:extLst>
          </p:cNvPr>
          <p:cNvSpPr/>
          <p:nvPr/>
        </p:nvSpPr>
        <p:spPr>
          <a:xfrm>
            <a:off x="4978400" y="3875781"/>
            <a:ext cx="20002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(0212) – Hard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191,122,919.53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F2829-6123-4E35-A5EA-3FFD21D0189C}"/>
              </a:ext>
            </a:extLst>
          </p:cNvPr>
          <p:cNvSpPr/>
          <p:nvPr/>
        </p:nvSpPr>
        <p:spPr>
          <a:xfrm>
            <a:off x="4978400" y="5298037"/>
            <a:ext cx="2000250" cy="439438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W-Transact (0211) – Soft</a:t>
            </a:r>
          </a:p>
          <a:p>
            <a:pPr algn="ctr"/>
            <a:r>
              <a:rPr lang="en-AU" sz="1050" b="1" dirty="0">
                <a:solidFill>
                  <a:schemeClr val="bg1"/>
                </a:solidFill>
              </a:rPr>
              <a:t>$206,274,408.76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8C5EDA-E0B8-4AB6-8CAA-5EF5C2447C70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4312917" y="999356"/>
            <a:ext cx="665483" cy="52800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D75ECE7-18F9-4B6A-9EA9-45EBAFCDC19F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4312917" y="1527356"/>
            <a:ext cx="665483" cy="76325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312917" y="2939852"/>
            <a:ext cx="665483" cy="50720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4312917" y="3447060"/>
            <a:ext cx="665483" cy="648440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36B6F-7D09-4959-B3BC-BA5FEA4833E6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BE094-FE88-472F-94F1-111FE8B60F33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4312919" y="5510924"/>
            <a:ext cx="665481" cy="683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62D2B7-41DC-411D-9839-C695C15D515E}"/>
              </a:ext>
            </a:extLst>
          </p:cNvPr>
          <p:cNvCxnSpPr>
            <a:stCxn id="46" idx="6"/>
          </p:cNvCxnSpPr>
          <p:nvPr/>
        </p:nvCxnSpPr>
        <p:spPr>
          <a:xfrm>
            <a:off x="2338598" y="3341943"/>
            <a:ext cx="268074" cy="187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7074033-5BA8-43F9-94BB-0A481785C6B7}"/>
              </a:ext>
            </a:extLst>
          </p:cNvPr>
          <p:cNvSpPr/>
          <p:nvPr/>
        </p:nvSpPr>
        <p:spPr>
          <a:xfrm>
            <a:off x="4508093" y="136128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4A5749D-7799-4EC8-80F9-3C5F1430803F}"/>
              </a:ext>
            </a:extLst>
          </p:cNvPr>
          <p:cNvSpPr/>
          <p:nvPr/>
        </p:nvSpPr>
        <p:spPr>
          <a:xfrm>
            <a:off x="4508092" y="3261252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15030</TotalTime>
  <Words>72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Revenue Value Driver Tree                  Demoti Ravi Chandra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Ravi Chandra.dcp</cp:lastModifiedBy>
  <cp:revision>37</cp:revision>
  <dcterms:created xsi:type="dcterms:W3CDTF">2020-04-12T13:23:13Z</dcterms:created>
  <dcterms:modified xsi:type="dcterms:W3CDTF">2020-09-17T10:26:43Z</dcterms:modified>
</cp:coreProperties>
</file>