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9"/>
  </p:notesMasterIdLst>
  <p:handoutMasterIdLst>
    <p:handoutMasterId r:id="rId30"/>
  </p:handoutMasterIdLst>
  <p:sldIdLst>
    <p:sldId id="256" r:id="rId5"/>
    <p:sldId id="257" r:id="rId6"/>
    <p:sldId id="279" r:id="rId7"/>
    <p:sldId id="258" r:id="rId8"/>
    <p:sldId id="286" r:id="rId9"/>
    <p:sldId id="288" r:id="rId10"/>
    <p:sldId id="287" r:id="rId11"/>
    <p:sldId id="289" r:id="rId12"/>
    <p:sldId id="292" r:id="rId13"/>
    <p:sldId id="293" r:id="rId14"/>
    <p:sldId id="294" r:id="rId15"/>
    <p:sldId id="295" r:id="rId16"/>
    <p:sldId id="291" r:id="rId17"/>
    <p:sldId id="299" r:id="rId18"/>
    <p:sldId id="300" r:id="rId19"/>
    <p:sldId id="301" r:id="rId20"/>
    <p:sldId id="302" r:id="rId21"/>
    <p:sldId id="303" r:id="rId22"/>
    <p:sldId id="304" r:id="rId23"/>
    <p:sldId id="290" r:id="rId24"/>
    <p:sldId id="296" r:id="rId25"/>
    <p:sldId id="297" r:id="rId26"/>
    <p:sldId id="298" r:id="rId27"/>
    <p:sldId id="271"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9898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00" autoAdjust="0"/>
    <p:restoredTop sz="75262" autoAdjust="0"/>
  </p:normalViewPr>
  <p:slideViewPr>
    <p:cSldViewPr snapToGrid="0">
      <p:cViewPr varScale="1">
        <p:scale>
          <a:sx n="123" d="100"/>
          <a:sy n="123" d="100"/>
        </p:scale>
        <p:origin x="1672" y="80"/>
      </p:cViewPr>
      <p:guideLst/>
    </p:cSldViewPr>
  </p:slideViewPr>
  <p:outlineViewPr>
    <p:cViewPr>
      <p:scale>
        <a:sx n="33" d="100"/>
        <a:sy n="33" d="100"/>
      </p:scale>
      <p:origin x="0" y="-2880"/>
    </p:cViewPr>
  </p:outlin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3403" y="29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handoutMaster" Target="handoutMasters/handoutMaster1.xml"/><Relationship Id="rId35"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orman, Bobby J" userId="2506ab84-22e9-4ba6-ab53-b12a03a25979" providerId="ADAL" clId="{A812B8C7-01CA-409F-888F-C7986F151D6B}"/>
    <pc:docChg chg="undo custSel addSld delSld modSld sldOrd">
      <pc:chgData name="Dorman, Bobby J" userId="2506ab84-22e9-4ba6-ab53-b12a03a25979" providerId="ADAL" clId="{A812B8C7-01CA-409F-888F-C7986F151D6B}" dt="2024-06-05T18:20:23.572" v="4707" actId="1076"/>
      <pc:docMkLst>
        <pc:docMk/>
      </pc:docMkLst>
      <pc:sldChg chg="addSp modSp">
        <pc:chgData name="Dorman, Bobby J" userId="2506ab84-22e9-4ba6-ab53-b12a03a25979" providerId="ADAL" clId="{A812B8C7-01CA-409F-888F-C7986F151D6B}" dt="2024-06-05T18:20:23.572" v="4707" actId="1076"/>
        <pc:sldMkLst>
          <pc:docMk/>
          <pc:sldMk cId="2586058810" sldId="256"/>
        </pc:sldMkLst>
        <pc:picChg chg="add mod">
          <ac:chgData name="Dorman, Bobby J" userId="2506ab84-22e9-4ba6-ab53-b12a03a25979" providerId="ADAL" clId="{A812B8C7-01CA-409F-888F-C7986F151D6B}" dt="2024-06-05T18:20:23.572" v="4707" actId="1076"/>
          <ac:picMkLst>
            <pc:docMk/>
            <pc:sldMk cId="2586058810" sldId="256"/>
            <ac:picMk id="14338" creationId="{0E031250-1B9D-0BCE-A7F2-BBA673022F2F}"/>
          </ac:picMkLst>
        </pc:picChg>
      </pc:sldChg>
      <pc:sldChg chg="modSp mod">
        <pc:chgData name="Dorman, Bobby J" userId="2506ab84-22e9-4ba6-ab53-b12a03a25979" providerId="ADAL" clId="{A812B8C7-01CA-409F-888F-C7986F151D6B}" dt="2024-06-05T17:45:43.786" v="525" actId="27636"/>
        <pc:sldMkLst>
          <pc:docMk/>
          <pc:sldMk cId="1223922609" sldId="286"/>
        </pc:sldMkLst>
        <pc:spChg chg="mod">
          <ac:chgData name="Dorman, Bobby J" userId="2506ab84-22e9-4ba6-ab53-b12a03a25979" providerId="ADAL" clId="{A812B8C7-01CA-409F-888F-C7986F151D6B}" dt="2024-06-05T17:45:43.786" v="525" actId="27636"/>
          <ac:spMkLst>
            <pc:docMk/>
            <pc:sldMk cId="1223922609" sldId="286"/>
            <ac:spMk id="3" creationId="{9D5232F9-FD00-464A-9F17-619C91AEF8F3}"/>
          </ac:spMkLst>
        </pc:spChg>
      </pc:sldChg>
      <pc:sldChg chg="modSp mod">
        <pc:chgData name="Dorman, Bobby J" userId="2506ab84-22e9-4ba6-ab53-b12a03a25979" providerId="ADAL" clId="{A812B8C7-01CA-409F-888F-C7986F151D6B}" dt="2024-06-05T17:47:35.624" v="526" actId="20577"/>
        <pc:sldMkLst>
          <pc:docMk/>
          <pc:sldMk cId="1655696353" sldId="292"/>
        </pc:sldMkLst>
        <pc:spChg chg="mod">
          <ac:chgData name="Dorman, Bobby J" userId="2506ab84-22e9-4ba6-ab53-b12a03a25979" providerId="ADAL" clId="{A812B8C7-01CA-409F-888F-C7986F151D6B}" dt="2024-06-05T17:47:35.624" v="526" actId="20577"/>
          <ac:spMkLst>
            <pc:docMk/>
            <pc:sldMk cId="1655696353" sldId="292"/>
            <ac:spMk id="3" creationId="{9D5232F9-FD00-464A-9F17-619C91AEF8F3}"/>
          </ac:spMkLst>
        </pc:spChg>
      </pc:sldChg>
      <pc:sldChg chg="addSp delSp modSp">
        <pc:chgData name="Dorman, Bobby J" userId="2506ab84-22e9-4ba6-ab53-b12a03a25979" providerId="ADAL" clId="{A812B8C7-01CA-409F-888F-C7986F151D6B}" dt="2024-06-05T17:34:21.981" v="3" actId="14100"/>
        <pc:sldMkLst>
          <pc:docMk/>
          <pc:sldMk cId="1666865084" sldId="294"/>
        </pc:sldMkLst>
        <pc:picChg chg="del">
          <ac:chgData name="Dorman, Bobby J" userId="2506ab84-22e9-4ba6-ab53-b12a03a25979" providerId="ADAL" clId="{A812B8C7-01CA-409F-888F-C7986F151D6B}" dt="2024-06-05T17:34:07.897" v="0" actId="478"/>
          <ac:picMkLst>
            <pc:docMk/>
            <pc:sldMk cId="1666865084" sldId="294"/>
            <ac:picMk id="3074" creationId="{50666901-0B7B-E828-85A2-79E45640313D}"/>
          </ac:picMkLst>
        </pc:picChg>
        <pc:picChg chg="add mod">
          <ac:chgData name="Dorman, Bobby J" userId="2506ab84-22e9-4ba6-ab53-b12a03a25979" providerId="ADAL" clId="{A812B8C7-01CA-409F-888F-C7986F151D6B}" dt="2024-06-05T17:34:21.981" v="3" actId="14100"/>
          <ac:picMkLst>
            <pc:docMk/>
            <pc:sldMk cId="1666865084" sldId="294"/>
            <ac:picMk id="10242" creationId="{F784942D-F93C-F3D8-E03A-65AE88197630}"/>
          </ac:picMkLst>
        </pc:picChg>
      </pc:sldChg>
      <pc:sldChg chg="addSp delSp modSp mod">
        <pc:chgData name="Dorman, Bobby J" userId="2506ab84-22e9-4ba6-ab53-b12a03a25979" providerId="ADAL" clId="{A812B8C7-01CA-409F-888F-C7986F151D6B}" dt="2024-06-05T17:41:55.148" v="519" actId="14100"/>
        <pc:sldMkLst>
          <pc:docMk/>
          <pc:sldMk cId="793976443" sldId="295"/>
        </pc:sldMkLst>
        <pc:spChg chg="mod">
          <ac:chgData name="Dorman, Bobby J" userId="2506ab84-22e9-4ba6-ab53-b12a03a25979" providerId="ADAL" clId="{A812B8C7-01CA-409F-888F-C7986F151D6B}" dt="2024-06-05T17:37:02.607" v="51" actId="20577"/>
          <ac:spMkLst>
            <pc:docMk/>
            <pc:sldMk cId="793976443" sldId="295"/>
            <ac:spMk id="2" creationId="{0A32731C-311B-46F7-A865-6C3AF6B09A47}"/>
          </ac:spMkLst>
        </pc:spChg>
        <pc:spChg chg="mod">
          <ac:chgData name="Dorman, Bobby J" userId="2506ab84-22e9-4ba6-ab53-b12a03a25979" providerId="ADAL" clId="{A812B8C7-01CA-409F-888F-C7986F151D6B}" dt="2024-06-05T17:39:30.901" v="515" actId="20577"/>
          <ac:spMkLst>
            <pc:docMk/>
            <pc:sldMk cId="793976443" sldId="295"/>
            <ac:spMk id="3" creationId="{9D5232F9-FD00-464A-9F17-619C91AEF8F3}"/>
          </ac:spMkLst>
        </pc:spChg>
        <pc:picChg chg="del">
          <ac:chgData name="Dorman, Bobby J" userId="2506ab84-22e9-4ba6-ab53-b12a03a25979" providerId="ADAL" clId="{A812B8C7-01CA-409F-888F-C7986F151D6B}" dt="2024-06-05T17:39:34.100" v="516" actId="478"/>
          <ac:picMkLst>
            <pc:docMk/>
            <pc:sldMk cId="793976443" sldId="295"/>
            <ac:picMk id="3074" creationId="{50666901-0B7B-E828-85A2-79E45640313D}"/>
          </ac:picMkLst>
        </pc:picChg>
        <pc:picChg chg="add mod">
          <ac:chgData name="Dorman, Bobby J" userId="2506ab84-22e9-4ba6-ab53-b12a03a25979" providerId="ADAL" clId="{A812B8C7-01CA-409F-888F-C7986F151D6B}" dt="2024-06-05T17:41:55.148" v="519" actId="14100"/>
          <ac:picMkLst>
            <pc:docMk/>
            <pc:sldMk cId="793976443" sldId="295"/>
            <ac:picMk id="11266" creationId="{BE546881-F25A-6E07-8088-98196B5A94E4}"/>
          </ac:picMkLst>
        </pc:picChg>
      </pc:sldChg>
      <pc:sldChg chg="addSp delSp modSp add mod ord">
        <pc:chgData name="Dorman, Bobby J" userId="2506ab84-22e9-4ba6-ab53-b12a03a25979" providerId="ADAL" clId="{A812B8C7-01CA-409F-888F-C7986F151D6B}" dt="2024-06-05T17:57:36.379" v="1253" actId="14100"/>
        <pc:sldMkLst>
          <pc:docMk/>
          <pc:sldMk cId="228307422" sldId="296"/>
        </pc:sldMkLst>
        <pc:spChg chg="mod">
          <ac:chgData name="Dorman, Bobby J" userId="2506ab84-22e9-4ba6-ab53-b12a03a25979" providerId="ADAL" clId="{A812B8C7-01CA-409F-888F-C7986F151D6B}" dt="2024-06-05T17:55:22.946" v="810" actId="20577"/>
          <ac:spMkLst>
            <pc:docMk/>
            <pc:sldMk cId="228307422" sldId="296"/>
            <ac:spMk id="2" creationId="{0A32731C-311B-46F7-A865-6C3AF6B09A47}"/>
          </ac:spMkLst>
        </pc:spChg>
        <pc:spChg chg="mod">
          <ac:chgData name="Dorman, Bobby J" userId="2506ab84-22e9-4ba6-ab53-b12a03a25979" providerId="ADAL" clId="{A812B8C7-01CA-409F-888F-C7986F151D6B}" dt="2024-06-05T17:57:16.044" v="1251" actId="20577"/>
          <ac:spMkLst>
            <pc:docMk/>
            <pc:sldMk cId="228307422" sldId="296"/>
            <ac:spMk id="3" creationId="{9D5232F9-FD00-464A-9F17-619C91AEF8F3}"/>
          </ac:spMkLst>
        </pc:spChg>
        <pc:picChg chg="del">
          <ac:chgData name="Dorman, Bobby J" userId="2506ab84-22e9-4ba6-ab53-b12a03a25979" providerId="ADAL" clId="{A812B8C7-01CA-409F-888F-C7986F151D6B}" dt="2024-06-05T17:52:46.538" v="529" actId="478"/>
          <ac:picMkLst>
            <pc:docMk/>
            <pc:sldMk cId="228307422" sldId="296"/>
            <ac:picMk id="3074" creationId="{50666901-0B7B-E828-85A2-79E45640313D}"/>
          </ac:picMkLst>
        </pc:picChg>
        <pc:picChg chg="add mod">
          <ac:chgData name="Dorman, Bobby J" userId="2506ab84-22e9-4ba6-ab53-b12a03a25979" providerId="ADAL" clId="{A812B8C7-01CA-409F-888F-C7986F151D6B}" dt="2024-06-05T17:57:36.379" v="1253" actId="14100"/>
          <ac:picMkLst>
            <pc:docMk/>
            <pc:sldMk cId="228307422" sldId="296"/>
            <ac:picMk id="12290" creationId="{083FB3DB-F45A-A6DC-2DBA-ED67C6B4EB98}"/>
          </ac:picMkLst>
        </pc:picChg>
      </pc:sldChg>
      <pc:sldChg chg="addSp delSp modSp add mod">
        <pc:chgData name="Dorman, Bobby J" userId="2506ab84-22e9-4ba6-ab53-b12a03a25979" providerId="ADAL" clId="{A812B8C7-01CA-409F-888F-C7986F151D6B}" dt="2024-06-05T18:01:39.425" v="1688" actId="1076"/>
        <pc:sldMkLst>
          <pc:docMk/>
          <pc:sldMk cId="692105155" sldId="297"/>
        </pc:sldMkLst>
        <pc:spChg chg="mod">
          <ac:chgData name="Dorman, Bobby J" userId="2506ab84-22e9-4ba6-ab53-b12a03a25979" providerId="ADAL" clId="{A812B8C7-01CA-409F-888F-C7986F151D6B}" dt="2024-06-05T17:57:51.398" v="1285" actId="20577"/>
          <ac:spMkLst>
            <pc:docMk/>
            <pc:sldMk cId="692105155" sldId="297"/>
            <ac:spMk id="2" creationId="{0A32731C-311B-46F7-A865-6C3AF6B09A47}"/>
          </ac:spMkLst>
        </pc:spChg>
        <pc:spChg chg="mod">
          <ac:chgData name="Dorman, Bobby J" userId="2506ab84-22e9-4ba6-ab53-b12a03a25979" providerId="ADAL" clId="{A812B8C7-01CA-409F-888F-C7986F151D6B}" dt="2024-06-05T18:01:12.291" v="1685" actId="20577"/>
          <ac:spMkLst>
            <pc:docMk/>
            <pc:sldMk cId="692105155" sldId="297"/>
            <ac:spMk id="3" creationId="{9D5232F9-FD00-464A-9F17-619C91AEF8F3}"/>
          </ac:spMkLst>
        </pc:spChg>
        <pc:picChg chg="del">
          <ac:chgData name="Dorman, Bobby J" userId="2506ab84-22e9-4ba6-ab53-b12a03a25979" providerId="ADAL" clId="{A812B8C7-01CA-409F-888F-C7986F151D6B}" dt="2024-06-05T18:01:32.973" v="1686" actId="478"/>
          <ac:picMkLst>
            <pc:docMk/>
            <pc:sldMk cId="692105155" sldId="297"/>
            <ac:picMk id="12290" creationId="{083FB3DB-F45A-A6DC-2DBA-ED67C6B4EB98}"/>
          </ac:picMkLst>
        </pc:picChg>
        <pc:picChg chg="add mod">
          <ac:chgData name="Dorman, Bobby J" userId="2506ab84-22e9-4ba6-ab53-b12a03a25979" providerId="ADAL" clId="{A812B8C7-01CA-409F-888F-C7986F151D6B}" dt="2024-06-05T18:01:39.425" v="1688" actId="1076"/>
          <ac:picMkLst>
            <pc:docMk/>
            <pc:sldMk cId="692105155" sldId="297"/>
            <ac:picMk id="13314" creationId="{4B6603DB-5A96-3A07-1887-B8C07CC68852}"/>
          </ac:picMkLst>
        </pc:picChg>
      </pc:sldChg>
      <pc:sldChg chg="delSp modSp add del mod">
        <pc:chgData name="Dorman, Bobby J" userId="2506ab84-22e9-4ba6-ab53-b12a03a25979" providerId="ADAL" clId="{A812B8C7-01CA-409F-888F-C7986F151D6B}" dt="2024-06-05T18:05:18.500" v="2256" actId="2696"/>
        <pc:sldMkLst>
          <pc:docMk/>
          <pc:sldMk cId="1883941267" sldId="298"/>
        </pc:sldMkLst>
        <pc:spChg chg="mod">
          <ac:chgData name="Dorman, Bobby J" userId="2506ab84-22e9-4ba6-ab53-b12a03a25979" providerId="ADAL" clId="{A812B8C7-01CA-409F-888F-C7986F151D6B}" dt="2024-06-05T18:01:54.957" v="1706" actId="20577"/>
          <ac:spMkLst>
            <pc:docMk/>
            <pc:sldMk cId="1883941267" sldId="298"/>
            <ac:spMk id="2" creationId="{0A32731C-311B-46F7-A865-6C3AF6B09A47}"/>
          </ac:spMkLst>
        </pc:spChg>
        <pc:spChg chg="mod">
          <ac:chgData name="Dorman, Bobby J" userId="2506ab84-22e9-4ba6-ab53-b12a03a25979" providerId="ADAL" clId="{A812B8C7-01CA-409F-888F-C7986F151D6B}" dt="2024-06-05T18:05:01.050" v="2254" actId="20577"/>
          <ac:spMkLst>
            <pc:docMk/>
            <pc:sldMk cId="1883941267" sldId="298"/>
            <ac:spMk id="3" creationId="{9D5232F9-FD00-464A-9F17-619C91AEF8F3}"/>
          </ac:spMkLst>
        </pc:spChg>
        <pc:picChg chg="del">
          <ac:chgData name="Dorman, Bobby J" userId="2506ab84-22e9-4ba6-ab53-b12a03a25979" providerId="ADAL" clId="{A812B8C7-01CA-409F-888F-C7986F151D6B}" dt="2024-06-05T18:02:06.597" v="1736" actId="478"/>
          <ac:picMkLst>
            <pc:docMk/>
            <pc:sldMk cId="1883941267" sldId="298"/>
            <ac:picMk id="12290" creationId="{083FB3DB-F45A-A6DC-2DBA-ED67C6B4EB98}"/>
          </ac:picMkLst>
        </pc:picChg>
      </pc:sldChg>
      <pc:sldChg chg="modSp add mod ord">
        <pc:chgData name="Dorman, Bobby J" userId="2506ab84-22e9-4ba6-ab53-b12a03a25979" providerId="ADAL" clId="{A812B8C7-01CA-409F-888F-C7986F151D6B}" dt="2024-06-05T18:18:04.199" v="4705" actId="20577"/>
        <pc:sldMkLst>
          <pc:docMk/>
          <pc:sldMk cId="160514625" sldId="299"/>
        </pc:sldMkLst>
        <pc:spChg chg="mod">
          <ac:chgData name="Dorman, Bobby J" userId="2506ab84-22e9-4ba6-ab53-b12a03a25979" providerId="ADAL" clId="{A812B8C7-01CA-409F-888F-C7986F151D6B}" dt="2024-06-05T18:05:32.670" v="2284" actId="20577"/>
          <ac:spMkLst>
            <pc:docMk/>
            <pc:sldMk cId="160514625" sldId="299"/>
            <ac:spMk id="2" creationId="{0A32731C-311B-46F7-A865-6C3AF6B09A47}"/>
          </ac:spMkLst>
        </pc:spChg>
        <pc:spChg chg="mod">
          <ac:chgData name="Dorman, Bobby J" userId="2506ab84-22e9-4ba6-ab53-b12a03a25979" providerId="ADAL" clId="{A812B8C7-01CA-409F-888F-C7986F151D6B}" dt="2024-06-05T18:18:04.199" v="4705" actId="20577"/>
          <ac:spMkLst>
            <pc:docMk/>
            <pc:sldMk cId="160514625" sldId="299"/>
            <ac:spMk id="3" creationId="{9D5232F9-FD00-464A-9F17-619C91AEF8F3}"/>
          </ac:spMkLst>
        </pc:spChg>
      </pc:sldChg>
      <pc:sldChg chg="modSp add mod">
        <pc:chgData name="Dorman, Bobby J" userId="2506ab84-22e9-4ba6-ab53-b12a03a25979" providerId="ADAL" clId="{A812B8C7-01CA-409F-888F-C7986F151D6B}" dt="2024-06-05T18:11:11.514" v="3107" actId="5793"/>
        <pc:sldMkLst>
          <pc:docMk/>
          <pc:sldMk cId="2611814244" sldId="300"/>
        </pc:sldMkLst>
        <pc:spChg chg="mod">
          <ac:chgData name="Dorman, Bobby J" userId="2506ab84-22e9-4ba6-ab53-b12a03a25979" providerId="ADAL" clId="{A812B8C7-01CA-409F-888F-C7986F151D6B}" dt="2024-06-05T18:09:55.779" v="2741" actId="20577"/>
          <ac:spMkLst>
            <pc:docMk/>
            <pc:sldMk cId="2611814244" sldId="300"/>
            <ac:spMk id="2" creationId="{0A32731C-311B-46F7-A865-6C3AF6B09A47}"/>
          </ac:spMkLst>
        </pc:spChg>
        <pc:spChg chg="mod">
          <ac:chgData name="Dorman, Bobby J" userId="2506ab84-22e9-4ba6-ab53-b12a03a25979" providerId="ADAL" clId="{A812B8C7-01CA-409F-888F-C7986F151D6B}" dt="2024-06-05T18:11:11.514" v="3107" actId="5793"/>
          <ac:spMkLst>
            <pc:docMk/>
            <pc:sldMk cId="2611814244" sldId="300"/>
            <ac:spMk id="3" creationId="{9D5232F9-FD00-464A-9F17-619C91AEF8F3}"/>
          </ac:spMkLst>
        </pc:spChg>
      </pc:sldChg>
      <pc:sldChg chg="modSp add mod">
        <pc:chgData name="Dorman, Bobby J" userId="2506ab84-22e9-4ba6-ab53-b12a03a25979" providerId="ADAL" clId="{A812B8C7-01CA-409F-888F-C7986F151D6B}" dt="2024-06-05T18:12:34.364" v="3429" actId="20577"/>
        <pc:sldMkLst>
          <pc:docMk/>
          <pc:sldMk cId="1047732199" sldId="301"/>
        </pc:sldMkLst>
        <pc:spChg chg="mod">
          <ac:chgData name="Dorman, Bobby J" userId="2506ab84-22e9-4ba6-ab53-b12a03a25979" providerId="ADAL" clId="{A812B8C7-01CA-409F-888F-C7986F151D6B}" dt="2024-06-05T18:11:30.566" v="3138" actId="14100"/>
          <ac:spMkLst>
            <pc:docMk/>
            <pc:sldMk cId="1047732199" sldId="301"/>
            <ac:spMk id="2" creationId="{0A32731C-311B-46F7-A865-6C3AF6B09A47}"/>
          </ac:spMkLst>
        </pc:spChg>
        <pc:spChg chg="mod">
          <ac:chgData name="Dorman, Bobby J" userId="2506ab84-22e9-4ba6-ab53-b12a03a25979" providerId="ADAL" clId="{A812B8C7-01CA-409F-888F-C7986F151D6B}" dt="2024-06-05T18:12:34.364" v="3429" actId="20577"/>
          <ac:spMkLst>
            <pc:docMk/>
            <pc:sldMk cId="1047732199" sldId="301"/>
            <ac:spMk id="3" creationId="{9D5232F9-FD00-464A-9F17-619C91AEF8F3}"/>
          </ac:spMkLst>
        </pc:spChg>
      </pc:sldChg>
      <pc:sldChg chg="modSp add mod">
        <pc:chgData name="Dorman, Bobby J" userId="2506ab84-22e9-4ba6-ab53-b12a03a25979" providerId="ADAL" clId="{A812B8C7-01CA-409F-888F-C7986F151D6B}" dt="2024-06-05T18:14:05.348" v="3866" actId="20577"/>
        <pc:sldMkLst>
          <pc:docMk/>
          <pc:sldMk cId="3731642808" sldId="302"/>
        </pc:sldMkLst>
        <pc:spChg chg="mod">
          <ac:chgData name="Dorman, Bobby J" userId="2506ab84-22e9-4ba6-ab53-b12a03a25979" providerId="ADAL" clId="{A812B8C7-01CA-409F-888F-C7986F151D6B}" dt="2024-06-05T18:12:49.382" v="3455" actId="20577"/>
          <ac:spMkLst>
            <pc:docMk/>
            <pc:sldMk cId="3731642808" sldId="302"/>
            <ac:spMk id="2" creationId="{0A32731C-311B-46F7-A865-6C3AF6B09A47}"/>
          </ac:spMkLst>
        </pc:spChg>
        <pc:spChg chg="mod">
          <ac:chgData name="Dorman, Bobby J" userId="2506ab84-22e9-4ba6-ab53-b12a03a25979" providerId="ADAL" clId="{A812B8C7-01CA-409F-888F-C7986F151D6B}" dt="2024-06-05T18:14:05.348" v="3866" actId="20577"/>
          <ac:spMkLst>
            <pc:docMk/>
            <pc:sldMk cId="3731642808" sldId="302"/>
            <ac:spMk id="3" creationId="{9D5232F9-FD00-464A-9F17-619C91AEF8F3}"/>
          </ac:spMkLst>
        </pc:spChg>
      </pc:sldChg>
      <pc:sldChg chg="modSp add mod">
        <pc:chgData name="Dorman, Bobby J" userId="2506ab84-22e9-4ba6-ab53-b12a03a25979" providerId="ADAL" clId="{A812B8C7-01CA-409F-888F-C7986F151D6B}" dt="2024-06-05T18:15:30.280" v="4265" actId="20577"/>
        <pc:sldMkLst>
          <pc:docMk/>
          <pc:sldMk cId="1086308605" sldId="303"/>
        </pc:sldMkLst>
        <pc:spChg chg="mod">
          <ac:chgData name="Dorman, Bobby J" userId="2506ab84-22e9-4ba6-ab53-b12a03a25979" providerId="ADAL" clId="{A812B8C7-01CA-409F-888F-C7986F151D6B}" dt="2024-06-05T18:14:18.618" v="3892" actId="20577"/>
          <ac:spMkLst>
            <pc:docMk/>
            <pc:sldMk cId="1086308605" sldId="303"/>
            <ac:spMk id="2" creationId="{0A32731C-311B-46F7-A865-6C3AF6B09A47}"/>
          </ac:spMkLst>
        </pc:spChg>
        <pc:spChg chg="mod">
          <ac:chgData name="Dorman, Bobby J" userId="2506ab84-22e9-4ba6-ab53-b12a03a25979" providerId="ADAL" clId="{A812B8C7-01CA-409F-888F-C7986F151D6B}" dt="2024-06-05T18:15:30.280" v="4265" actId="20577"/>
          <ac:spMkLst>
            <pc:docMk/>
            <pc:sldMk cId="1086308605" sldId="303"/>
            <ac:spMk id="3" creationId="{9D5232F9-FD00-464A-9F17-619C91AEF8F3}"/>
          </ac:spMkLst>
        </pc:spChg>
      </pc:sldChg>
      <pc:sldChg chg="modSp add mod">
        <pc:chgData name="Dorman, Bobby J" userId="2506ab84-22e9-4ba6-ab53-b12a03a25979" providerId="ADAL" clId="{A812B8C7-01CA-409F-888F-C7986F151D6B}" dt="2024-06-05T18:17:05.640" v="4703" actId="14100"/>
        <pc:sldMkLst>
          <pc:docMk/>
          <pc:sldMk cId="3828828887" sldId="304"/>
        </pc:sldMkLst>
        <pc:spChg chg="mod">
          <ac:chgData name="Dorman, Bobby J" userId="2506ab84-22e9-4ba6-ab53-b12a03a25979" providerId="ADAL" clId="{A812B8C7-01CA-409F-888F-C7986F151D6B}" dt="2024-06-05T18:15:48.651" v="4301" actId="14100"/>
          <ac:spMkLst>
            <pc:docMk/>
            <pc:sldMk cId="3828828887" sldId="304"/>
            <ac:spMk id="2" creationId="{0A32731C-311B-46F7-A865-6C3AF6B09A47}"/>
          </ac:spMkLst>
        </pc:spChg>
        <pc:spChg chg="mod">
          <ac:chgData name="Dorman, Bobby J" userId="2506ab84-22e9-4ba6-ab53-b12a03a25979" providerId="ADAL" clId="{A812B8C7-01CA-409F-888F-C7986F151D6B}" dt="2024-06-05T18:17:05.640" v="4703" actId="14100"/>
          <ac:spMkLst>
            <pc:docMk/>
            <pc:sldMk cId="3828828887" sldId="304"/>
            <ac:spMk id="3" creationId="{9D5232F9-FD00-464A-9F17-619C91AEF8F3}"/>
          </ac:spMkLst>
        </pc:spChg>
      </pc:sldChg>
    </pc:docChg>
  </pc:docChgLst>
  <pc:docChgLst>
    <pc:chgData name="Bobby Dorman" userId="2506ab84-22e9-4ba6-ab53-b12a03a25979" providerId="ADAL" clId="{CB1AFDFC-B359-41C6-B493-70F60F15E300}"/>
    <pc:docChg chg="modSld sldOrd">
      <pc:chgData name="Bobby Dorman" userId="2506ab84-22e9-4ba6-ab53-b12a03a25979" providerId="ADAL" clId="{CB1AFDFC-B359-41C6-B493-70F60F15E300}" dt="2024-06-10T12:38:26.879" v="0"/>
      <pc:docMkLst>
        <pc:docMk/>
      </pc:docMkLst>
      <pc:sldChg chg="ord">
        <pc:chgData name="Bobby Dorman" userId="2506ab84-22e9-4ba6-ab53-b12a03a25979" providerId="ADAL" clId="{CB1AFDFC-B359-41C6-B493-70F60F15E300}" dt="2024-06-10T12:38:26.879" v="0"/>
        <pc:sldMkLst>
          <pc:docMk/>
          <pc:sldMk cId="3501637393" sldId="290"/>
        </pc:sldMkLst>
      </pc:sldChg>
      <pc:sldChg chg="ord">
        <pc:chgData name="Bobby Dorman" userId="2506ab84-22e9-4ba6-ab53-b12a03a25979" providerId="ADAL" clId="{CB1AFDFC-B359-41C6-B493-70F60F15E300}" dt="2024-06-10T12:38:26.879" v="0"/>
        <pc:sldMkLst>
          <pc:docMk/>
          <pc:sldMk cId="228307422" sldId="296"/>
        </pc:sldMkLst>
      </pc:sldChg>
      <pc:sldChg chg="ord">
        <pc:chgData name="Bobby Dorman" userId="2506ab84-22e9-4ba6-ab53-b12a03a25979" providerId="ADAL" clId="{CB1AFDFC-B359-41C6-B493-70F60F15E300}" dt="2024-06-10T12:38:26.879" v="0"/>
        <pc:sldMkLst>
          <pc:docMk/>
          <pc:sldMk cId="692105155" sldId="297"/>
        </pc:sldMkLst>
      </pc:sldChg>
      <pc:sldChg chg="ord">
        <pc:chgData name="Bobby Dorman" userId="2506ab84-22e9-4ba6-ab53-b12a03a25979" providerId="ADAL" clId="{CB1AFDFC-B359-41C6-B493-70F60F15E300}" dt="2024-06-10T12:38:26.879" v="0"/>
        <pc:sldMkLst>
          <pc:docMk/>
          <pc:sldMk cId="1883941267" sldId="298"/>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6/10/2024</a:t>
            </a:fld>
            <a:endParaRPr lang="en-US" dirty="0"/>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a:t>
            </a:fld>
            <a:endParaRPr lang="en-US" dirty="0"/>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6/10/2024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a:t>
            </a:fld>
            <a:endParaRPr lang="en-US" dirty="0"/>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a:t>
            </a:fld>
            <a:endParaRPr lang="en-US" dirty="0"/>
          </a:p>
        </p:txBody>
      </p:sp>
    </p:spTree>
    <p:extLst>
      <p:ext uri="{BB962C8B-B14F-4D97-AF65-F5344CB8AC3E}">
        <p14:creationId xmlns:p14="http://schemas.microsoft.com/office/powerpoint/2010/main" val="17781288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10</a:t>
            </a:fld>
            <a:endParaRPr lang="en-US" dirty="0"/>
          </a:p>
        </p:txBody>
      </p:sp>
    </p:spTree>
    <p:extLst>
      <p:ext uri="{BB962C8B-B14F-4D97-AF65-F5344CB8AC3E}">
        <p14:creationId xmlns:p14="http://schemas.microsoft.com/office/powerpoint/2010/main" val="7888896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11</a:t>
            </a:fld>
            <a:endParaRPr lang="en-US" dirty="0"/>
          </a:p>
        </p:txBody>
      </p:sp>
    </p:spTree>
    <p:extLst>
      <p:ext uri="{BB962C8B-B14F-4D97-AF65-F5344CB8AC3E}">
        <p14:creationId xmlns:p14="http://schemas.microsoft.com/office/powerpoint/2010/main" val="33101198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12</a:t>
            </a:fld>
            <a:endParaRPr lang="en-US" dirty="0"/>
          </a:p>
        </p:txBody>
      </p:sp>
    </p:spTree>
    <p:extLst>
      <p:ext uri="{BB962C8B-B14F-4D97-AF65-F5344CB8AC3E}">
        <p14:creationId xmlns:p14="http://schemas.microsoft.com/office/powerpoint/2010/main" val="28826021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many of you use the internet everyday? </a:t>
            </a:r>
          </a:p>
        </p:txBody>
      </p:sp>
      <p:sp>
        <p:nvSpPr>
          <p:cNvPr id="4" name="Slide Number Placeholder 3"/>
          <p:cNvSpPr>
            <a:spLocks noGrp="1"/>
          </p:cNvSpPr>
          <p:nvPr>
            <p:ph type="sldNum" sz="quarter" idx="5"/>
          </p:nvPr>
        </p:nvSpPr>
        <p:spPr/>
        <p:txBody>
          <a:bodyPr/>
          <a:lstStyle/>
          <a:p>
            <a:fld id="{22289C57-55D7-40A4-A101-E74FAC7A092B}" type="slidenum">
              <a:rPr lang="en-US" smtClean="0"/>
              <a:t>13</a:t>
            </a:fld>
            <a:endParaRPr lang="en-US" dirty="0"/>
          </a:p>
        </p:txBody>
      </p:sp>
    </p:spTree>
    <p:extLst>
      <p:ext uri="{BB962C8B-B14F-4D97-AF65-F5344CB8AC3E}">
        <p14:creationId xmlns:p14="http://schemas.microsoft.com/office/powerpoint/2010/main" val="42361329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14</a:t>
            </a:fld>
            <a:endParaRPr lang="en-US" dirty="0"/>
          </a:p>
        </p:txBody>
      </p:sp>
    </p:spTree>
    <p:extLst>
      <p:ext uri="{BB962C8B-B14F-4D97-AF65-F5344CB8AC3E}">
        <p14:creationId xmlns:p14="http://schemas.microsoft.com/office/powerpoint/2010/main" val="15392457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15</a:t>
            </a:fld>
            <a:endParaRPr lang="en-US" dirty="0"/>
          </a:p>
        </p:txBody>
      </p:sp>
    </p:spTree>
    <p:extLst>
      <p:ext uri="{BB962C8B-B14F-4D97-AF65-F5344CB8AC3E}">
        <p14:creationId xmlns:p14="http://schemas.microsoft.com/office/powerpoint/2010/main" val="38385782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16</a:t>
            </a:fld>
            <a:endParaRPr lang="en-US" dirty="0"/>
          </a:p>
        </p:txBody>
      </p:sp>
    </p:spTree>
    <p:extLst>
      <p:ext uri="{BB962C8B-B14F-4D97-AF65-F5344CB8AC3E}">
        <p14:creationId xmlns:p14="http://schemas.microsoft.com/office/powerpoint/2010/main" val="116561657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17</a:t>
            </a:fld>
            <a:endParaRPr lang="en-US" dirty="0"/>
          </a:p>
        </p:txBody>
      </p:sp>
    </p:spTree>
    <p:extLst>
      <p:ext uri="{BB962C8B-B14F-4D97-AF65-F5344CB8AC3E}">
        <p14:creationId xmlns:p14="http://schemas.microsoft.com/office/powerpoint/2010/main" val="146409432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18</a:t>
            </a:fld>
            <a:endParaRPr lang="en-US" dirty="0"/>
          </a:p>
        </p:txBody>
      </p:sp>
    </p:spTree>
    <p:extLst>
      <p:ext uri="{BB962C8B-B14F-4D97-AF65-F5344CB8AC3E}">
        <p14:creationId xmlns:p14="http://schemas.microsoft.com/office/powerpoint/2010/main" val="2818236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19</a:t>
            </a:fld>
            <a:endParaRPr lang="en-US" dirty="0"/>
          </a:p>
        </p:txBody>
      </p:sp>
    </p:spTree>
    <p:extLst>
      <p:ext uri="{BB962C8B-B14F-4D97-AF65-F5344CB8AC3E}">
        <p14:creationId xmlns:p14="http://schemas.microsoft.com/office/powerpoint/2010/main" val="200098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Greetings and Quick Poll “How many of you use the internet every day?”</a:t>
            </a:r>
          </a:p>
          <a:p>
            <a:endParaRPr lang="en-US" dirty="0"/>
          </a:p>
          <a:p>
            <a:r>
              <a:rPr lang="en-US" dirty="0"/>
              <a:t>Every interaction with any online digital services is like leaving our fingerprint behind, it creates a giant trail of data that others can user to piece together information about you. This presentation will help to teach you about cybersecurity, its importance, the power that comes with the knowledge, why we must use it in the proper ways, as well as some tips on how you can keep yourself safe online. </a:t>
            </a:r>
          </a:p>
          <a:p>
            <a:endParaRPr lang="en-US" dirty="0"/>
          </a:p>
          <a:p>
            <a:r>
              <a:rPr lang="en-US" dirty="0"/>
              <a:t>At the end, we will take what we’ve learned and play a little role-playing game!</a:t>
            </a:r>
          </a:p>
          <a:p>
            <a:endParaRPr lang="en-US" dirty="0"/>
          </a:p>
          <a:p>
            <a:r>
              <a:rPr lang="en-US" dirty="0"/>
              <a:t>How this will work is we will get started by understanding what cybersecurity is. Then we will talk about what power it comes with and why we use it responsibly. We will then do a demonstration on password security, followed by the cyber ethics game. We will keep some time at the end to answer all of your questions. Let’s get started! </a:t>
            </a:r>
          </a:p>
        </p:txBody>
      </p:sp>
      <p:sp>
        <p:nvSpPr>
          <p:cNvPr id="4" name="Slide Number Placeholder 3"/>
          <p:cNvSpPr>
            <a:spLocks noGrp="1"/>
          </p:cNvSpPr>
          <p:nvPr>
            <p:ph type="sldNum" sz="quarter" idx="5"/>
          </p:nvPr>
        </p:nvSpPr>
        <p:spPr/>
        <p:txBody>
          <a:bodyPr/>
          <a:lstStyle/>
          <a:p>
            <a:fld id="{22289C57-55D7-40A4-A101-E74FAC7A092B}" type="slidenum">
              <a:rPr lang="en-US" smtClean="0"/>
              <a:t>2</a:t>
            </a:fld>
            <a:endParaRPr lang="en-US" dirty="0"/>
          </a:p>
        </p:txBody>
      </p:sp>
    </p:spTree>
    <p:extLst>
      <p:ext uri="{BB962C8B-B14F-4D97-AF65-F5344CB8AC3E}">
        <p14:creationId xmlns:p14="http://schemas.microsoft.com/office/powerpoint/2010/main" val="404043896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many of you use the internet everyday? </a:t>
            </a:r>
          </a:p>
        </p:txBody>
      </p:sp>
      <p:sp>
        <p:nvSpPr>
          <p:cNvPr id="4" name="Slide Number Placeholder 3"/>
          <p:cNvSpPr>
            <a:spLocks noGrp="1"/>
          </p:cNvSpPr>
          <p:nvPr>
            <p:ph type="sldNum" sz="quarter" idx="5"/>
          </p:nvPr>
        </p:nvSpPr>
        <p:spPr/>
        <p:txBody>
          <a:bodyPr/>
          <a:lstStyle/>
          <a:p>
            <a:fld id="{22289C57-55D7-40A4-A101-E74FAC7A092B}" type="slidenum">
              <a:rPr lang="en-US" smtClean="0"/>
              <a:t>20</a:t>
            </a:fld>
            <a:endParaRPr lang="en-US" dirty="0"/>
          </a:p>
        </p:txBody>
      </p:sp>
    </p:spTree>
    <p:extLst>
      <p:ext uri="{BB962C8B-B14F-4D97-AF65-F5344CB8AC3E}">
        <p14:creationId xmlns:p14="http://schemas.microsoft.com/office/powerpoint/2010/main" val="215200991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21</a:t>
            </a:fld>
            <a:endParaRPr lang="en-US" dirty="0"/>
          </a:p>
        </p:txBody>
      </p:sp>
    </p:spTree>
    <p:extLst>
      <p:ext uri="{BB962C8B-B14F-4D97-AF65-F5344CB8AC3E}">
        <p14:creationId xmlns:p14="http://schemas.microsoft.com/office/powerpoint/2010/main" val="29312152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22</a:t>
            </a:fld>
            <a:endParaRPr lang="en-US" dirty="0"/>
          </a:p>
        </p:txBody>
      </p:sp>
    </p:spTree>
    <p:extLst>
      <p:ext uri="{BB962C8B-B14F-4D97-AF65-F5344CB8AC3E}">
        <p14:creationId xmlns:p14="http://schemas.microsoft.com/office/powerpoint/2010/main" val="216176144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23</a:t>
            </a:fld>
            <a:endParaRPr lang="en-US" dirty="0"/>
          </a:p>
        </p:txBody>
      </p:sp>
    </p:spTree>
    <p:extLst>
      <p:ext uri="{BB962C8B-B14F-4D97-AF65-F5344CB8AC3E}">
        <p14:creationId xmlns:p14="http://schemas.microsoft.com/office/powerpoint/2010/main" val="125987253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24</a:t>
            </a:fld>
            <a:endParaRPr lang="en-US" dirty="0"/>
          </a:p>
        </p:txBody>
      </p:sp>
    </p:spTree>
    <p:extLst>
      <p:ext uri="{BB962C8B-B14F-4D97-AF65-F5344CB8AC3E}">
        <p14:creationId xmlns:p14="http://schemas.microsoft.com/office/powerpoint/2010/main" val="7026838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many of you use the internet everyday? </a:t>
            </a:r>
          </a:p>
        </p:txBody>
      </p:sp>
      <p:sp>
        <p:nvSpPr>
          <p:cNvPr id="4" name="Slide Number Placeholder 3"/>
          <p:cNvSpPr>
            <a:spLocks noGrp="1"/>
          </p:cNvSpPr>
          <p:nvPr>
            <p:ph type="sldNum" sz="quarter" idx="5"/>
          </p:nvPr>
        </p:nvSpPr>
        <p:spPr/>
        <p:txBody>
          <a:bodyPr/>
          <a:lstStyle/>
          <a:p>
            <a:fld id="{22289C57-55D7-40A4-A101-E74FAC7A092B}" type="slidenum">
              <a:rPr lang="en-US" smtClean="0"/>
              <a:t>3</a:t>
            </a:fld>
            <a:endParaRPr lang="en-US" dirty="0"/>
          </a:p>
        </p:txBody>
      </p:sp>
    </p:spTree>
    <p:extLst>
      <p:ext uri="{BB962C8B-B14F-4D97-AF65-F5344CB8AC3E}">
        <p14:creationId xmlns:p14="http://schemas.microsoft.com/office/powerpoint/2010/main" val="20903241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4</a:t>
            </a:fld>
            <a:endParaRPr lang="en-US" dirty="0"/>
          </a:p>
        </p:txBody>
      </p:sp>
    </p:spTree>
    <p:extLst>
      <p:ext uri="{BB962C8B-B14F-4D97-AF65-F5344CB8AC3E}">
        <p14:creationId xmlns:p14="http://schemas.microsoft.com/office/powerpoint/2010/main" val="28439544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5</a:t>
            </a:fld>
            <a:endParaRPr lang="en-US" dirty="0"/>
          </a:p>
        </p:txBody>
      </p:sp>
    </p:spTree>
    <p:extLst>
      <p:ext uri="{BB962C8B-B14F-4D97-AF65-F5344CB8AC3E}">
        <p14:creationId xmlns:p14="http://schemas.microsoft.com/office/powerpoint/2010/main" val="39910618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6</a:t>
            </a:fld>
            <a:endParaRPr lang="en-US" dirty="0"/>
          </a:p>
        </p:txBody>
      </p:sp>
    </p:spTree>
    <p:extLst>
      <p:ext uri="{BB962C8B-B14F-4D97-AF65-F5344CB8AC3E}">
        <p14:creationId xmlns:p14="http://schemas.microsoft.com/office/powerpoint/2010/main" val="20607882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7</a:t>
            </a:fld>
            <a:endParaRPr lang="en-US" dirty="0"/>
          </a:p>
        </p:txBody>
      </p:sp>
    </p:spTree>
    <p:extLst>
      <p:ext uri="{BB962C8B-B14F-4D97-AF65-F5344CB8AC3E}">
        <p14:creationId xmlns:p14="http://schemas.microsoft.com/office/powerpoint/2010/main" val="41696616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many of you use the internet everyday? </a:t>
            </a:r>
          </a:p>
        </p:txBody>
      </p:sp>
      <p:sp>
        <p:nvSpPr>
          <p:cNvPr id="4" name="Slide Number Placeholder 3"/>
          <p:cNvSpPr>
            <a:spLocks noGrp="1"/>
          </p:cNvSpPr>
          <p:nvPr>
            <p:ph type="sldNum" sz="quarter" idx="5"/>
          </p:nvPr>
        </p:nvSpPr>
        <p:spPr/>
        <p:txBody>
          <a:bodyPr/>
          <a:lstStyle/>
          <a:p>
            <a:fld id="{22289C57-55D7-40A4-A101-E74FAC7A092B}" type="slidenum">
              <a:rPr lang="en-US" smtClean="0"/>
              <a:t>8</a:t>
            </a:fld>
            <a:endParaRPr lang="en-US" dirty="0"/>
          </a:p>
        </p:txBody>
      </p:sp>
    </p:spTree>
    <p:extLst>
      <p:ext uri="{BB962C8B-B14F-4D97-AF65-F5344CB8AC3E}">
        <p14:creationId xmlns:p14="http://schemas.microsoft.com/office/powerpoint/2010/main" val="36510372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9</a:t>
            </a:fld>
            <a:endParaRPr lang="en-US" dirty="0"/>
          </a:p>
        </p:txBody>
      </p:sp>
    </p:spTree>
    <p:extLst>
      <p:ext uri="{BB962C8B-B14F-4D97-AF65-F5344CB8AC3E}">
        <p14:creationId xmlns:p14="http://schemas.microsoft.com/office/powerpoint/2010/main" val="402718546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41918" y="3329790"/>
            <a:ext cx="4941771" cy="3200400"/>
          </a:xfrm>
        </p:spPr>
        <p:txBody>
          <a:bodyPr anchor="ctr">
            <a:noAutofit/>
          </a:bodyPr>
          <a:lstStyle>
            <a:lvl1pPr algn="l">
              <a:defRPr sz="3600" spc="150" baseline="0"/>
            </a:lvl1pPr>
          </a:lstStyle>
          <a:p>
            <a:r>
              <a:rPr lang="en-US" dirty="0"/>
              <a:t>CLICK TO add title</a:t>
            </a:r>
          </a:p>
        </p:txBody>
      </p:sp>
      <p:pic>
        <p:nvPicPr>
          <p:cNvPr id="8" name="Graphic 7">
            <a:extLst>
              <a:ext uri="{FF2B5EF4-FFF2-40B4-BE49-F238E27FC236}">
                <a16:creationId xmlns:a16="http://schemas.microsoft.com/office/drawing/2014/main" id="{A04F1E16-9A84-4D0E-9706-79C396AF6AE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able 1">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a:xfrm>
            <a:off x="838201" y="895350"/>
            <a:ext cx="3247662" cy="1917700"/>
          </a:xfrm>
        </p:spPr>
        <p:txBody>
          <a:bodyPr>
            <a:normAutofit/>
          </a:bodyPr>
          <a:lstStyle>
            <a:lvl1pPr algn="l">
              <a:defRPr lang="en-US" sz="2400" kern="1200" spc="150" baseline="0" dirty="0">
                <a:solidFill>
                  <a:schemeClr val="tx1"/>
                </a:solidFill>
                <a:latin typeface="+mj-lt"/>
                <a:ea typeface="+mj-ea"/>
                <a:cs typeface="+mj-cs"/>
              </a:defRPr>
            </a:lvl1pPr>
          </a:lstStyle>
          <a:p>
            <a:r>
              <a:rPr lang="en-US" dirty="0"/>
              <a:t>CLICK TO add title</a:t>
            </a:r>
          </a:p>
        </p:txBody>
      </p:sp>
      <p:sp>
        <p:nvSpPr>
          <p:cNvPr id="3" name="Content Placeholder 3">
            <a:extLst>
              <a:ext uri="{FF2B5EF4-FFF2-40B4-BE49-F238E27FC236}">
                <a16:creationId xmlns:a16="http://schemas.microsoft.com/office/drawing/2014/main" id="{A14C3057-3BCC-F9A2-98D8-17DDB36F1823}"/>
              </a:ext>
            </a:extLst>
          </p:cNvPr>
          <p:cNvSpPr>
            <a:spLocks noGrp="1"/>
          </p:cNvSpPr>
          <p:nvPr>
            <p:ph sz="half" idx="16" hasCustomPrompt="1"/>
          </p:nvPr>
        </p:nvSpPr>
        <p:spPr>
          <a:xfrm>
            <a:off x="838200" y="2813049"/>
            <a:ext cx="3247662" cy="3238499"/>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52144"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4216396" y="895927"/>
            <a:ext cx="7137404" cy="5115889"/>
          </a:xfrm>
        </p:spPr>
        <p:txBody>
          <a:bodyPr>
            <a:normAutofit/>
          </a:bodyPr>
          <a:lstStyle>
            <a:lvl1pPr marL="0" indent="0" algn="ctr">
              <a:buNone/>
              <a:defRPr sz="2000"/>
            </a:lvl1pPr>
          </a:lstStyle>
          <a:p>
            <a:r>
              <a:rPr lang="en-US" dirty="0"/>
              <a:t>Click icon to add table</a:t>
            </a:r>
          </a:p>
        </p:txBody>
      </p:sp>
      <p:sp>
        <p:nvSpPr>
          <p:cNvPr id="10" name="Footer Placeholder 4">
            <a:extLst>
              <a:ext uri="{FF2B5EF4-FFF2-40B4-BE49-F238E27FC236}">
                <a16:creationId xmlns:a16="http://schemas.microsoft.com/office/drawing/2014/main" id="{5F91997C-538B-C8B9-14D7-31A1932F69C3}"/>
              </a:ext>
            </a:extLst>
          </p:cNvPr>
          <p:cNvSpPr>
            <a:spLocks noGrp="1"/>
          </p:cNvSpPr>
          <p:nvPr>
            <p:ph type="ftr" sz="quarter" idx="11"/>
          </p:nvPr>
        </p:nvSpPr>
        <p:spPr>
          <a:xfrm>
            <a:off x="731615" y="6356349"/>
            <a:ext cx="3819228" cy="365125"/>
          </a:xfrm>
        </p:spPr>
        <p:txBody>
          <a:bodyPr/>
          <a:lstStyle>
            <a:lvl1pPr algn="l">
              <a:defRPr sz="900"/>
            </a:lvl1pPr>
          </a:lstStyle>
          <a:p>
            <a:r>
              <a:rPr lang="en-US" dirty="0"/>
              <a:t>PRESENTATION TITLE</a:t>
            </a:r>
          </a:p>
        </p:txBody>
      </p:sp>
      <p:sp>
        <p:nvSpPr>
          <p:cNvPr id="11" name="Slide Number Placeholder 5">
            <a:extLst>
              <a:ext uri="{FF2B5EF4-FFF2-40B4-BE49-F238E27FC236}">
                <a16:creationId xmlns:a16="http://schemas.microsoft.com/office/drawing/2014/main" id="{1F777EF4-982E-9337-7E82-31DC723C1273}"/>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grpSp>
        <p:nvGrpSpPr>
          <p:cNvPr id="14" name="Group 13">
            <a:extLst>
              <a:ext uri="{FF2B5EF4-FFF2-40B4-BE49-F238E27FC236}">
                <a16:creationId xmlns:a16="http://schemas.microsoft.com/office/drawing/2014/main" id="{E34303BA-AFB6-0E22-486F-785994E3B7B1}"/>
              </a:ext>
              <a:ext uri="{C183D7F6-B498-43B3-948B-1728B52AA6E4}">
                <adec:decorative xmlns:adec="http://schemas.microsoft.com/office/drawing/2017/decorative" val="1"/>
              </a:ext>
            </a:extLst>
          </p:cNvPr>
          <p:cNvGrpSpPr/>
          <p:nvPr userDrawn="1"/>
        </p:nvGrpSpPr>
        <p:grpSpPr>
          <a:xfrm>
            <a:off x="0" y="0"/>
            <a:ext cx="2327564" cy="1505528"/>
            <a:chOff x="0" y="0"/>
            <a:chExt cx="2238376" cy="3105150"/>
          </a:xfrm>
        </p:grpSpPr>
        <p:cxnSp>
          <p:nvCxnSpPr>
            <p:cNvPr id="15" name="Straight Connector 14">
              <a:extLst>
                <a:ext uri="{FF2B5EF4-FFF2-40B4-BE49-F238E27FC236}">
                  <a16:creationId xmlns:a16="http://schemas.microsoft.com/office/drawing/2014/main" id="{F66E3A08-02EB-7B54-5089-E7A7F19FD725}"/>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814F9BE5-00B2-ADDF-771C-AB098B36C820}"/>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28081630"/>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838200" y="337192"/>
            <a:ext cx="5655197" cy="1997867"/>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838200" y="2705177"/>
            <a:ext cx="5733772" cy="448990"/>
          </a:xfrm>
        </p:spPr>
        <p:txBody>
          <a:bodyPr anchor="ctr">
            <a:no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hasCustomPrompt="1"/>
          </p:nvPr>
        </p:nvSpPr>
        <p:spPr>
          <a:xfrm>
            <a:off x="838199" y="3154166"/>
            <a:ext cx="5733773" cy="3032733"/>
          </a:xfrm>
        </p:spPr>
        <p:txBody>
          <a:bodyPr>
            <a:normAutofit/>
          </a:bodyPr>
          <a:lstStyle>
            <a:lvl1pPr marL="285750" indent="-285750">
              <a:lnSpc>
                <a:spcPct val="100000"/>
              </a:lnSpc>
              <a:buFont typeface="Arial" panose="020B0604020202020204" pitchFamily="34" charset="0"/>
              <a:buChar char="•"/>
              <a:defRPr sz="1800" spc="50" baseline="0"/>
            </a:lvl1pPr>
            <a:lvl2pPr marL="742950" indent="-285750">
              <a:lnSpc>
                <a:spcPct val="100000"/>
              </a:lnSpc>
              <a:buFont typeface="Arial" panose="020B0604020202020204" pitchFamily="34" charset="0"/>
              <a:buChar char="•"/>
              <a:defRPr sz="1800" spc="50" baseline="0"/>
            </a:lvl2pPr>
            <a:lvl3pPr marL="1200150" indent="-285750">
              <a:lnSpc>
                <a:spcPct val="100000"/>
              </a:lnSpc>
              <a:buFont typeface="Arial" panose="020B0604020202020204" pitchFamily="34" charset="0"/>
              <a:buChar char="•"/>
              <a:defRPr sz="1800" spc="50" baseline="0"/>
            </a:lvl3pPr>
            <a:lvl4pPr marL="1657350" indent="-285750">
              <a:lnSpc>
                <a:spcPct val="100000"/>
              </a:lnSpc>
              <a:buFont typeface="Arial" panose="020B0604020202020204" pitchFamily="34" charset="0"/>
              <a:buChar char="•"/>
              <a:defRPr sz="1800" spc="50" baseline="0"/>
            </a:lvl4pPr>
            <a:lvl5pPr marL="2114550" indent="-285750">
              <a:lnSpc>
                <a:spcPct val="100000"/>
              </a:lnSpc>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887108" y="2705177"/>
            <a:ext cx="3943627" cy="448989"/>
          </a:xfrm>
        </p:spPr>
        <p:txBody>
          <a:bodyPr anchor="ctr">
            <a:no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7" name="Content Placeholder 3">
            <a:extLst>
              <a:ext uri="{FF2B5EF4-FFF2-40B4-BE49-F238E27FC236}">
                <a16:creationId xmlns:a16="http://schemas.microsoft.com/office/drawing/2014/main" id="{0120DFF5-B64A-9744-4500-1D7BBA19BF1C}"/>
              </a:ext>
            </a:extLst>
          </p:cNvPr>
          <p:cNvSpPr>
            <a:spLocks noGrp="1"/>
          </p:cNvSpPr>
          <p:nvPr>
            <p:ph sz="half" idx="14" hasCustomPrompt="1"/>
          </p:nvPr>
        </p:nvSpPr>
        <p:spPr>
          <a:xfrm>
            <a:off x="7887107" y="3164867"/>
            <a:ext cx="3943627" cy="3032733"/>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52144"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a:xfrm>
            <a:off x="843986" y="6356350"/>
            <a:ext cx="4114800" cy="365125"/>
          </a:xfrm>
        </p:spPr>
        <p:txBody>
          <a:bodyPr/>
          <a:lstStyle>
            <a:lvl1pPr algn="l">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pic>
        <p:nvPicPr>
          <p:cNvPr id="13" name="Graphic 12">
            <a:extLst>
              <a:ext uri="{FF2B5EF4-FFF2-40B4-BE49-F238E27FC236}">
                <a16:creationId xmlns:a16="http://schemas.microsoft.com/office/drawing/2014/main" id="{E0588715-35AD-8BE1-A5FC-E28BDD3854A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8645" t="319" r="28732" b="73496"/>
          <a:stretch/>
        </p:blipFill>
        <p:spPr>
          <a:xfrm rot="10800000" flipH="1">
            <a:off x="6308436" y="-11"/>
            <a:ext cx="5883564" cy="2366424"/>
          </a:xfrm>
          <a:prstGeom prst="rect">
            <a:avLst/>
          </a:prstGeom>
        </p:spPr>
      </p:pic>
    </p:spTree>
    <p:extLst>
      <p:ext uri="{BB962C8B-B14F-4D97-AF65-F5344CB8AC3E}">
        <p14:creationId xmlns:p14="http://schemas.microsoft.com/office/powerpoint/2010/main" val="24324519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2">
    <p:bg>
      <p:bgRef idx="1001">
        <a:schemeClr val="bg1"/>
      </p:bgRef>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544E9C70-0200-3C21-7766-CB9EA5FBFA88}"/>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1" name="Straight Connector 10">
              <a:extLst>
                <a:ext uri="{FF2B5EF4-FFF2-40B4-BE49-F238E27FC236}">
                  <a16:creationId xmlns:a16="http://schemas.microsoft.com/office/drawing/2014/main" id="{1D5E4B16-2071-DEE9-BE53-F35AFBEFCA57}"/>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1CB2B071-0355-D550-18A8-9D515CA1698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a:xfrm>
            <a:off x="838200" y="353550"/>
            <a:ext cx="10515600" cy="1325563"/>
          </a:xfrm>
        </p:spPr>
        <p:txBody>
          <a:bodyPr anchor="b">
            <a:normAutofit/>
          </a:bodyPr>
          <a:lstStyle>
            <a:lvl1pPr algn="ctr">
              <a:defRPr lang="en-US" sz="2800" kern="1200" spc="150" baseline="0" dirty="0">
                <a:solidFill>
                  <a:schemeClr val="tx1"/>
                </a:solidFill>
                <a:latin typeface="+mj-lt"/>
                <a:ea typeface="+mj-ea"/>
                <a:cs typeface="+mj-cs"/>
              </a:defRPr>
            </a:lvl1pPr>
          </a:lstStyle>
          <a:p>
            <a:r>
              <a:rPr lang="en-US" dirty="0"/>
              <a:t>CLICK TO add title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570963"/>
          </a:xfrm>
        </p:spPr>
        <p:txBody>
          <a:bodyPr>
            <a:normAutofit/>
          </a:bodyPr>
          <a:lstStyle>
            <a:lvl1pPr marL="0" indent="0" algn="ctr">
              <a:buNone/>
              <a:defRPr sz="2000"/>
            </a:lvl1pPr>
          </a:lstStyle>
          <a:p>
            <a:r>
              <a:rPr lang="en-US" dirty="0"/>
              <a:t>Click icon to add table</a:t>
            </a:r>
          </a:p>
        </p:txBody>
      </p:sp>
      <p:sp>
        <p:nvSpPr>
          <p:cNvPr id="6" name="Footer Placeholder 4">
            <a:extLst>
              <a:ext uri="{FF2B5EF4-FFF2-40B4-BE49-F238E27FC236}">
                <a16:creationId xmlns:a16="http://schemas.microsoft.com/office/drawing/2014/main" id="{BFB554B2-4C33-2975-9F27-94B8AE71DF13}"/>
              </a:ext>
            </a:extLst>
          </p:cNvPr>
          <p:cNvSpPr>
            <a:spLocks noGrp="1"/>
          </p:cNvSpPr>
          <p:nvPr>
            <p:ph type="ftr" sz="quarter" idx="11"/>
          </p:nvPr>
        </p:nvSpPr>
        <p:spPr>
          <a:xfrm>
            <a:off x="838200" y="6356349"/>
            <a:ext cx="3819228" cy="365125"/>
          </a:xfrm>
        </p:spPr>
        <p:txBody>
          <a:bodyPr/>
          <a:lstStyle>
            <a:lvl1pPr algn="l">
              <a:defRPr sz="900"/>
            </a:lvl1pPr>
          </a:lstStyle>
          <a:p>
            <a:r>
              <a:rPr lang="en-US" dirty="0"/>
              <a:t>PRESENTATION TITLE</a:t>
            </a:r>
          </a:p>
        </p:txBody>
      </p:sp>
      <p:sp>
        <p:nvSpPr>
          <p:cNvPr id="7" name="Slide Number Placeholder 5">
            <a:extLst>
              <a:ext uri="{FF2B5EF4-FFF2-40B4-BE49-F238E27FC236}">
                <a16:creationId xmlns:a16="http://schemas.microsoft.com/office/drawing/2014/main" id="{503C6776-E983-2BA3-1054-75996FE0FD22}"/>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600" spc="150" baseline="0">
                <a:solidFill>
                  <a:schemeClr val="bg1"/>
                </a:solidFill>
              </a:defRPr>
            </a:lvl1pPr>
          </a:lstStyle>
          <a:p>
            <a:r>
              <a:rPr lang="en-US" dirty="0"/>
              <a:t>CLICK TO add title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hasCustomPrompt="1"/>
          </p:nvPr>
        </p:nvSpPr>
        <p:spPr>
          <a:xfrm>
            <a:off x="4267200" y="3238103"/>
            <a:ext cx="4179570" cy="2850181"/>
          </a:xfrm>
        </p:spPr>
        <p:txBody>
          <a:bodyPr>
            <a:normAutofit/>
          </a:bodyPr>
          <a:lstStyle>
            <a:lvl1pPr marL="0" indent="0" algn="l">
              <a:lnSpc>
                <a:spcPct val="150000"/>
              </a:lnSpc>
              <a:buNone/>
              <a:defRPr sz="18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pic>
        <p:nvPicPr>
          <p:cNvPr id="6" name="Graphic 5">
            <a:extLst>
              <a:ext uri="{FF2B5EF4-FFF2-40B4-BE49-F238E27FC236}">
                <a16:creationId xmlns:a16="http://schemas.microsoft.com/office/drawing/2014/main" id="{ED3361C9-310A-4255-A94E-B77588962DA5}"/>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4267200" y="6356350"/>
            <a:ext cx="4179570" cy="365125"/>
          </a:xfrm>
        </p:spPr>
        <p:txBody>
          <a:bodyPr/>
          <a:lstStyle>
            <a:lvl1pPr algn="l">
              <a:defRPr sz="900"/>
            </a:lvl1pPr>
          </a:lstStyle>
          <a:p>
            <a:r>
              <a:rPr lang="en-US" dirty="0"/>
              <a:t>PRESENTATION TITLE</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1291140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p:blipFill>
        <p:spPr>
          <a:xfrm>
            <a:off x="4229100" y="0"/>
            <a:ext cx="7962901"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1020445"/>
            <a:ext cx="2895600" cy="1325563"/>
          </a:xfrm>
        </p:spPr>
        <p:txBody>
          <a:bodyPr anchor="b">
            <a:normAutofit/>
          </a:bodyPr>
          <a:lstStyle>
            <a:lvl1pPr>
              <a:defRPr sz="2800" spc="150" baseline="0">
                <a:solidFill>
                  <a:schemeClr val="bg1"/>
                </a:solidFill>
              </a:defRPr>
            </a:lvl1pPr>
          </a:lstStyle>
          <a:p>
            <a:r>
              <a:rPr lang="en-US" dirty="0"/>
              <a:t>CLICK TO add title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hasCustomPrompt="1"/>
          </p:nvPr>
        </p:nvSpPr>
        <p:spPr>
          <a:xfrm>
            <a:off x="1333500" y="2674013"/>
            <a:ext cx="2895600" cy="3269589"/>
          </a:xfrm>
        </p:spPr>
        <p:txBody>
          <a:bodyPr>
            <a:normAutofit/>
          </a:bodyPr>
          <a:lstStyle>
            <a:lvl1pPr marL="0" indent="0">
              <a:lnSpc>
                <a:spcPct val="140000"/>
              </a:lnSpc>
              <a:spcBef>
                <a:spcPts val="1000"/>
              </a:spcBef>
              <a:buNone/>
              <a:defRPr sz="1800">
                <a:solidFill>
                  <a:schemeClr val="bg1"/>
                </a:solidFill>
              </a:defRPr>
            </a:lvl1pPr>
            <a:lvl2pPr marL="457200" indent="0">
              <a:lnSpc>
                <a:spcPct val="140000"/>
              </a:lnSpc>
              <a:spcBef>
                <a:spcPts val="1000"/>
              </a:spcBef>
              <a:buNone/>
              <a:defRPr sz="1800">
                <a:solidFill>
                  <a:schemeClr val="bg1"/>
                </a:solidFill>
              </a:defRPr>
            </a:lvl2pPr>
            <a:lvl3pPr marL="914400" indent="0">
              <a:lnSpc>
                <a:spcPct val="140000"/>
              </a:lnSpc>
              <a:spcBef>
                <a:spcPts val="1000"/>
              </a:spcBef>
              <a:buNone/>
              <a:defRPr sz="1800">
                <a:solidFill>
                  <a:schemeClr val="bg1"/>
                </a:solidFill>
              </a:defRPr>
            </a:lvl3pPr>
            <a:lvl4pPr marL="1371600" indent="0">
              <a:lnSpc>
                <a:spcPct val="140000"/>
              </a:lnSpc>
              <a:spcBef>
                <a:spcPts val="1000"/>
              </a:spcBef>
              <a:buNone/>
              <a:defRPr sz="1800">
                <a:solidFill>
                  <a:schemeClr val="bg1"/>
                </a:solidFill>
              </a:defRPr>
            </a:lvl4pPr>
            <a:lvl5pPr marL="1828800" indent="0">
              <a:lnSpc>
                <a:spcPct val="140000"/>
              </a:lnSpc>
              <a:spcBef>
                <a:spcPts val="1000"/>
              </a:spcBef>
              <a:buNone/>
              <a:defRPr sz="1800">
                <a:solidFill>
                  <a:schemeClr val="bg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1333500" y="6356349"/>
            <a:ext cx="3819228" cy="365125"/>
          </a:xfrm>
        </p:spPr>
        <p:txBody>
          <a:bodyPr/>
          <a:lstStyle>
            <a:lvl1pPr algn="l">
              <a:defRPr sz="900"/>
            </a:lvl1pPr>
          </a:lstStyle>
          <a:p>
            <a:r>
              <a:rPr lang="en-US" dirty="0"/>
              <a:t>PRESENTATION TITLE</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82124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Break 1">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487018"/>
            <a:ext cx="4179570" cy="3377354"/>
          </a:xfrm>
        </p:spPr>
        <p:txBody>
          <a:bodyPr anchor="b">
            <a:noAutofit/>
          </a:bodyPr>
          <a:lstStyle>
            <a:lvl1pPr algn="l">
              <a:defRPr sz="3600" spc="150" baseline="0">
                <a:solidFill>
                  <a:schemeClr val="tx1"/>
                </a:solidFill>
              </a:defRPr>
            </a:lvl1pPr>
          </a:lstStyle>
          <a:p>
            <a:r>
              <a:rPr lang="en-US" dirty="0"/>
              <a:t>CLICK TO add title</a:t>
            </a:r>
          </a:p>
        </p:txBody>
      </p:sp>
      <p:grpSp>
        <p:nvGrpSpPr>
          <p:cNvPr id="4" name="Group 3">
            <a:extLst>
              <a:ext uri="{FF2B5EF4-FFF2-40B4-BE49-F238E27FC236}">
                <a16:creationId xmlns:a16="http://schemas.microsoft.com/office/drawing/2014/main" id="{4A96E214-6A61-C8A7-B1DB-C8C260C13441}"/>
              </a:ext>
              <a:ext uri="{C183D7F6-B498-43B3-948B-1728B52AA6E4}">
                <adec:decorative xmlns:adec="http://schemas.microsoft.com/office/drawing/2017/decorative" val="1"/>
              </a:ext>
            </a:extLst>
          </p:cNvPr>
          <p:cNvGrpSpPr/>
          <p:nvPr userDrawn="1"/>
        </p:nvGrpSpPr>
        <p:grpSpPr>
          <a:xfrm>
            <a:off x="0" y="0"/>
            <a:ext cx="6557818" cy="6858000"/>
            <a:chOff x="0" y="0"/>
            <a:chExt cx="4762501" cy="5186363"/>
          </a:xfrm>
        </p:grpSpPr>
        <p:cxnSp>
          <p:nvCxnSpPr>
            <p:cNvPr id="5" name="Straight Connector 4">
              <a:extLst>
                <a:ext uri="{FF2B5EF4-FFF2-40B4-BE49-F238E27FC236}">
                  <a16:creationId xmlns:a16="http://schemas.microsoft.com/office/drawing/2014/main" id="{A18BC1BC-99D6-D9F4-19F9-AAE722E2AE61}"/>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816F797-248B-2C75-29B9-DB65A809D47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2825017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2">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487680"/>
            <a:ext cx="4179570" cy="3376691"/>
          </a:xfrm>
        </p:spPr>
        <p:txBody>
          <a:bodyPr anchor="b">
            <a:noAutofit/>
          </a:bodyPr>
          <a:lstStyle>
            <a:lvl1pPr algn="l">
              <a:defRPr sz="3600" spc="150" baseline="0">
                <a:solidFill>
                  <a:schemeClr val="bg1"/>
                </a:solidFill>
              </a:defRPr>
            </a:lvl1pPr>
          </a:lstStyle>
          <a:p>
            <a:r>
              <a:rPr lang="en-US" dirty="0"/>
              <a:t>CLICK TO add title</a:t>
            </a:r>
          </a:p>
        </p:txBody>
      </p:sp>
      <p:cxnSp>
        <p:nvCxnSpPr>
          <p:cNvPr id="7" name="Straight Connector 6">
            <a:extLst>
              <a:ext uri="{FF2B5EF4-FFF2-40B4-BE49-F238E27FC236}">
                <a16:creationId xmlns:a16="http://schemas.microsoft.com/office/drawing/2014/main" id="{5D8E94DD-0F7B-3F92-58EA-5F06D557BF40}"/>
              </a:ext>
              <a:ext uri="{C183D7F6-B498-43B3-948B-1728B52AA6E4}">
                <adec:decorative xmlns:adec="http://schemas.microsoft.com/office/drawing/2017/decorative" val="1"/>
              </a:ext>
            </a:extLst>
          </p:cNvPr>
          <p:cNvCxnSpPr>
            <a:cxnSpLocks/>
          </p:cNvCxnSpPr>
          <p:nvPr userDrawn="1"/>
        </p:nvCxnSpPr>
        <p:spPr>
          <a:xfrm>
            <a:off x="3990667" y="0"/>
            <a:ext cx="1126278" cy="251229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9" name="Picture Placeholder 8">
            <a:extLst>
              <a:ext uri="{FF2B5EF4-FFF2-40B4-BE49-F238E27FC236}">
                <a16:creationId xmlns:a16="http://schemas.microsoft.com/office/drawing/2014/main" id="{419F5397-34DB-BC88-ADF5-AA470A06FE50}"/>
              </a:ext>
            </a:extLst>
          </p:cNvPr>
          <p:cNvSpPr>
            <a:spLocks noGrp="1"/>
          </p:cNvSpPr>
          <p:nvPr>
            <p:ph type="pic" sz="quarter" idx="10"/>
          </p:nvPr>
        </p:nvSpPr>
        <p:spPr>
          <a:xfrm>
            <a:off x="0" y="-5080"/>
            <a:ext cx="6576291" cy="6872605"/>
          </a:xfrm>
          <a:custGeom>
            <a:avLst/>
            <a:gdLst>
              <a:gd name="connsiteX0" fmla="*/ 0 w 6576291"/>
              <a:gd name="connsiteY0" fmla="*/ 0 h 6867525"/>
              <a:gd name="connsiteX1" fmla="*/ 6576291 w 6576291"/>
              <a:gd name="connsiteY1" fmla="*/ 0 h 6867525"/>
              <a:gd name="connsiteX2" fmla="*/ 6576291 w 6576291"/>
              <a:gd name="connsiteY2" fmla="*/ 6867525 h 6867525"/>
              <a:gd name="connsiteX3" fmla="*/ 0 w 6576291"/>
              <a:gd name="connsiteY3" fmla="*/ 6867525 h 6867525"/>
              <a:gd name="connsiteX4" fmla="*/ 0 w 6576291"/>
              <a:gd name="connsiteY4" fmla="*/ 0 h 6867525"/>
              <a:gd name="connsiteX0" fmla="*/ 0 w 6576291"/>
              <a:gd name="connsiteY0" fmla="*/ 5080 h 6872605"/>
              <a:gd name="connsiteX1" fmla="*/ 3604491 w 6576291"/>
              <a:gd name="connsiteY1" fmla="*/ 0 h 6872605"/>
              <a:gd name="connsiteX2" fmla="*/ 6576291 w 6576291"/>
              <a:gd name="connsiteY2" fmla="*/ 6872605 h 6872605"/>
              <a:gd name="connsiteX3" fmla="*/ 0 w 6576291"/>
              <a:gd name="connsiteY3" fmla="*/ 6872605 h 6872605"/>
              <a:gd name="connsiteX4" fmla="*/ 0 w 6576291"/>
              <a:gd name="connsiteY4" fmla="*/ 5080 h 6872605"/>
              <a:gd name="connsiteX0" fmla="*/ 0 w 6576291"/>
              <a:gd name="connsiteY0" fmla="*/ 0 h 6867525"/>
              <a:gd name="connsiteX1" fmla="*/ 3624811 w 6576291"/>
              <a:gd name="connsiteY1" fmla="*/ 10160 h 6867525"/>
              <a:gd name="connsiteX2" fmla="*/ 6576291 w 6576291"/>
              <a:gd name="connsiteY2" fmla="*/ 6867525 h 6867525"/>
              <a:gd name="connsiteX3" fmla="*/ 0 w 6576291"/>
              <a:gd name="connsiteY3" fmla="*/ 6867525 h 6867525"/>
              <a:gd name="connsiteX4" fmla="*/ 0 w 6576291"/>
              <a:gd name="connsiteY4" fmla="*/ 0 h 6867525"/>
              <a:gd name="connsiteX0" fmla="*/ 0 w 6576291"/>
              <a:gd name="connsiteY0" fmla="*/ 5080 h 6872605"/>
              <a:gd name="connsiteX1" fmla="*/ 3629891 w 6576291"/>
              <a:gd name="connsiteY1" fmla="*/ 0 h 6872605"/>
              <a:gd name="connsiteX2" fmla="*/ 6576291 w 6576291"/>
              <a:gd name="connsiteY2" fmla="*/ 6872605 h 6872605"/>
              <a:gd name="connsiteX3" fmla="*/ 0 w 6576291"/>
              <a:gd name="connsiteY3" fmla="*/ 6872605 h 6872605"/>
              <a:gd name="connsiteX4" fmla="*/ 0 w 6576291"/>
              <a:gd name="connsiteY4" fmla="*/ 5080 h 68726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76291" h="6872605">
                <a:moveTo>
                  <a:pt x="0" y="5080"/>
                </a:moveTo>
                <a:lnTo>
                  <a:pt x="3629891" y="0"/>
                </a:lnTo>
                <a:lnTo>
                  <a:pt x="6576291" y="6872605"/>
                </a:lnTo>
                <a:lnTo>
                  <a:pt x="0" y="6872605"/>
                </a:lnTo>
                <a:lnTo>
                  <a:pt x="0" y="5080"/>
                </a:lnTo>
                <a:close/>
              </a:path>
            </a:pathLst>
          </a:custGeom>
        </p:spPr>
        <p:txBody>
          <a:bodyPr lIns="182880" tIns="182880" bIns="91440">
            <a:normAutofit/>
          </a:bodyPr>
          <a:lstStyle>
            <a:lvl1pPr marL="0" indent="0">
              <a:buNone/>
              <a:defRPr sz="2000">
                <a:solidFill>
                  <a:schemeClr val="bg1"/>
                </a:solidFill>
              </a:defRPr>
            </a:lvl1pPr>
          </a:lstStyle>
          <a:p>
            <a:r>
              <a:rPr lang="en-US" dirty="0"/>
              <a:t>Click icon to add picture</a:t>
            </a:r>
          </a:p>
        </p:txBody>
      </p:sp>
    </p:spTree>
    <p:extLst>
      <p:ext uri="{BB962C8B-B14F-4D97-AF65-F5344CB8AC3E}">
        <p14:creationId xmlns:p14="http://schemas.microsoft.com/office/powerpoint/2010/main" val="37540186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22318" y="268360"/>
            <a:ext cx="7288282" cy="2121177"/>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3" name="Content Placeholder 3">
            <a:extLst>
              <a:ext uri="{FF2B5EF4-FFF2-40B4-BE49-F238E27FC236}">
                <a16:creationId xmlns:a16="http://schemas.microsoft.com/office/drawing/2014/main" id="{EAC9D25F-5B3D-F5B2-5D02-C6BC6AA8987B}"/>
              </a:ext>
            </a:extLst>
          </p:cNvPr>
          <p:cNvSpPr>
            <a:spLocks noGrp="1"/>
          </p:cNvSpPr>
          <p:nvPr>
            <p:ph sz="half" idx="2" hasCustomPrompt="1"/>
          </p:nvPr>
        </p:nvSpPr>
        <p:spPr>
          <a:xfrm>
            <a:off x="1322388" y="2763078"/>
            <a:ext cx="7288212" cy="3407051"/>
          </a:xfrm>
        </p:spPr>
        <p:txBody>
          <a:bodyPr>
            <a:normAutofit/>
          </a:bodyPr>
          <a:lstStyle>
            <a:lvl1pPr marL="0" indent="0">
              <a:lnSpc>
                <a:spcPct val="100000"/>
              </a:lnSpc>
              <a:buFont typeface="Arial" panose="020B0604020202020204" pitchFamily="34" charset="0"/>
              <a:buNone/>
              <a:defRPr sz="1800" b="1"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9" name="Group 8">
            <a:extLst>
              <a:ext uri="{FF2B5EF4-FFF2-40B4-BE49-F238E27FC236}">
                <a16:creationId xmlns:a16="http://schemas.microsoft.com/office/drawing/2014/main" id="{18E16CF1-2502-F2F0-2C27-2DD7979033E2}"/>
              </a:ext>
              <a:ext uri="{C183D7F6-B498-43B3-948B-1728B52AA6E4}">
                <adec:decorative xmlns:adec="http://schemas.microsoft.com/office/drawing/2017/decorative" val="1"/>
              </a:ext>
            </a:extLst>
          </p:cNvPr>
          <p:cNvGrpSpPr/>
          <p:nvPr userDrawn="1"/>
        </p:nvGrpSpPr>
        <p:grpSpPr>
          <a:xfrm>
            <a:off x="9096374" y="-25401"/>
            <a:ext cx="3095625" cy="6883401"/>
            <a:chOff x="9096375" y="-25401"/>
            <a:chExt cx="3095625" cy="6883401"/>
          </a:xfrm>
        </p:grpSpPr>
        <p:cxnSp>
          <p:nvCxnSpPr>
            <p:cNvPr id="10" name="Straight Connector 9">
              <a:extLst>
                <a:ext uri="{FF2B5EF4-FFF2-40B4-BE49-F238E27FC236}">
                  <a16:creationId xmlns:a16="http://schemas.microsoft.com/office/drawing/2014/main" id="{6322A6FB-333C-65AE-23D8-08BCEA174D43}"/>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162BB247-4598-A983-DEBF-6F042C1DB0BC}"/>
                </a:ext>
              </a:extLst>
            </p:cNvPr>
            <p:cNvCxnSpPr>
              <a:cxnSpLocks/>
            </p:cNvCxnSpPr>
            <p:nvPr userDrawn="1"/>
          </p:nvCxnSpPr>
          <p:spPr>
            <a:xfrm flipH="1">
              <a:off x="9381744" y="-25401"/>
              <a:ext cx="2810256" cy="688340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2" name="Straight Connector 11">
            <a:extLst>
              <a:ext uri="{FF2B5EF4-FFF2-40B4-BE49-F238E27FC236}">
                <a16:creationId xmlns:a16="http://schemas.microsoft.com/office/drawing/2014/main" id="{34E84FEE-D475-A71D-7996-5925602ECF9A}"/>
              </a:ext>
              <a:ext uri="{C183D7F6-B498-43B3-948B-1728B52AA6E4}">
                <adec:decorative xmlns:adec="http://schemas.microsoft.com/office/drawing/2017/decorative" val="1"/>
              </a:ext>
            </a:extLst>
          </p:cNvPr>
          <p:cNvCxnSpPr>
            <a:cxnSpLocks/>
          </p:cNvCxnSpPr>
          <p:nvPr userDrawn="1"/>
        </p:nvCxnSpPr>
        <p:spPr>
          <a:xfrm rot="10800000" flipH="1">
            <a:off x="-1" y="-25403"/>
            <a:ext cx="1210573" cy="204816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Footer Placeholder 4">
            <a:extLst>
              <a:ext uri="{FF2B5EF4-FFF2-40B4-BE49-F238E27FC236}">
                <a16:creationId xmlns:a16="http://schemas.microsoft.com/office/drawing/2014/main" id="{7459776D-4049-CB00-C321-0627C169BC51}"/>
              </a:ext>
            </a:extLst>
          </p:cNvPr>
          <p:cNvSpPr>
            <a:spLocks noGrp="1"/>
          </p:cNvSpPr>
          <p:nvPr>
            <p:ph type="ftr" sz="quarter" idx="11"/>
          </p:nvPr>
        </p:nvSpPr>
        <p:spPr>
          <a:xfrm>
            <a:off x="1333500" y="6356349"/>
            <a:ext cx="3819228" cy="365125"/>
          </a:xfrm>
        </p:spPr>
        <p:txBody>
          <a:bodyPr/>
          <a:lstStyle>
            <a:lvl1pPr algn="l">
              <a:defRPr sz="900"/>
            </a:lvl1pPr>
          </a:lstStyle>
          <a:p>
            <a:r>
              <a:rPr lang="en-US" dirty="0"/>
              <a:t>PRESENTATION TITLE</a:t>
            </a:r>
          </a:p>
        </p:txBody>
      </p:sp>
      <p:sp>
        <p:nvSpPr>
          <p:cNvPr id="16" name="Slide Number Placeholder 5">
            <a:extLst>
              <a:ext uri="{FF2B5EF4-FFF2-40B4-BE49-F238E27FC236}">
                <a16:creationId xmlns:a16="http://schemas.microsoft.com/office/drawing/2014/main" id="{EDE114AF-34C6-A062-7340-858BC27DA264}"/>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42497359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Break 3">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406400"/>
            <a:ext cx="4179570" cy="3457971"/>
          </a:xfrm>
        </p:spPr>
        <p:txBody>
          <a:bodyPr anchor="b">
            <a:noAutofit/>
          </a:bodyPr>
          <a:lstStyle>
            <a:lvl1pPr algn="l">
              <a:defRPr sz="3600" spc="150" baseline="0">
                <a:solidFill>
                  <a:schemeClr val="bg1"/>
                </a:solidFill>
              </a:defRPr>
            </a:lvl1pPr>
          </a:lstStyle>
          <a:p>
            <a:r>
              <a:rPr lang="en-US" dirty="0"/>
              <a:t>CLICK TO add title</a:t>
            </a:r>
          </a:p>
        </p:txBody>
      </p:sp>
      <p:pic>
        <p:nvPicPr>
          <p:cNvPr id="4" name="Graphic 3">
            <a:extLst>
              <a:ext uri="{FF2B5EF4-FFF2-40B4-BE49-F238E27FC236}">
                <a16:creationId xmlns:a16="http://schemas.microsoft.com/office/drawing/2014/main" id="{5E045004-3604-59DC-13E0-7A0B2DF78C4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4403296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1">
    <p:bg>
      <p:bgPr>
        <a:solidFill>
          <a:schemeClr val="accent1"/>
        </a:solidFill>
        <a:effectLst/>
      </p:bgPr>
    </p:bg>
    <p:spTree>
      <p:nvGrpSpPr>
        <p:cNvPr id="1" name=""/>
        <p:cNvGrpSpPr/>
        <p:nvPr/>
      </p:nvGrpSpPr>
      <p:grpSpPr>
        <a:xfrm>
          <a:off x="0" y="0"/>
          <a:ext cx="0" cy="0"/>
          <a:chOff x="0" y="0"/>
          <a:chExt cx="0" cy="0"/>
        </a:xfrm>
      </p:grpSpPr>
      <p:pic>
        <p:nvPicPr>
          <p:cNvPr id="10" name="Graphic 9">
            <a:extLst>
              <a:ext uri="{FF2B5EF4-FFF2-40B4-BE49-F238E27FC236}">
                <a16:creationId xmlns:a16="http://schemas.microsoft.com/office/drawing/2014/main" id="{955F7B05-9431-1FBA-415D-6CF2DF562B97}"/>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093633" cy="3912394"/>
          </a:xfrm>
          <a:prstGeom prst="rect">
            <a:avLst/>
          </a:prstGeom>
        </p:spPr>
      </p:pic>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568961"/>
            <a:ext cx="8420100" cy="1780860"/>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97255"/>
            <a:ext cx="3924300" cy="464499"/>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7" name="Content Placeholder 3">
            <a:extLst>
              <a:ext uri="{FF2B5EF4-FFF2-40B4-BE49-F238E27FC236}">
                <a16:creationId xmlns:a16="http://schemas.microsoft.com/office/drawing/2014/main" id="{07FF22E3-5928-787E-B062-FA18127D3BD9}"/>
              </a:ext>
            </a:extLst>
          </p:cNvPr>
          <p:cNvSpPr>
            <a:spLocks noGrp="1"/>
          </p:cNvSpPr>
          <p:nvPr>
            <p:ph sz="half" idx="13" hasCustomPrompt="1"/>
          </p:nvPr>
        </p:nvSpPr>
        <p:spPr>
          <a:xfrm>
            <a:off x="2933700" y="3251596"/>
            <a:ext cx="3943627" cy="3234264"/>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97255"/>
            <a:ext cx="3943627" cy="464499"/>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9" name="Content Placeholder 3">
            <a:extLst>
              <a:ext uri="{FF2B5EF4-FFF2-40B4-BE49-F238E27FC236}">
                <a16:creationId xmlns:a16="http://schemas.microsoft.com/office/drawing/2014/main" id="{178E4D0B-96F1-45F3-6B2A-5FA31A37257F}"/>
              </a:ext>
            </a:extLst>
          </p:cNvPr>
          <p:cNvSpPr>
            <a:spLocks noGrp="1"/>
          </p:cNvSpPr>
          <p:nvPr>
            <p:ph sz="half" idx="14" hasCustomPrompt="1"/>
          </p:nvPr>
        </p:nvSpPr>
        <p:spPr>
          <a:xfrm>
            <a:off x="7410173" y="3251595"/>
            <a:ext cx="3943627" cy="3234264"/>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Footer Placeholder 4">
            <a:extLst>
              <a:ext uri="{FF2B5EF4-FFF2-40B4-BE49-F238E27FC236}">
                <a16:creationId xmlns:a16="http://schemas.microsoft.com/office/drawing/2014/main" id="{5F41582C-9AD2-F126-40F3-D43E77D158C8}"/>
              </a:ext>
            </a:extLst>
          </p:cNvPr>
          <p:cNvSpPr>
            <a:spLocks noGrp="1"/>
          </p:cNvSpPr>
          <p:nvPr>
            <p:ph type="ftr" sz="quarter" idx="11"/>
          </p:nvPr>
        </p:nvSpPr>
        <p:spPr>
          <a:xfrm>
            <a:off x="2969260" y="6356349"/>
            <a:ext cx="3819228" cy="365125"/>
          </a:xfrm>
        </p:spPr>
        <p:txBody>
          <a:bodyPr/>
          <a:lstStyle>
            <a:lvl1pPr algn="l">
              <a:defRPr sz="900"/>
            </a:lvl1pPr>
          </a:lstStyle>
          <a:p>
            <a:r>
              <a:rPr lang="en-US" dirty="0"/>
              <a:t>PRESENTATION TITLE</a:t>
            </a:r>
          </a:p>
        </p:txBody>
      </p:sp>
      <p:sp>
        <p:nvSpPr>
          <p:cNvPr id="14" name="Slide Number Placeholder 5">
            <a:extLst>
              <a:ext uri="{FF2B5EF4-FFF2-40B4-BE49-F238E27FC236}">
                <a16:creationId xmlns:a16="http://schemas.microsoft.com/office/drawing/2014/main" id="{341F76B1-7BEF-7A88-1394-1164BFF082E5}"/>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840127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2">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341120" y="558801"/>
            <a:ext cx="9953308" cy="1780860"/>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grpSp>
        <p:nvGrpSpPr>
          <p:cNvPr id="10" name="Group 9">
            <a:extLst>
              <a:ext uri="{FF2B5EF4-FFF2-40B4-BE49-F238E27FC236}">
                <a16:creationId xmlns:a16="http://schemas.microsoft.com/office/drawing/2014/main" id="{6A217F83-0BDB-C70B-29FE-2651DE191533}"/>
              </a:ext>
              <a:ext uri="{C183D7F6-B498-43B3-948B-1728B52AA6E4}">
                <adec:decorative xmlns:adec="http://schemas.microsoft.com/office/drawing/2017/decorative" val="1"/>
              </a:ext>
            </a:extLst>
          </p:cNvPr>
          <p:cNvGrpSpPr/>
          <p:nvPr userDrawn="1"/>
        </p:nvGrpSpPr>
        <p:grpSpPr>
          <a:xfrm>
            <a:off x="4429817" y="0"/>
            <a:ext cx="7762183" cy="2754814"/>
            <a:chOff x="7334250" y="0"/>
            <a:chExt cx="4857750" cy="1724025"/>
          </a:xfrm>
        </p:grpSpPr>
        <p:cxnSp>
          <p:nvCxnSpPr>
            <p:cNvPr id="11" name="Straight Connector 10">
              <a:extLst>
                <a:ext uri="{FF2B5EF4-FFF2-40B4-BE49-F238E27FC236}">
                  <a16:creationId xmlns:a16="http://schemas.microsoft.com/office/drawing/2014/main" id="{E0C62368-3F79-C078-7086-B23D2F5A09F8}"/>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609BDD71-BF2E-BDB0-A625-D8371AEA1CAB}"/>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5" name="Text Placeholder 2">
            <a:extLst>
              <a:ext uri="{FF2B5EF4-FFF2-40B4-BE49-F238E27FC236}">
                <a16:creationId xmlns:a16="http://schemas.microsoft.com/office/drawing/2014/main" id="{83354B96-CD25-BE1C-8CA2-3825F820B759}"/>
              </a:ext>
            </a:extLst>
          </p:cNvPr>
          <p:cNvSpPr>
            <a:spLocks noGrp="1"/>
          </p:cNvSpPr>
          <p:nvPr>
            <p:ph type="body" idx="1" hasCustomPrompt="1"/>
          </p:nvPr>
        </p:nvSpPr>
        <p:spPr>
          <a:xfrm>
            <a:off x="1341120" y="2960877"/>
            <a:ext cx="2722880" cy="351284"/>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5" name="Content Placeholder 3">
            <a:extLst>
              <a:ext uri="{FF2B5EF4-FFF2-40B4-BE49-F238E27FC236}">
                <a16:creationId xmlns:a16="http://schemas.microsoft.com/office/drawing/2014/main" id="{CDD81865-54C7-7674-4B2E-041D05C1D146}"/>
              </a:ext>
            </a:extLst>
          </p:cNvPr>
          <p:cNvSpPr>
            <a:spLocks noGrp="1"/>
          </p:cNvSpPr>
          <p:nvPr>
            <p:ph sz="half" idx="15" hasCustomPrompt="1"/>
          </p:nvPr>
        </p:nvSpPr>
        <p:spPr>
          <a:xfrm>
            <a:off x="1341120" y="3392035"/>
            <a:ext cx="2722880" cy="2907164"/>
          </a:xfrm>
        </p:spPr>
        <p:txBody>
          <a:bodyPr tIns="0">
            <a:normAutofit/>
          </a:bodyPr>
          <a:lstStyle>
            <a:lvl1pPr marL="283464" indent="-283464">
              <a:lnSpc>
                <a:spcPct val="100000"/>
              </a:lnSpc>
              <a:buFont typeface="+mj-lt"/>
              <a:buAutoNum type="arabicPeriod"/>
              <a:defRPr sz="1800" b="0" spc="50" baseline="0"/>
            </a:lvl1pPr>
            <a:lvl2pPr marL="566928" indent="-342900">
              <a:lnSpc>
                <a:spcPct val="100000"/>
              </a:lnSpc>
              <a:spcBef>
                <a:spcPts val="1000"/>
              </a:spcBef>
              <a:buFont typeface="+mj-lt"/>
              <a:buAutoNum type="alphaLcPeriod"/>
              <a:defRPr sz="1800" spc="50" baseline="0"/>
            </a:lvl2pPr>
            <a:lvl3pPr marL="850392" indent="-342900">
              <a:lnSpc>
                <a:spcPct val="100000"/>
              </a:lnSpc>
              <a:spcBef>
                <a:spcPts val="1000"/>
              </a:spcBef>
              <a:buFont typeface="+mj-lt"/>
              <a:buAutoNum type="arabicParenR"/>
              <a:defRPr sz="1800" spc="50" baseline="0"/>
            </a:lvl3pPr>
            <a:lvl4pPr marL="1042416" indent="-342900">
              <a:lnSpc>
                <a:spcPct val="100000"/>
              </a:lnSpc>
              <a:spcBef>
                <a:spcPts val="1000"/>
              </a:spcBef>
              <a:buFont typeface="+mj-lt"/>
              <a:buAutoNum type="alphaLcParenR"/>
              <a:defRPr sz="1800" spc="50" baseline="0"/>
            </a:lvl4pPr>
            <a:lvl5pPr marL="1074420" indent="-400050">
              <a:lnSpc>
                <a:spcPct val="100000"/>
              </a:lnSpc>
              <a:spcBef>
                <a:spcPts val="1000"/>
              </a:spcBef>
              <a:buFont typeface="+mj-lt"/>
              <a:buAutoNum type="romanLcPeriod"/>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7" name="Text Placeholder 2">
            <a:extLst>
              <a:ext uri="{FF2B5EF4-FFF2-40B4-BE49-F238E27FC236}">
                <a16:creationId xmlns:a16="http://schemas.microsoft.com/office/drawing/2014/main" id="{6F39BA57-7F1C-623F-BC7F-B689C5AC33EA}"/>
              </a:ext>
            </a:extLst>
          </p:cNvPr>
          <p:cNvSpPr>
            <a:spLocks noGrp="1"/>
          </p:cNvSpPr>
          <p:nvPr>
            <p:ph type="body" idx="10" hasCustomPrompt="1"/>
          </p:nvPr>
        </p:nvSpPr>
        <p:spPr>
          <a:xfrm>
            <a:off x="4754881" y="2960877"/>
            <a:ext cx="5516880" cy="351284"/>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3" name="Content Placeholder 3">
            <a:extLst>
              <a:ext uri="{FF2B5EF4-FFF2-40B4-BE49-F238E27FC236}">
                <a16:creationId xmlns:a16="http://schemas.microsoft.com/office/drawing/2014/main" id="{94BF07A4-5A33-0B3C-A378-AB2435F1D5FF}"/>
              </a:ext>
            </a:extLst>
          </p:cNvPr>
          <p:cNvSpPr>
            <a:spLocks noGrp="1"/>
          </p:cNvSpPr>
          <p:nvPr>
            <p:ph sz="half" idx="14" hasCustomPrompt="1"/>
          </p:nvPr>
        </p:nvSpPr>
        <p:spPr>
          <a:xfrm>
            <a:off x="4754881" y="3324859"/>
            <a:ext cx="5506720" cy="3031489"/>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Footer Placeholder 4">
            <a:extLst>
              <a:ext uri="{FF2B5EF4-FFF2-40B4-BE49-F238E27FC236}">
                <a16:creationId xmlns:a16="http://schemas.microsoft.com/office/drawing/2014/main" id="{63DC63A6-41FE-6C2D-9A53-0AE4A6DBF39B}"/>
              </a:ext>
            </a:extLst>
          </p:cNvPr>
          <p:cNvSpPr>
            <a:spLocks noGrp="1"/>
          </p:cNvSpPr>
          <p:nvPr>
            <p:ph type="ftr" sz="quarter" idx="12"/>
          </p:nvPr>
        </p:nvSpPr>
        <p:spPr>
          <a:xfrm>
            <a:off x="1333500" y="6356349"/>
            <a:ext cx="3819228" cy="365125"/>
          </a:xfrm>
        </p:spPr>
        <p:txBody>
          <a:bodyPr/>
          <a:lstStyle>
            <a:lvl1pPr algn="l">
              <a:defRPr sz="900"/>
            </a:lvl1pPr>
          </a:lstStyle>
          <a:p>
            <a:r>
              <a:rPr lang="en-US" dirty="0"/>
              <a:t>PRESENTATION TITLE</a:t>
            </a:r>
          </a:p>
        </p:txBody>
      </p:sp>
      <p:sp>
        <p:nvSpPr>
          <p:cNvPr id="20" name="Slide Number Placeholder 5">
            <a:extLst>
              <a:ext uri="{FF2B5EF4-FFF2-40B4-BE49-F238E27FC236}">
                <a16:creationId xmlns:a16="http://schemas.microsoft.com/office/drawing/2014/main" id="{0B5130EC-B05B-5489-FBEC-DBEB6D1E737D}"/>
              </a:ext>
            </a:extLst>
          </p:cNvPr>
          <p:cNvSpPr>
            <a:spLocks noGrp="1"/>
          </p:cNvSpPr>
          <p:nvPr>
            <p:ph type="sldNum" sz="quarter" idx="13"/>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1120855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3B2CC92D-F90A-CB67-4860-D6939AC29566}"/>
              </a:ext>
              <a:ext uri="{C183D7F6-B498-43B3-948B-1728B52AA6E4}">
                <adec:decorative xmlns:adec="http://schemas.microsoft.com/office/drawing/2017/decorative" val="1"/>
              </a:ext>
            </a:extLst>
          </p:cNvPr>
          <p:cNvCxnSpPr>
            <a:cxnSpLocks/>
          </p:cNvCxnSpPr>
          <p:nvPr userDrawn="1"/>
        </p:nvCxnSpPr>
        <p:spPr>
          <a:xfrm flipH="1" flipV="1">
            <a:off x="3094182" y="0"/>
            <a:ext cx="1745673" cy="389774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4" y="1671639"/>
            <a:ext cx="5884027"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13" name="Picture Placeholder 12">
            <a:extLst>
              <a:ext uri="{FF2B5EF4-FFF2-40B4-BE49-F238E27FC236}">
                <a16:creationId xmlns:a16="http://schemas.microsoft.com/office/drawing/2014/main" id="{4C376638-5C5B-8E5B-0C26-8F63B98EA417}"/>
              </a:ext>
            </a:extLst>
          </p:cNvPr>
          <p:cNvSpPr>
            <a:spLocks noGrp="1"/>
          </p:cNvSpPr>
          <p:nvPr>
            <p:ph type="pic" sz="quarter" idx="13"/>
          </p:nvPr>
        </p:nvSpPr>
        <p:spPr>
          <a:xfrm>
            <a:off x="-28230" y="-9144"/>
            <a:ext cx="5481955" cy="6876288"/>
          </a:xfrm>
          <a:custGeom>
            <a:avLst/>
            <a:gdLst>
              <a:gd name="connsiteX0" fmla="*/ 0 w 5476875"/>
              <a:gd name="connsiteY0" fmla="*/ 0 h 6858000"/>
              <a:gd name="connsiteX1" fmla="*/ 5476875 w 5476875"/>
              <a:gd name="connsiteY1" fmla="*/ 0 h 6858000"/>
              <a:gd name="connsiteX2" fmla="*/ 5476875 w 5476875"/>
              <a:gd name="connsiteY2" fmla="*/ 6858000 h 6858000"/>
              <a:gd name="connsiteX3" fmla="*/ 0 w 5476875"/>
              <a:gd name="connsiteY3" fmla="*/ 6858000 h 6858000"/>
              <a:gd name="connsiteX4" fmla="*/ 0 w 5476875"/>
              <a:gd name="connsiteY4" fmla="*/ 0 h 6858000"/>
              <a:gd name="connsiteX0" fmla="*/ 0 w 5476875"/>
              <a:gd name="connsiteY0" fmla="*/ 0 h 6858000"/>
              <a:gd name="connsiteX1" fmla="*/ 2520315 w 5476875"/>
              <a:gd name="connsiteY1" fmla="*/ 0 h 6858000"/>
              <a:gd name="connsiteX2" fmla="*/ 5476875 w 5476875"/>
              <a:gd name="connsiteY2" fmla="*/ 6858000 h 6858000"/>
              <a:gd name="connsiteX3" fmla="*/ 0 w 5476875"/>
              <a:gd name="connsiteY3" fmla="*/ 6858000 h 6858000"/>
              <a:gd name="connsiteX4" fmla="*/ 0 w 5476875"/>
              <a:gd name="connsiteY4" fmla="*/ 0 h 6858000"/>
              <a:gd name="connsiteX0" fmla="*/ 5080 w 5481955"/>
              <a:gd name="connsiteY0" fmla="*/ 0 h 6858000"/>
              <a:gd name="connsiteX1" fmla="*/ 2525395 w 5481955"/>
              <a:gd name="connsiteY1" fmla="*/ 0 h 6858000"/>
              <a:gd name="connsiteX2" fmla="*/ 5481955 w 5481955"/>
              <a:gd name="connsiteY2" fmla="*/ 6858000 h 6858000"/>
              <a:gd name="connsiteX3" fmla="*/ 5080 w 5481955"/>
              <a:gd name="connsiteY3" fmla="*/ 6858000 h 6858000"/>
              <a:gd name="connsiteX4" fmla="*/ 0 w 5481955"/>
              <a:gd name="connsiteY4" fmla="*/ 4805680 h 6858000"/>
              <a:gd name="connsiteX5" fmla="*/ 5080 w 5481955"/>
              <a:gd name="connsiteY5" fmla="*/ 0 h 685800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80568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80568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80568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75996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759960 h 6863080"/>
              <a:gd name="connsiteX5" fmla="*/ 5080 w 5481955"/>
              <a:gd name="connsiteY5" fmla="*/ 0 h 6863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81955" h="6863080">
                <a:moveTo>
                  <a:pt x="5080" y="0"/>
                </a:moveTo>
                <a:lnTo>
                  <a:pt x="2525395" y="0"/>
                </a:lnTo>
                <a:lnTo>
                  <a:pt x="5481955" y="6858000"/>
                </a:lnTo>
                <a:lnTo>
                  <a:pt x="899160" y="6863080"/>
                </a:lnTo>
                <a:cubicBezTo>
                  <a:pt x="506307" y="5933440"/>
                  <a:pt x="413173" y="5720080"/>
                  <a:pt x="0" y="4759960"/>
                </a:cubicBezTo>
                <a:cubicBezTo>
                  <a:pt x="1693" y="3158067"/>
                  <a:pt x="3387" y="1601893"/>
                  <a:pt x="5080" y="0"/>
                </a:cubicBezTo>
                <a:close/>
              </a:path>
            </a:pathLst>
          </a:custGeom>
        </p:spPr>
        <p:txBody>
          <a:bodyPr lIns="274320" tIns="91440" bIns="91440">
            <a:normAutofit/>
          </a:bodyPr>
          <a:lstStyle>
            <a:lvl1pPr marL="0" indent="0" algn="l">
              <a:buNone/>
              <a:defRPr sz="2000">
                <a:solidFill>
                  <a:schemeClr val="tx1"/>
                </a:solidFill>
              </a:defRPr>
            </a:lvl1pPr>
          </a:lstStyle>
          <a:p>
            <a:r>
              <a:rPr lang="en-US" dirty="0"/>
              <a:t>Click icon to add picture</a:t>
            </a:r>
          </a:p>
        </p:txBody>
      </p:sp>
      <p:sp>
        <p:nvSpPr>
          <p:cNvPr id="4" name="Footer Placeholder 4">
            <a:extLst>
              <a:ext uri="{FF2B5EF4-FFF2-40B4-BE49-F238E27FC236}">
                <a16:creationId xmlns:a16="http://schemas.microsoft.com/office/drawing/2014/main" id="{04569D00-2037-2A8D-943B-22FAC1C0B690}"/>
              </a:ext>
            </a:extLst>
          </p:cNvPr>
          <p:cNvSpPr>
            <a:spLocks noGrp="1"/>
          </p:cNvSpPr>
          <p:nvPr>
            <p:ph type="ftr" sz="quarter" idx="11"/>
          </p:nvPr>
        </p:nvSpPr>
        <p:spPr>
          <a:xfrm>
            <a:off x="825500" y="6356349"/>
            <a:ext cx="3819228" cy="365125"/>
          </a:xfrm>
        </p:spPr>
        <p:txBody>
          <a:bodyPr/>
          <a:lstStyle>
            <a:lvl1pPr algn="l">
              <a:defRPr sz="900"/>
            </a:lvl1pPr>
          </a:lstStyle>
          <a:p>
            <a:r>
              <a:rPr lang="en-US" dirty="0"/>
              <a:t>PRESENTATION TITLE</a:t>
            </a:r>
          </a:p>
        </p:txBody>
      </p:sp>
      <p:sp>
        <p:nvSpPr>
          <p:cNvPr id="5" name="Slide Number Placeholder 5">
            <a:extLst>
              <a:ext uri="{FF2B5EF4-FFF2-40B4-BE49-F238E27FC236}">
                <a16:creationId xmlns:a16="http://schemas.microsoft.com/office/drawing/2014/main" id="{75967A9D-0B53-4F3F-0872-495C23A33235}"/>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
        <p:nvSpPr>
          <p:cNvPr id="8" name="Content Placeholder 3">
            <a:extLst>
              <a:ext uri="{FF2B5EF4-FFF2-40B4-BE49-F238E27FC236}">
                <a16:creationId xmlns:a16="http://schemas.microsoft.com/office/drawing/2014/main" id="{643B0E9A-A777-8745-6A36-0A79CB5E036B}"/>
              </a:ext>
            </a:extLst>
          </p:cNvPr>
          <p:cNvSpPr>
            <a:spLocks noGrp="1"/>
          </p:cNvSpPr>
          <p:nvPr>
            <p:ph sz="half" idx="14" hasCustomPrompt="1"/>
          </p:nvPr>
        </p:nvSpPr>
        <p:spPr>
          <a:xfrm>
            <a:off x="5453725" y="3660774"/>
            <a:ext cx="5907176" cy="2536826"/>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52144"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17780591"/>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a:t>
            </a:fld>
            <a:endParaRPr lang="en-US" dirty="0"/>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9" r:id="rId3"/>
    <p:sldLayoutId id="2147483670" r:id="rId4"/>
    <p:sldLayoutId id="2147483651" r:id="rId5"/>
    <p:sldLayoutId id="2147483671" r:id="rId6"/>
    <p:sldLayoutId id="2147483672" r:id="rId7"/>
    <p:sldLayoutId id="2147483673" r:id="rId8"/>
    <p:sldLayoutId id="2147483664" r:id="rId9"/>
    <p:sldLayoutId id="2147483674" r:id="rId10"/>
    <p:sldLayoutId id="2147483653" r:id="rId11"/>
    <p:sldLayoutId id="2147483667" r:id="rId12"/>
    <p:sldLayoutId id="2147483665" r:id="rId13"/>
  </p:sldLayoutIdLst>
  <p:hf hdr="0" ftr="0" dt="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hyperlink" Target="https://www.passwordmonster.com/" TargetMode="External"/><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75451-6A4B-484B-9ED1-353CCE25B0F4}"/>
              </a:ext>
            </a:extLst>
          </p:cNvPr>
          <p:cNvSpPr>
            <a:spLocks noGrp="1"/>
          </p:cNvSpPr>
          <p:nvPr>
            <p:ph type="ctrTitle"/>
          </p:nvPr>
        </p:nvSpPr>
        <p:spPr>
          <a:xfrm>
            <a:off x="6474940" y="3329790"/>
            <a:ext cx="5081743" cy="3200400"/>
          </a:xfrm>
        </p:spPr>
        <p:txBody>
          <a:bodyPr anchor="ctr"/>
          <a:lstStyle/>
          <a:p>
            <a:r>
              <a:rPr lang="en-US" sz="2800" dirty="0"/>
              <a:t>Cybersecurity &amp; Ethics</a:t>
            </a:r>
            <a:br>
              <a:rPr lang="en-US" sz="2800" dirty="0"/>
            </a:br>
            <a:br>
              <a:rPr lang="en-US" sz="2800" dirty="0"/>
            </a:br>
            <a:r>
              <a:rPr lang="en-US" sz="2800" dirty="0"/>
              <a:t>Lake Superior college</a:t>
            </a:r>
            <a:br>
              <a:rPr lang="en-US" sz="2800" dirty="0"/>
            </a:br>
            <a:br>
              <a:rPr lang="en-US" sz="2800" dirty="0"/>
            </a:br>
            <a:r>
              <a:rPr lang="en-US" sz="2800" dirty="0"/>
              <a:t>Advanced GenCyber camp</a:t>
            </a:r>
          </a:p>
        </p:txBody>
      </p:sp>
      <p:sp>
        <p:nvSpPr>
          <p:cNvPr id="3" name="TextBox 2">
            <a:extLst>
              <a:ext uri="{FF2B5EF4-FFF2-40B4-BE49-F238E27FC236}">
                <a16:creationId xmlns:a16="http://schemas.microsoft.com/office/drawing/2014/main" id="{90AF9C45-B2FF-B2CD-15AE-7FDF2ADB406A}"/>
              </a:ext>
            </a:extLst>
          </p:cNvPr>
          <p:cNvSpPr txBox="1"/>
          <p:nvPr/>
        </p:nvSpPr>
        <p:spPr>
          <a:xfrm>
            <a:off x="10896759" y="222421"/>
            <a:ext cx="659924" cy="369332"/>
          </a:xfrm>
          <a:prstGeom prst="rect">
            <a:avLst/>
          </a:prstGeom>
          <a:noFill/>
        </p:spPr>
        <p:txBody>
          <a:bodyPr wrap="none" rtlCol="0">
            <a:spAutoFit/>
          </a:bodyPr>
          <a:lstStyle/>
          <a:p>
            <a:r>
              <a:rPr lang="en-US" dirty="0"/>
              <a:t>2024</a:t>
            </a:r>
          </a:p>
        </p:txBody>
      </p:sp>
      <p:pic>
        <p:nvPicPr>
          <p:cNvPr id="14338" name="Picture 2" descr="GenCyber - Cyber Camps at Dakota State">
            <a:extLst>
              <a:ext uri="{FF2B5EF4-FFF2-40B4-BE49-F238E27FC236}">
                <a16:creationId xmlns:a16="http://schemas.microsoft.com/office/drawing/2014/main" id="{0E031250-1B9D-0BCE-A7F2-BBA673022F2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35690" y="591753"/>
            <a:ext cx="5010150" cy="3248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60588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322318" y="268360"/>
            <a:ext cx="7288282" cy="2121177"/>
          </a:xfrm>
        </p:spPr>
        <p:txBody>
          <a:bodyPr/>
          <a:lstStyle/>
          <a:p>
            <a:r>
              <a:rPr lang="en-US" dirty="0"/>
              <a:t>Common ethical dilemmas</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sz="half" idx="2"/>
          </p:nvPr>
        </p:nvSpPr>
        <p:spPr>
          <a:xfrm>
            <a:off x="1322388" y="2763078"/>
            <a:ext cx="7288212" cy="3407051"/>
          </a:xfrm>
        </p:spPr>
        <p:txBody>
          <a:bodyPr>
            <a:normAutofit/>
          </a:bodyPr>
          <a:lstStyle/>
          <a:p>
            <a:pPr lvl="1"/>
            <a:r>
              <a:rPr lang="en-US" dirty="0"/>
              <a:t>Imagine you find a USB drive at school. Do you use it to see what’s on it?</a:t>
            </a:r>
          </a:p>
          <a:p>
            <a:pPr lvl="1"/>
            <a:r>
              <a:rPr lang="en-US" dirty="0"/>
              <a:t>What if you know a friend’s password? Is it OK to log into their account just for fun?</a:t>
            </a:r>
          </a:p>
          <a:p>
            <a:pPr lvl="1"/>
            <a:endParaRPr lang="en-US" dirty="0"/>
          </a:p>
          <a:p>
            <a:pPr lvl="1"/>
            <a:endParaRPr lang="en-US" dirty="0"/>
          </a:p>
          <a:p>
            <a:pPr lvl="1"/>
            <a:endParaRPr lang="en-US" dirty="0"/>
          </a:p>
          <a:p>
            <a:pPr lvl="1"/>
            <a:r>
              <a:rPr lang="en-US" dirty="0"/>
              <a:t>The answer to both is no! </a:t>
            </a:r>
          </a:p>
        </p:txBody>
      </p:sp>
      <p:sp>
        <p:nvSpPr>
          <p:cNvPr id="14" name="Slide Number Placeholder 5">
            <a:extLst>
              <a:ext uri="{FF2B5EF4-FFF2-40B4-BE49-F238E27FC236}">
                <a16:creationId xmlns:a16="http://schemas.microsoft.com/office/drawing/2014/main" id="{ECE635A2-70B8-3EAB-6A18-952B02EBAA1E}"/>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10</a:t>
            </a:fld>
            <a:endParaRPr lang="en-US" dirty="0"/>
          </a:p>
        </p:txBody>
      </p:sp>
      <p:pic>
        <p:nvPicPr>
          <p:cNvPr id="9218" name="Picture 2" descr="Ethics Training (2 CEUs) - KVC West Virginia">
            <a:extLst>
              <a:ext uri="{FF2B5EF4-FFF2-40B4-BE49-F238E27FC236}">
                <a16:creationId xmlns:a16="http://schemas.microsoft.com/office/drawing/2014/main" id="{42EAEF51-E757-5A1F-3D71-2C61A506FD2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10600" y="136526"/>
            <a:ext cx="3362325"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34185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322318" y="268360"/>
            <a:ext cx="7288282" cy="2121177"/>
          </a:xfrm>
        </p:spPr>
        <p:txBody>
          <a:bodyPr/>
          <a:lstStyle/>
          <a:p>
            <a:r>
              <a:rPr lang="en-US" dirty="0"/>
              <a:t>Making ethical decisions</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sz="half" idx="2"/>
          </p:nvPr>
        </p:nvSpPr>
        <p:spPr>
          <a:xfrm>
            <a:off x="1322388" y="2763078"/>
            <a:ext cx="7288212" cy="3407051"/>
          </a:xfrm>
        </p:spPr>
        <p:txBody>
          <a:bodyPr>
            <a:normAutofit fontScale="92500" lnSpcReduction="20000"/>
          </a:bodyPr>
          <a:lstStyle/>
          <a:p>
            <a:r>
              <a:rPr lang="en-US" dirty="0"/>
              <a:t>Steps to Decide: </a:t>
            </a:r>
          </a:p>
          <a:p>
            <a:pPr lvl="1"/>
            <a:r>
              <a:rPr lang="en-US" b="1" dirty="0"/>
              <a:t>Think: </a:t>
            </a:r>
            <a:r>
              <a:rPr lang="en-US" dirty="0"/>
              <a:t>Consider what could happen as a result of your actions. </a:t>
            </a:r>
          </a:p>
          <a:p>
            <a:pPr lvl="1"/>
            <a:r>
              <a:rPr lang="en-US" b="1" dirty="0"/>
              <a:t>Judge:</a:t>
            </a:r>
            <a:r>
              <a:rPr lang="en-US" dirty="0"/>
              <a:t> Decide if your action could hurt someone in some way or be unfair. </a:t>
            </a:r>
          </a:p>
          <a:p>
            <a:pPr lvl="1"/>
            <a:r>
              <a:rPr lang="en-US" b="1" dirty="0"/>
              <a:t>Act:</a:t>
            </a:r>
            <a:r>
              <a:rPr lang="en-US" dirty="0"/>
              <a:t> Choose to do what’s right, even if it’s not the easiest option. </a:t>
            </a:r>
          </a:p>
          <a:p>
            <a:pPr marL="0" lvl="1" indent="0">
              <a:buNone/>
            </a:pPr>
            <a:endParaRPr lang="en-US" b="1" dirty="0"/>
          </a:p>
          <a:p>
            <a:pPr marL="0" lvl="1" indent="0">
              <a:buNone/>
            </a:pPr>
            <a:r>
              <a:rPr lang="en-US" b="1" dirty="0"/>
              <a:t>Guiding Questions: </a:t>
            </a:r>
          </a:p>
          <a:p>
            <a:pPr marL="285750" lvl="1"/>
            <a:r>
              <a:rPr lang="en-US" dirty="0"/>
              <a:t>Who could be affected by this? </a:t>
            </a:r>
          </a:p>
          <a:p>
            <a:pPr marL="285750" lvl="1"/>
            <a:r>
              <a:rPr lang="en-US" dirty="0"/>
              <a:t>Is this fair to everyone involved?</a:t>
            </a:r>
          </a:p>
          <a:p>
            <a:pPr marL="285750" lvl="1"/>
            <a:r>
              <a:rPr lang="en-US" dirty="0"/>
              <a:t>How would I feel if someone did this to me?</a:t>
            </a:r>
          </a:p>
        </p:txBody>
      </p:sp>
      <p:sp>
        <p:nvSpPr>
          <p:cNvPr id="14" name="Slide Number Placeholder 5">
            <a:extLst>
              <a:ext uri="{FF2B5EF4-FFF2-40B4-BE49-F238E27FC236}">
                <a16:creationId xmlns:a16="http://schemas.microsoft.com/office/drawing/2014/main" id="{ECE635A2-70B8-3EAB-6A18-952B02EBAA1E}"/>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11</a:t>
            </a:fld>
            <a:endParaRPr lang="en-US" dirty="0"/>
          </a:p>
        </p:txBody>
      </p:sp>
      <p:pic>
        <p:nvPicPr>
          <p:cNvPr id="10242" name="Picture 2" descr="Ethics and the Evolution of a Practice Profession – TableauFit">
            <a:extLst>
              <a:ext uri="{FF2B5EF4-FFF2-40B4-BE49-F238E27FC236}">
                <a16:creationId xmlns:a16="http://schemas.microsoft.com/office/drawing/2014/main" id="{F784942D-F93C-F3D8-E03A-65AE8819763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24648" y="136526"/>
            <a:ext cx="4038272" cy="30415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68650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322318" y="268360"/>
            <a:ext cx="7288282" cy="2121177"/>
          </a:xfrm>
        </p:spPr>
        <p:txBody>
          <a:bodyPr/>
          <a:lstStyle/>
          <a:p>
            <a:r>
              <a:rPr lang="en-US" dirty="0"/>
              <a:t>Importance of ethical behavior</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sz="half" idx="2"/>
          </p:nvPr>
        </p:nvSpPr>
        <p:spPr>
          <a:xfrm>
            <a:off x="1322388" y="2763078"/>
            <a:ext cx="7288212" cy="3407051"/>
          </a:xfrm>
        </p:spPr>
        <p:txBody>
          <a:bodyPr>
            <a:normAutofit/>
          </a:bodyPr>
          <a:lstStyle/>
          <a:p>
            <a:pPr marL="285750" indent="-285750">
              <a:buFont typeface="Arial" panose="020B0604020202020204" pitchFamily="34" charset="0"/>
              <a:buChar char="•"/>
            </a:pPr>
            <a:r>
              <a:rPr lang="en-US" b="0" dirty="0"/>
              <a:t>Being ethical helps build trust with friends and makes the online world safer for everyone.</a:t>
            </a:r>
          </a:p>
          <a:p>
            <a:pPr marL="285750" indent="-285750">
              <a:buFont typeface="Arial" panose="020B0604020202020204" pitchFamily="34" charset="0"/>
              <a:buChar char="•"/>
            </a:pPr>
            <a:r>
              <a:rPr lang="en-US" b="0" dirty="0"/>
              <a:t>Your reputation has long-lasting impacts. Making ethical choices helps build your reputation and personal relationships. </a:t>
            </a:r>
          </a:p>
          <a:p>
            <a:endParaRPr lang="en-US" b="0" dirty="0"/>
          </a:p>
          <a:p>
            <a:pPr marL="285750" indent="-285750">
              <a:buFont typeface="Arial" panose="020B0604020202020204" pitchFamily="34" charset="0"/>
              <a:buChar char="•"/>
            </a:pPr>
            <a:endParaRPr lang="en-US" b="0" dirty="0"/>
          </a:p>
          <a:p>
            <a:pPr marL="285750" indent="-285750">
              <a:buFont typeface="Arial" panose="020B0604020202020204" pitchFamily="34" charset="0"/>
              <a:buChar char="•"/>
            </a:pPr>
            <a:r>
              <a:rPr lang="en-US" dirty="0"/>
              <a:t>Golden Rule Online:</a:t>
            </a:r>
            <a:r>
              <a:rPr lang="en-US" b="0" dirty="0"/>
              <a:t> Treat others online as you want to be treated. Whether its chatting, gaming, or sharing, always choose kindness and fairness.</a:t>
            </a:r>
            <a:endParaRPr lang="en-US" dirty="0"/>
          </a:p>
        </p:txBody>
      </p:sp>
      <p:sp>
        <p:nvSpPr>
          <p:cNvPr id="14" name="Slide Number Placeholder 5">
            <a:extLst>
              <a:ext uri="{FF2B5EF4-FFF2-40B4-BE49-F238E27FC236}">
                <a16:creationId xmlns:a16="http://schemas.microsoft.com/office/drawing/2014/main" id="{ECE635A2-70B8-3EAB-6A18-952B02EBAA1E}"/>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12</a:t>
            </a:fld>
            <a:endParaRPr lang="en-US" dirty="0"/>
          </a:p>
        </p:txBody>
      </p:sp>
      <p:pic>
        <p:nvPicPr>
          <p:cNvPr id="11266" name="Picture 2" descr="Be kind Memes">
            <a:extLst>
              <a:ext uri="{FF2B5EF4-FFF2-40B4-BE49-F238E27FC236}">
                <a16:creationId xmlns:a16="http://schemas.microsoft.com/office/drawing/2014/main" id="{BE546881-F25A-6E07-8088-98196B5A94E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13912" y="136526"/>
            <a:ext cx="3407051" cy="34070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39764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8AFA5E-469B-2BFC-9D4E-BD1EC6E48CA0}"/>
              </a:ext>
            </a:extLst>
          </p:cNvPr>
          <p:cNvSpPr>
            <a:spLocks noGrp="1"/>
          </p:cNvSpPr>
          <p:nvPr>
            <p:ph type="ctrTitle"/>
          </p:nvPr>
        </p:nvSpPr>
        <p:spPr>
          <a:xfrm>
            <a:off x="6919784" y="487680"/>
            <a:ext cx="4251136" cy="3376691"/>
          </a:xfrm>
        </p:spPr>
        <p:txBody>
          <a:bodyPr/>
          <a:lstStyle/>
          <a:p>
            <a:r>
              <a:rPr lang="en-US" dirty="0"/>
              <a:t>Time to play a game!</a:t>
            </a:r>
          </a:p>
        </p:txBody>
      </p:sp>
      <p:cxnSp>
        <p:nvCxnSpPr>
          <p:cNvPr id="21" name="Straight Connector 20">
            <a:extLst>
              <a:ext uri="{FF2B5EF4-FFF2-40B4-BE49-F238E27FC236}">
                <a16:creationId xmlns:a16="http://schemas.microsoft.com/office/drawing/2014/main" id="{944268F6-A361-9907-F87F-9C4377ECAE6D}"/>
              </a:ext>
              <a:ext uri="{C183D7F6-B498-43B3-948B-1728B52AA6E4}">
                <adec:decorative xmlns:adec="http://schemas.microsoft.com/office/drawing/2017/decorative" val="1"/>
              </a:ext>
            </a:extLst>
          </p:cNvPr>
          <p:cNvCxnSpPr>
            <a:cxnSpLocks/>
          </p:cNvCxnSpPr>
          <p:nvPr/>
        </p:nvCxnSpPr>
        <p:spPr>
          <a:xfrm flipH="1" flipV="1">
            <a:off x="0" y="254643"/>
            <a:ext cx="6096000" cy="85576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8194" name="Picture 2" descr="Cyber Mission on Steam">
            <a:extLst>
              <a:ext uri="{FF2B5EF4-FFF2-40B4-BE49-F238E27FC236}">
                <a16:creationId xmlns:a16="http://schemas.microsoft.com/office/drawing/2014/main" id="{76765A7B-AD25-1EEF-4778-A1720DC4AA1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0248" y="1706617"/>
            <a:ext cx="6018209" cy="34447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1213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322318" y="268360"/>
            <a:ext cx="7288282" cy="2121177"/>
          </a:xfrm>
        </p:spPr>
        <p:txBody>
          <a:bodyPr/>
          <a:lstStyle/>
          <a:p>
            <a:r>
              <a:rPr lang="en-US" dirty="0"/>
              <a:t>Role Playing game:</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sz="half" idx="2"/>
          </p:nvPr>
        </p:nvSpPr>
        <p:spPr>
          <a:xfrm>
            <a:off x="1322388" y="2763078"/>
            <a:ext cx="7288212" cy="3407051"/>
          </a:xfrm>
        </p:spPr>
        <p:txBody>
          <a:bodyPr>
            <a:normAutofit/>
          </a:bodyPr>
          <a:lstStyle/>
          <a:p>
            <a:pPr marL="285750" indent="-285750">
              <a:buFont typeface="Arial" panose="020B0604020202020204" pitchFamily="34" charset="0"/>
              <a:buChar char="•"/>
            </a:pPr>
            <a:r>
              <a:rPr lang="en-US" b="0" dirty="0"/>
              <a:t>Now we will play a little game about Ethics! </a:t>
            </a:r>
          </a:p>
          <a:p>
            <a:pPr marL="569214" lvl="1"/>
            <a:r>
              <a:rPr lang="en-US" dirty="0"/>
              <a:t>You will now split into your teams.</a:t>
            </a:r>
          </a:p>
          <a:p>
            <a:pPr marL="569214" lvl="1"/>
            <a:r>
              <a:rPr lang="en-US" dirty="0"/>
              <a:t>You will be given a prompt, and you must discuss amongst your team the proper action your team should take.</a:t>
            </a:r>
          </a:p>
          <a:p>
            <a:pPr marL="569214" lvl="1"/>
            <a:r>
              <a:rPr lang="en-US" dirty="0"/>
              <a:t>After a few minutes, you will present your decision and reasoning to the rest of the class.</a:t>
            </a:r>
          </a:p>
        </p:txBody>
      </p:sp>
      <p:sp>
        <p:nvSpPr>
          <p:cNvPr id="14" name="Slide Number Placeholder 5">
            <a:extLst>
              <a:ext uri="{FF2B5EF4-FFF2-40B4-BE49-F238E27FC236}">
                <a16:creationId xmlns:a16="http://schemas.microsoft.com/office/drawing/2014/main" id="{ECE635A2-70B8-3EAB-6A18-952B02EBAA1E}"/>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14</a:t>
            </a:fld>
            <a:endParaRPr lang="en-US" dirty="0"/>
          </a:p>
        </p:txBody>
      </p:sp>
    </p:spTree>
    <p:extLst>
      <p:ext uri="{BB962C8B-B14F-4D97-AF65-F5344CB8AC3E}">
        <p14:creationId xmlns:p14="http://schemas.microsoft.com/office/powerpoint/2010/main" val="1605146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322318" y="268360"/>
            <a:ext cx="7288282" cy="2121177"/>
          </a:xfrm>
        </p:spPr>
        <p:txBody>
          <a:bodyPr/>
          <a:lstStyle/>
          <a:p>
            <a:r>
              <a:rPr lang="en-US" dirty="0"/>
              <a:t>Scenario 1: Finding a lost phone</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sz="half" idx="2"/>
          </p:nvPr>
        </p:nvSpPr>
        <p:spPr>
          <a:xfrm>
            <a:off x="1322388" y="2763078"/>
            <a:ext cx="7288212" cy="3407051"/>
          </a:xfrm>
        </p:spPr>
        <p:txBody>
          <a:bodyPr>
            <a:normAutofit/>
          </a:bodyPr>
          <a:lstStyle/>
          <a:p>
            <a:pPr marL="285750" indent="-285750">
              <a:buFont typeface="Arial" panose="020B0604020202020204" pitchFamily="34" charset="0"/>
              <a:buChar char="•"/>
            </a:pPr>
            <a:r>
              <a:rPr lang="en-US" dirty="0"/>
              <a:t>Scenario:</a:t>
            </a:r>
            <a:r>
              <a:rPr lang="en-US" b="0" dirty="0"/>
              <a:t> You find a smartphone in the school cafeteria. It’s unlocked, and you see messages popping up. What do you do next? </a:t>
            </a:r>
          </a:p>
          <a:p>
            <a:endParaRPr lang="en-US" b="0" dirty="0"/>
          </a:p>
          <a:p>
            <a:pPr marL="569214" lvl="1"/>
            <a:r>
              <a:rPr lang="en-US" dirty="0"/>
              <a:t>Choice 1: Try to find the owner using the information available on the phone. </a:t>
            </a:r>
          </a:p>
          <a:p>
            <a:pPr marL="569214" lvl="1"/>
            <a:r>
              <a:rPr lang="en-US" dirty="0"/>
              <a:t>Choice 2: Leave it at the lost and found. </a:t>
            </a:r>
          </a:p>
          <a:p>
            <a:pPr marL="569214" lvl="1"/>
            <a:r>
              <a:rPr lang="en-US" dirty="0"/>
              <a:t>Choice 3: Snoop through the messages and photos. </a:t>
            </a:r>
          </a:p>
        </p:txBody>
      </p:sp>
      <p:sp>
        <p:nvSpPr>
          <p:cNvPr id="14" name="Slide Number Placeholder 5">
            <a:extLst>
              <a:ext uri="{FF2B5EF4-FFF2-40B4-BE49-F238E27FC236}">
                <a16:creationId xmlns:a16="http://schemas.microsoft.com/office/drawing/2014/main" id="{ECE635A2-70B8-3EAB-6A18-952B02EBAA1E}"/>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15</a:t>
            </a:fld>
            <a:endParaRPr lang="en-US" dirty="0"/>
          </a:p>
        </p:txBody>
      </p:sp>
    </p:spTree>
    <p:extLst>
      <p:ext uri="{BB962C8B-B14F-4D97-AF65-F5344CB8AC3E}">
        <p14:creationId xmlns:p14="http://schemas.microsoft.com/office/powerpoint/2010/main" val="26118142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322318" y="268360"/>
            <a:ext cx="7543158" cy="2121177"/>
          </a:xfrm>
        </p:spPr>
        <p:txBody>
          <a:bodyPr/>
          <a:lstStyle/>
          <a:p>
            <a:r>
              <a:rPr lang="en-US" dirty="0"/>
              <a:t>Scenario 2: Access a friends account</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sz="half" idx="2"/>
          </p:nvPr>
        </p:nvSpPr>
        <p:spPr>
          <a:xfrm>
            <a:off x="1322388" y="2763078"/>
            <a:ext cx="7288212" cy="3407051"/>
          </a:xfrm>
        </p:spPr>
        <p:txBody>
          <a:bodyPr>
            <a:normAutofit/>
          </a:bodyPr>
          <a:lstStyle/>
          <a:p>
            <a:pPr marL="285750" indent="-285750">
              <a:buFont typeface="Arial" panose="020B0604020202020204" pitchFamily="34" charset="0"/>
              <a:buChar char="•"/>
            </a:pPr>
            <a:r>
              <a:rPr lang="en-US" dirty="0"/>
              <a:t>Scenario:</a:t>
            </a:r>
            <a:r>
              <a:rPr lang="en-US" b="0" dirty="0"/>
              <a:t> Your friend accidentally leaves their social media account logged in to your computer. You see you have access to read all their messages and posts. </a:t>
            </a:r>
          </a:p>
          <a:p>
            <a:pPr marL="285750" indent="-285750">
              <a:buFont typeface="Arial" panose="020B0604020202020204" pitchFamily="34" charset="0"/>
              <a:buChar char="•"/>
            </a:pPr>
            <a:endParaRPr lang="en-US" b="0" dirty="0"/>
          </a:p>
          <a:p>
            <a:pPr marL="569214" lvl="1"/>
            <a:r>
              <a:rPr lang="en-US" dirty="0"/>
              <a:t>Choice 1: Log out immediately. </a:t>
            </a:r>
          </a:p>
          <a:p>
            <a:pPr marL="569214" lvl="1"/>
            <a:r>
              <a:rPr lang="en-US" dirty="0"/>
              <a:t>Choice 2: Read a few messages. </a:t>
            </a:r>
          </a:p>
          <a:p>
            <a:pPr marL="569214" lvl="1"/>
            <a:r>
              <a:rPr lang="en-US" dirty="0"/>
              <a:t>Choice 3: Post something funny as a joke. </a:t>
            </a:r>
          </a:p>
        </p:txBody>
      </p:sp>
      <p:sp>
        <p:nvSpPr>
          <p:cNvPr id="14" name="Slide Number Placeholder 5">
            <a:extLst>
              <a:ext uri="{FF2B5EF4-FFF2-40B4-BE49-F238E27FC236}">
                <a16:creationId xmlns:a16="http://schemas.microsoft.com/office/drawing/2014/main" id="{ECE635A2-70B8-3EAB-6A18-952B02EBAA1E}"/>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16</a:t>
            </a:fld>
            <a:endParaRPr lang="en-US" dirty="0"/>
          </a:p>
        </p:txBody>
      </p:sp>
    </p:spTree>
    <p:extLst>
      <p:ext uri="{BB962C8B-B14F-4D97-AF65-F5344CB8AC3E}">
        <p14:creationId xmlns:p14="http://schemas.microsoft.com/office/powerpoint/2010/main" val="10477321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322318" y="268360"/>
            <a:ext cx="7288282" cy="2121177"/>
          </a:xfrm>
        </p:spPr>
        <p:txBody>
          <a:bodyPr/>
          <a:lstStyle/>
          <a:p>
            <a:r>
              <a:rPr lang="en-US" dirty="0"/>
              <a:t>Scenario 3: Sharing Content online</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sz="half" idx="2"/>
          </p:nvPr>
        </p:nvSpPr>
        <p:spPr>
          <a:xfrm>
            <a:off x="1322388" y="2763078"/>
            <a:ext cx="7288212" cy="3407051"/>
          </a:xfrm>
        </p:spPr>
        <p:txBody>
          <a:bodyPr>
            <a:normAutofit/>
          </a:bodyPr>
          <a:lstStyle/>
          <a:p>
            <a:pPr marL="285750" indent="-285750">
              <a:buFont typeface="Arial" panose="020B0604020202020204" pitchFamily="34" charset="0"/>
              <a:buChar char="•"/>
            </a:pPr>
            <a:r>
              <a:rPr lang="en-US" dirty="0"/>
              <a:t>Scenario:</a:t>
            </a:r>
            <a:r>
              <a:rPr lang="en-US" b="0" dirty="0"/>
              <a:t> you receive a funny picture from a friend via a messaging app that was taken during a school event, but it’s slightly embarrassing to another classmate in the photo. </a:t>
            </a:r>
          </a:p>
          <a:p>
            <a:pPr marL="285750" indent="-285750">
              <a:buFont typeface="Arial" panose="020B0604020202020204" pitchFamily="34" charset="0"/>
              <a:buChar char="•"/>
            </a:pPr>
            <a:endParaRPr lang="en-US" b="0" dirty="0"/>
          </a:p>
          <a:p>
            <a:pPr marL="285750" indent="-285750">
              <a:buFont typeface="Arial" panose="020B0604020202020204" pitchFamily="34" charset="0"/>
              <a:buChar char="•"/>
            </a:pPr>
            <a:r>
              <a:rPr lang="en-US" b="0" dirty="0"/>
              <a:t>Choice 1: Share the photo with other friends. </a:t>
            </a:r>
          </a:p>
          <a:p>
            <a:pPr marL="285750" indent="-285750">
              <a:buFont typeface="Arial" panose="020B0604020202020204" pitchFamily="34" charset="0"/>
              <a:buChar char="•"/>
            </a:pPr>
            <a:r>
              <a:rPr lang="en-US" b="0" dirty="0"/>
              <a:t>Choice 2: Post it on Social Media. </a:t>
            </a:r>
          </a:p>
          <a:p>
            <a:pPr marL="285750" indent="-285750">
              <a:buFont typeface="Arial" panose="020B0604020202020204" pitchFamily="34" charset="0"/>
              <a:buChar char="•"/>
            </a:pPr>
            <a:r>
              <a:rPr lang="en-US" b="0" dirty="0"/>
              <a:t>Choice 3: Delete the photo and tell your friend it’s not nice to share such images. </a:t>
            </a:r>
            <a:endParaRPr lang="en-US" dirty="0"/>
          </a:p>
        </p:txBody>
      </p:sp>
      <p:sp>
        <p:nvSpPr>
          <p:cNvPr id="14" name="Slide Number Placeholder 5">
            <a:extLst>
              <a:ext uri="{FF2B5EF4-FFF2-40B4-BE49-F238E27FC236}">
                <a16:creationId xmlns:a16="http://schemas.microsoft.com/office/drawing/2014/main" id="{ECE635A2-70B8-3EAB-6A18-952B02EBAA1E}"/>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17</a:t>
            </a:fld>
            <a:endParaRPr lang="en-US" dirty="0"/>
          </a:p>
        </p:txBody>
      </p:sp>
    </p:spTree>
    <p:extLst>
      <p:ext uri="{BB962C8B-B14F-4D97-AF65-F5344CB8AC3E}">
        <p14:creationId xmlns:p14="http://schemas.microsoft.com/office/powerpoint/2010/main" val="37316428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322318" y="268360"/>
            <a:ext cx="7288282" cy="2121177"/>
          </a:xfrm>
        </p:spPr>
        <p:txBody>
          <a:bodyPr/>
          <a:lstStyle/>
          <a:p>
            <a:r>
              <a:rPr lang="en-US" dirty="0"/>
              <a:t>Scenario 4: Downloading software</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sz="half" idx="2"/>
          </p:nvPr>
        </p:nvSpPr>
        <p:spPr>
          <a:xfrm>
            <a:off x="1322388" y="2763078"/>
            <a:ext cx="7288212" cy="3407051"/>
          </a:xfrm>
        </p:spPr>
        <p:txBody>
          <a:bodyPr>
            <a:normAutofit/>
          </a:bodyPr>
          <a:lstStyle/>
          <a:p>
            <a:pPr marL="285750" indent="-285750">
              <a:buFont typeface="Arial" panose="020B0604020202020204" pitchFamily="34" charset="0"/>
              <a:buChar char="•"/>
            </a:pPr>
            <a:r>
              <a:rPr lang="en-US" dirty="0"/>
              <a:t>Scenario:</a:t>
            </a:r>
            <a:r>
              <a:rPr lang="en-US" b="0" dirty="0"/>
              <a:t> You find a website that offers a free download of a popular video game that usually costs money. The site looks a bit shady and you’re unsure if it’s legal or safe. </a:t>
            </a:r>
          </a:p>
          <a:p>
            <a:pPr marL="285750" indent="-285750">
              <a:buFont typeface="Arial" panose="020B0604020202020204" pitchFamily="34" charset="0"/>
              <a:buChar char="•"/>
            </a:pPr>
            <a:endParaRPr lang="en-US" b="0" dirty="0"/>
          </a:p>
          <a:p>
            <a:pPr marL="285750" indent="-285750">
              <a:buFont typeface="Arial" panose="020B0604020202020204" pitchFamily="34" charset="0"/>
              <a:buChar char="•"/>
            </a:pPr>
            <a:r>
              <a:rPr lang="en-US" b="0" dirty="0"/>
              <a:t>Choice 1: Download the game. </a:t>
            </a:r>
          </a:p>
          <a:p>
            <a:pPr marL="285750" indent="-285750">
              <a:buFont typeface="Arial" panose="020B0604020202020204" pitchFamily="34" charset="0"/>
              <a:buChar char="•"/>
            </a:pPr>
            <a:r>
              <a:rPr lang="en-US" b="0" dirty="0"/>
              <a:t>Choice 2: Ignore the site and save up to buy the game. </a:t>
            </a:r>
          </a:p>
          <a:p>
            <a:pPr marL="285750" indent="-285750">
              <a:buFont typeface="Arial" panose="020B0604020202020204" pitchFamily="34" charset="0"/>
              <a:buChar char="•"/>
            </a:pPr>
            <a:r>
              <a:rPr lang="en-US" b="0" dirty="0"/>
              <a:t>Choice 3: Report the site to a teacher or a parent. </a:t>
            </a:r>
            <a:endParaRPr lang="en-US" dirty="0"/>
          </a:p>
        </p:txBody>
      </p:sp>
      <p:sp>
        <p:nvSpPr>
          <p:cNvPr id="14" name="Slide Number Placeholder 5">
            <a:extLst>
              <a:ext uri="{FF2B5EF4-FFF2-40B4-BE49-F238E27FC236}">
                <a16:creationId xmlns:a16="http://schemas.microsoft.com/office/drawing/2014/main" id="{ECE635A2-70B8-3EAB-6A18-952B02EBAA1E}"/>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18</a:t>
            </a:fld>
            <a:endParaRPr lang="en-US" dirty="0"/>
          </a:p>
        </p:txBody>
      </p:sp>
    </p:spTree>
    <p:extLst>
      <p:ext uri="{BB962C8B-B14F-4D97-AF65-F5344CB8AC3E}">
        <p14:creationId xmlns:p14="http://schemas.microsoft.com/office/powerpoint/2010/main" val="10863086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322317" y="268360"/>
            <a:ext cx="8158013" cy="2121177"/>
          </a:xfrm>
        </p:spPr>
        <p:txBody>
          <a:bodyPr/>
          <a:lstStyle/>
          <a:p>
            <a:r>
              <a:rPr lang="en-US" dirty="0"/>
              <a:t>Scenario 5: Receiving a suspicious email</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sz="half" idx="2"/>
          </p:nvPr>
        </p:nvSpPr>
        <p:spPr>
          <a:xfrm>
            <a:off x="1322388" y="2763078"/>
            <a:ext cx="7653446" cy="3407051"/>
          </a:xfrm>
        </p:spPr>
        <p:txBody>
          <a:bodyPr>
            <a:normAutofit/>
          </a:bodyPr>
          <a:lstStyle/>
          <a:p>
            <a:pPr marL="285750" indent="-285750">
              <a:buFont typeface="Arial" panose="020B0604020202020204" pitchFamily="34" charset="0"/>
              <a:buChar char="•"/>
            </a:pPr>
            <a:r>
              <a:rPr lang="en-US" dirty="0"/>
              <a:t>Scenario:</a:t>
            </a:r>
            <a:r>
              <a:rPr lang="en-US" b="0" dirty="0"/>
              <a:t> You receive an email claiming you have won a big prize, and all you need to do is click on a link to claim it. The email looks official, but you weren’t expecting any prizes. </a:t>
            </a:r>
          </a:p>
          <a:p>
            <a:pPr marL="285750" indent="-285750">
              <a:buFont typeface="Arial" panose="020B0604020202020204" pitchFamily="34" charset="0"/>
              <a:buChar char="•"/>
            </a:pPr>
            <a:endParaRPr lang="en-US" b="0" dirty="0"/>
          </a:p>
          <a:p>
            <a:pPr marL="285750" indent="-285750">
              <a:buFont typeface="Arial" panose="020B0604020202020204" pitchFamily="34" charset="0"/>
              <a:buChar char="•"/>
            </a:pPr>
            <a:r>
              <a:rPr lang="en-US" b="0" dirty="0"/>
              <a:t>Choice 1: Click the link to see what the prize is. </a:t>
            </a:r>
          </a:p>
          <a:p>
            <a:pPr marL="285750" indent="-285750">
              <a:buFont typeface="Arial" panose="020B0604020202020204" pitchFamily="34" charset="0"/>
              <a:buChar char="•"/>
            </a:pPr>
            <a:r>
              <a:rPr lang="en-US" b="0" dirty="0"/>
              <a:t>Choice 2: Delete the email. </a:t>
            </a:r>
          </a:p>
          <a:p>
            <a:pPr marL="285750" indent="-285750">
              <a:buFont typeface="Arial" panose="020B0604020202020204" pitchFamily="34" charset="0"/>
              <a:buChar char="•"/>
            </a:pPr>
            <a:r>
              <a:rPr lang="en-US" b="0" dirty="0"/>
              <a:t>Choice 3: Discuss it with a parent or teacher before doing anything. </a:t>
            </a:r>
            <a:endParaRPr lang="en-US" dirty="0"/>
          </a:p>
        </p:txBody>
      </p:sp>
      <p:sp>
        <p:nvSpPr>
          <p:cNvPr id="14" name="Slide Number Placeholder 5">
            <a:extLst>
              <a:ext uri="{FF2B5EF4-FFF2-40B4-BE49-F238E27FC236}">
                <a16:creationId xmlns:a16="http://schemas.microsoft.com/office/drawing/2014/main" id="{ECE635A2-70B8-3EAB-6A18-952B02EBAA1E}"/>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19</a:t>
            </a:fld>
            <a:endParaRPr lang="en-US" dirty="0"/>
          </a:p>
        </p:txBody>
      </p:sp>
    </p:spTree>
    <p:extLst>
      <p:ext uri="{BB962C8B-B14F-4D97-AF65-F5344CB8AC3E}">
        <p14:creationId xmlns:p14="http://schemas.microsoft.com/office/powerpoint/2010/main" val="38288288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F5859-10C9-4588-9727-B9362E26C29D}"/>
              </a:ext>
            </a:extLst>
          </p:cNvPr>
          <p:cNvSpPr>
            <a:spLocks noGrp="1"/>
          </p:cNvSpPr>
          <p:nvPr>
            <p:ph type="title"/>
          </p:nvPr>
        </p:nvSpPr>
        <p:spPr>
          <a:xfrm>
            <a:off x="1333499" y="1020445"/>
            <a:ext cx="3279689" cy="1325563"/>
          </a:xfrm>
        </p:spPr>
        <p:txBody>
          <a:bodyPr/>
          <a:lstStyle/>
          <a:p>
            <a:r>
              <a:rPr lang="en-US" dirty="0"/>
              <a:t>AGENDA / Intro</a:t>
            </a:r>
          </a:p>
        </p:txBody>
      </p:sp>
      <p:sp>
        <p:nvSpPr>
          <p:cNvPr id="3" name="Content Placeholder 2">
            <a:extLst>
              <a:ext uri="{FF2B5EF4-FFF2-40B4-BE49-F238E27FC236}">
                <a16:creationId xmlns:a16="http://schemas.microsoft.com/office/drawing/2014/main" id="{5671D7E5-EF66-4BCD-8DAA-E9061157F0BE}"/>
              </a:ext>
            </a:extLst>
          </p:cNvPr>
          <p:cNvSpPr>
            <a:spLocks noGrp="1"/>
          </p:cNvSpPr>
          <p:nvPr>
            <p:ph idx="1"/>
          </p:nvPr>
        </p:nvSpPr>
        <p:spPr>
          <a:xfrm>
            <a:off x="1079157" y="2674013"/>
            <a:ext cx="4053016" cy="3269589"/>
          </a:xfrm>
        </p:spPr>
        <p:txBody>
          <a:bodyPr>
            <a:normAutofit/>
          </a:bodyPr>
          <a:lstStyle/>
          <a:p>
            <a:r>
              <a:rPr lang="en-US" dirty="0"/>
              <a:t>Introduction</a:t>
            </a:r>
          </a:p>
          <a:p>
            <a:r>
              <a:rPr lang="en-US" dirty="0"/>
              <a:t>Understanding Cybersecurity</a:t>
            </a:r>
          </a:p>
          <a:p>
            <a:r>
              <a:rPr lang="en-US" dirty="0"/>
              <a:t>Ethics in Cybersecurity</a:t>
            </a:r>
          </a:p>
          <a:p>
            <a:r>
              <a:rPr lang="en-US" dirty="0"/>
              <a:t>Demonstration: Password Security</a:t>
            </a:r>
          </a:p>
          <a:p>
            <a:r>
              <a:rPr lang="en-US" dirty="0"/>
              <a:t>Cyber Ethics Role-Playing Game (RPG)</a:t>
            </a:r>
          </a:p>
          <a:p>
            <a:r>
              <a:rPr lang="en-US" dirty="0"/>
              <a:t>Conclusion &amp; Q&amp;A</a:t>
            </a:r>
          </a:p>
        </p:txBody>
      </p:sp>
      <p:sp>
        <p:nvSpPr>
          <p:cNvPr id="5" name="Slide Number Placeholder 5">
            <a:extLst>
              <a:ext uri="{FF2B5EF4-FFF2-40B4-BE49-F238E27FC236}">
                <a16:creationId xmlns:a16="http://schemas.microsoft.com/office/drawing/2014/main" id="{B02A8827-B1A1-2D2F-D6DD-E886B886C43E}"/>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2</a:t>
            </a:fld>
            <a:endParaRPr lang="en-US" dirty="0"/>
          </a:p>
        </p:txBody>
      </p:sp>
    </p:spTree>
    <p:extLst>
      <p:ext uri="{BB962C8B-B14F-4D97-AF65-F5344CB8AC3E}">
        <p14:creationId xmlns:p14="http://schemas.microsoft.com/office/powerpoint/2010/main" val="17132195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8AFA5E-469B-2BFC-9D4E-BD1EC6E48CA0}"/>
              </a:ext>
            </a:extLst>
          </p:cNvPr>
          <p:cNvSpPr>
            <a:spLocks noGrp="1"/>
          </p:cNvSpPr>
          <p:nvPr>
            <p:ph type="ctrTitle"/>
          </p:nvPr>
        </p:nvSpPr>
        <p:spPr>
          <a:xfrm>
            <a:off x="6919784" y="487680"/>
            <a:ext cx="4251136" cy="3376691"/>
          </a:xfrm>
        </p:spPr>
        <p:txBody>
          <a:bodyPr/>
          <a:lstStyle/>
          <a:p>
            <a:r>
              <a:rPr lang="en-US" dirty="0"/>
              <a:t>Password security</a:t>
            </a:r>
          </a:p>
        </p:txBody>
      </p:sp>
      <p:cxnSp>
        <p:nvCxnSpPr>
          <p:cNvPr id="21" name="Straight Connector 20">
            <a:extLst>
              <a:ext uri="{FF2B5EF4-FFF2-40B4-BE49-F238E27FC236}">
                <a16:creationId xmlns:a16="http://schemas.microsoft.com/office/drawing/2014/main" id="{944268F6-A361-9907-F87F-9C4377ECAE6D}"/>
              </a:ext>
              <a:ext uri="{C183D7F6-B498-43B3-948B-1728B52AA6E4}">
                <adec:decorative xmlns:adec="http://schemas.microsoft.com/office/drawing/2017/decorative" val="1"/>
              </a:ext>
            </a:extLst>
          </p:cNvPr>
          <p:cNvCxnSpPr>
            <a:cxnSpLocks/>
          </p:cNvCxnSpPr>
          <p:nvPr/>
        </p:nvCxnSpPr>
        <p:spPr>
          <a:xfrm flipH="1" flipV="1">
            <a:off x="0" y="254643"/>
            <a:ext cx="6096000" cy="85576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7170" name="Picture 2">
            <a:extLst>
              <a:ext uri="{FF2B5EF4-FFF2-40B4-BE49-F238E27FC236}">
                <a16:creationId xmlns:a16="http://schemas.microsoft.com/office/drawing/2014/main" id="{46A92D34-C97C-5002-1443-99F91762A8D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35459" y="998729"/>
            <a:ext cx="4860541" cy="48605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16373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322318" y="268360"/>
            <a:ext cx="7288282" cy="2121177"/>
          </a:xfrm>
        </p:spPr>
        <p:txBody>
          <a:bodyPr/>
          <a:lstStyle/>
          <a:p>
            <a:r>
              <a:rPr lang="en-US" dirty="0"/>
              <a:t>Why strong passwords matter:</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sz="half" idx="2"/>
          </p:nvPr>
        </p:nvSpPr>
        <p:spPr>
          <a:xfrm>
            <a:off x="1322388" y="2763078"/>
            <a:ext cx="7288212" cy="3407051"/>
          </a:xfrm>
        </p:spPr>
        <p:txBody>
          <a:bodyPr>
            <a:normAutofit/>
          </a:bodyPr>
          <a:lstStyle/>
          <a:p>
            <a:pPr marL="285750" indent="-285750">
              <a:buFont typeface="Arial" panose="020B0604020202020204" pitchFamily="34" charset="0"/>
              <a:buChar char="•"/>
            </a:pPr>
            <a:r>
              <a:rPr lang="en-US" b="0" dirty="0"/>
              <a:t>Passwords are like keys to your digital house. They keep out anyone who shouldn’t have access to your personal stuff online.</a:t>
            </a:r>
          </a:p>
          <a:p>
            <a:pPr marL="285750" indent="-285750">
              <a:buFont typeface="Arial" panose="020B0604020202020204" pitchFamily="34" charset="0"/>
              <a:buChar char="•"/>
            </a:pPr>
            <a:r>
              <a:rPr lang="en-US" b="0" dirty="0"/>
              <a:t>A weak password can be guessed easily, letting hackers take over your accounts! </a:t>
            </a:r>
          </a:p>
          <a:p>
            <a:pPr marL="285750" indent="-285750">
              <a:buFont typeface="Arial" panose="020B0604020202020204" pitchFamily="34" charset="0"/>
              <a:buChar char="•"/>
            </a:pPr>
            <a:r>
              <a:rPr lang="en-US" b="0" dirty="0"/>
              <a:t>Imagine someone pretending to be you and sending messages to your friends! </a:t>
            </a:r>
          </a:p>
        </p:txBody>
      </p:sp>
      <p:sp>
        <p:nvSpPr>
          <p:cNvPr id="14" name="Slide Number Placeholder 5">
            <a:extLst>
              <a:ext uri="{FF2B5EF4-FFF2-40B4-BE49-F238E27FC236}">
                <a16:creationId xmlns:a16="http://schemas.microsoft.com/office/drawing/2014/main" id="{ECE635A2-70B8-3EAB-6A18-952B02EBAA1E}"/>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21</a:t>
            </a:fld>
            <a:endParaRPr lang="en-US" dirty="0"/>
          </a:p>
        </p:txBody>
      </p:sp>
      <p:pic>
        <p:nvPicPr>
          <p:cNvPr id="12290" name="Picture 2" descr="It's World Password Day 2021; what's your favorite password meme? -  Holidays - Spiceworks Community">
            <a:extLst>
              <a:ext uri="{FF2B5EF4-FFF2-40B4-BE49-F238E27FC236}">
                <a16:creationId xmlns:a16="http://schemas.microsoft.com/office/drawing/2014/main" id="{083FB3DB-F45A-A6DC-2DBA-ED67C6B4EB9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57760" y="268360"/>
            <a:ext cx="3477787" cy="38861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3074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322318" y="268360"/>
            <a:ext cx="7288282" cy="2121177"/>
          </a:xfrm>
        </p:spPr>
        <p:txBody>
          <a:bodyPr/>
          <a:lstStyle/>
          <a:p>
            <a:r>
              <a:rPr lang="en-US" dirty="0"/>
              <a:t>What makes a password strong?</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sz="half" idx="2"/>
          </p:nvPr>
        </p:nvSpPr>
        <p:spPr>
          <a:xfrm>
            <a:off x="1322388" y="2763078"/>
            <a:ext cx="7288212" cy="3407051"/>
          </a:xfrm>
        </p:spPr>
        <p:txBody>
          <a:bodyPr>
            <a:normAutofit/>
          </a:bodyPr>
          <a:lstStyle/>
          <a:p>
            <a:pPr marL="285750" indent="-285750">
              <a:buFont typeface="Arial" panose="020B0604020202020204" pitchFamily="34" charset="0"/>
              <a:buChar char="•"/>
            </a:pPr>
            <a:r>
              <a:rPr lang="en-US" b="0" dirty="0"/>
              <a:t>Characteristics of strong passwords: </a:t>
            </a:r>
          </a:p>
          <a:p>
            <a:pPr marL="569214" lvl="1"/>
            <a:r>
              <a:rPr lang="en-US" dirty="0"/>
              <a:t>Length: Aim for 12 characters or more. </a:t>
            </a:r>
          </a:p>
          <a:p>
            <a:pPr marL="569214" lvl="1"/>
            <a:r>
              <a:rPr lang="en-US" b="0" dirty="0"/>
              <a:t>Complexity: Use a mix of letters, numbers, and symbols.</a:t>
            </a:r>
          </a:p>
          <a:p>
            <a:pPr marL="569214" lvl="1"/>
            <a:r>
              <a:rPr lang="en-US" dirty="0"/>
              <a:t>Unpredictable: Avoid common words, phrases, or easy patterns like “12345” or “password”.</a:t>
            </a:r>
          </a:p>
          <a:p>
            <a:pPr lvl="1" indent="0">
              <a:buNone/>
            </a:pPr>
            <a:endParaRPr lang="en-US" dirty="0"/>
          </a:p>
          <a:p>
            <a:pPr lvl="1" indent="0">
              <a:buNone/>
            </a:pPr>
            <a:r>
              <a:rPr lang="en-US" dirty="0"/>
              <a:t>Bad Password: password123</a:t>
            </a:r>
          </a:p>
          <a:p>
            <a:pPr lvl="1" indent="0">
              <a:buNone/>
            </a:pPr>
            <a:r>
              <a:rPr lang="en-US" dirty="0"/>
              <a:t>Great Password: GencyberCamp2024IsAwesome!!</a:t>
            </a:r>
          </a:p>
        </p:txBody>
      </p:sp>
      <p:sp>
        <p:nvSpPr>
          <p:cNvPr id="14" name="Slide Number Placeholder 5">
            <a:extLst>
              <a:ext uri="{FF2B5EF4-FFF2-40B4-BE49-F238E27FC236}">
                <a16:creationId xmlns:a16="http://schemas.microsoft.com/office/drawing/2014/main" id="{ECE635A2-70B8-3EAB-6A18-952B02EBAA1E}"/>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22</a:t>
            </a:fld>
            <a:endParaRPr lang="en-US" dirty="0"/>
          </a:p>
        </p:txBody>
      </p:sp>
      <p:pic>
        <p:nvPicPr>
          <p:cNvPr id="13314" name="Picture 2" descr="An Idea for a Secure Password | everything I know">
            <a:extLst>
              <a:ext uri="{FF2B5EF4-FFF2-40B4-BE49-F238E27FC236}">
                <a16:creationId xmlns:a16="http://schemas.microsoft.com/office/drawing/2014/main" id="{4B6603DB-5A96-3A07-1887-B8C07CC6885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62718" y="268360"/>
            <a:ext cx="3857625" cy="3390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21051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322318" y="268360"/>
            <a:ext cx="7288282" cy="2121177"/>
          </a:xfrm>
        </p:spPr>
        <p:txBody>
          <a:bodyPr/>
          <a:lstStyle/>
          <a:p>
            <a:r>
              <a:rPr lang="en-US" dirty="0"/>
              <a:t>Password activity:</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sz="half" idx="2"/>
          </p:nvPr>
        </p:nvSpPr>
        <p:spPr>
          <a:xfrm>
            <a:off x="1322388" y="2763078"/>
            <a:ext cx="7288212" cy="3407051"/>
          </a:xfrm>
        </p:spPr>
        <p:txBody>
          <a:bodyPr>
            <a:normAutofit lnSpcReduction="10000"/>
          </a:bodyPr>
          <a:lstStyle/>
          <a:p>
            <a:pPr marL="285750" indent="-285750">
              <a:buFont typeface="Arial" panose="020B0604020202020204" pitchFamily="34" charset="0"/>
              <a:buChar char="•"/>
            </a:pPr>
            <a:r>
              <a:rPr lang="en-US" b="0" dirty="0"/>
              <a:t>Search online for a password complexity meter like “Password Strength Meter” at  </a:t>
            </a:r>
            <a:r>
              <a:rPr lang="en-US" b="0" dirty="0">
                <a:hlinkClick r:id="rId3"/>
              </a:rPr>
              <a:t>https://www.passwordmonster.com/</a:t>
            </a:r>
            <a:r>
              <a:rPr lang="en-US" b="0" dirty="0"/>
              <a:t> </a:t>
            </a:r>
          </a:p>
          <a:p>
            <a:pPr marL="285750" indent="-285750">
              <a:buFont typeface="Arial" panose="020B0604020202020204" pitchFamily="34" charset="0"/>
              <a:buChar char="•"/>
            </a:pPr>
            <a:r>
              <a:rPr lang="en-US" b="0" dirty="0"/>
              <a:t>Think of 10 different passwords that range from good to bad. </a:t>
            </a:r>
          </a:p>
          <a:p>
            <a:pPr marL="569214" lvl="1"/>
            <a:r>
              <a:rPr lang="en-US" b="1" dirty="0"/>
              <a:t>Don’t use any passwords that you have actually used in real life!</a:t>
            </a:r>
          </a:p>
          <a:p>
            <a:pPr marL="285750" indent="-285750">
              <a:buFont typeface="Arial" panose="020B0604020202020204" pitchFamily="34" charset="0"/>
              <a:buChar char="•"/>
            </a:pPr>
            <a:r>
              <a:rPr lang="en-US" b="0" dirty="0"/>
              <a:t>Check those passwords with the meter, how secure are the passwords that you have come up with? </a:t>
            </a:r>
          </a:p>
          <a:p>
            <a:pPr marL="285750" indent="-285750">
              <a:buFont typeface="Arial" panose="020B0604020202020204" pitchFamily="34" charset="0"/>
              <a:buChar char="•"/>
            </a:pPr>
            <a:r>
              <a:rPr lang="en-US" b="0" dirty="0"/>
              <a:t>How long would it take to crack the most secure password you thought of?</a:t>
            </a:r>
          </a:p>
          <a:p>
            <a:pPr marL="569214" lvl="1"/>
            <a:r>
              <a:rPr lang="en-US" b="1" dirty="0"/>
              <a:t>Note: Never use real passwords in something like this for your own safety. </a:t>
            </a:r>
          </a:p>
        </p:txBody>
      </p:sp>
      <p:sp>
        <p:nvSpPr>
          <p:cNvPr id="14" name="Slide Number Placeholder 5">
            <a:extLst>
              <a:ext uri="{FF2B5EF4-FFF2-40B4-BE49-F238E27FC236}">
                <a16:creationId xmlns:a16="http://schemas.microsoft.com/office/drawing/2014/main" id="{ECE635A2-70B8-3EAB-6A18-952B02EBAA1E}"/>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23</a:t>
            </a:fld>
            <a:endParaRPr lang="en-US" dirty="0"/>
          </a:p>
        </p:txBody>
      </p:sp>
    </p:spTree>
    <p:extLst>
      <p:ext uri="{BB962C8B-B14F-4D97-AF65-F5344CB8AC3E}">
        <p14:creationId xmlns:p14="http://schemas.microsoft.com/office/powerpoint/2010/main" val="18839412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F1EDE-5423-435C-B149-87AB1BC22B83}"/>
              </a:ext>
            </a:extLst>
          </p:cNvPr>
          <p:cNvSpPr>
            <a:spLocks noGrp="1"/>
          </p:cNvSpPr>
          <p:nvPr>
            <p:ph type="ctrTitle"/>
          </p:nvPr>
        </p:nvSpPr>
        <p:spPr>
          <a:xfrm>
            <a:off x="4267200" y="1615736"/>
            <a:ext cx="4179570" cy="1524735"/>
          </a:xfrm>
        </p:spPr>
        <p:txBody>
          <a:bodyPr/>
          <a:lstStyle/>
          <a:p>
            <a:r>
              <a:rPr lang="en-US" dirty="0"/>
              <a:t>THANK YOU</a:t>
            </a:r>
          </a:p>
        </p:txBody>
      </p:sp>
      <p:sp>
        <p:nvSpPr>
          <p:cNvPr id="3" name="Subtitle 2">
            <a:extLst>
              <a:ext uri="{FF2B5EF4-FFF2-40B4-BE49-F238E27FC236}">
                <a16:creationId xmlns:a16="http://schemas.microsoft.com/office/drawing/2014/main" id="{AF64C29E-DF30-4DC6-AB95-2016F9A703B6}"/>
              </a:ext>
            </a:extLst>
          </p:cNvPr>
          <p:cNvSpPr>
            <a:spLocks noGrp="1"/>
          </p:cNvSpPr>
          <p:nvPr>
            <p:ph type="subTitle" idx="1"/>
          </p:nvPr>
        </p:nvSpPr>
        <p:spPr>
          <a:xfrm>
            <a:off x="4267200" y="3238103"/>
            <a:ext cx="4179570" cy="2850181"/>
          </a:xfrm>
        </p:spPr>
        <p:txBody>
          <a:bodyPr>
            <a:noAutofit/>
          </a:bodyPr>
          <a:lstStyle/>
          <a:p>
            <a:endParaRPr lang="en-US" dirty="0"/>
          </a:p>
        </p:txBody>
      </p:sp>
      <p:sp>
        <p:nvSpPr>
          <p:cNvPr id="6" name="Slide Number Placeholder 5">
            <a:extLst>
              <a:ext uri="{FF2B5EF4-FFF2-40B4-BE49-F238E27FC236}">
                <a16:creationId xmlns:a16="http://schemas.microsoft.com/office/drawing/2014/main" id="{4C127D99-645F-4FCF-9573-FDFE2A344FA9}"/>
              </a:ext>
            </a:extLst>
          </p:cNvPr>
          <p:cNvSpPr>
            <a:spLocks noGrp="1"/>
          </p:cNvSpPr>
          <p:nvPr>
            <p:ph type="sldNum" sz="quarter" idx="12"/>
          </p:nvPr>
        </p:nvSpPr>
        <p:spPr>
          <a:xfrm>
            <a:off x="9579428" y="6356350"/>
            <a:ext cx="1774371" cy="365125"/>
          </a:xfrm>
        </p:spPr>
        <p:txBody>
          <a:bodyPr/>
          <a:lstStyle/>
          <a:p>
            <a:fld id="{A49DFD55-3C28-40EF-9E31-A92D2E4017FF}" type="slidenum">
              <a:rPr lang="en-US" smtClean="0"/>
              <a:pPr/>
              <a:t>24</a:t>
            </a:fld>
            <a:endParaRPr lang="en-US" dirty="0"/>
          </a:p>
        </p:txBody>
      </p:sp>
    </p:spTree>
    <p:extLst>
      <p:ext uri="{BB962C8B-B14F-4D97-AF65-F5344CB8AC3E}">
        <p14:creationId xmlns:p14="http://schemas.microsoft.com/office/powerpoint/2010/main" val="19697875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8AFA5E-469B-2BFC-9D4E-BD1EC6E48CA0}"/>
              </a:ext>
            </a:extLst>
          </p:cNvPr>
          <p:cNvSpPr>
            <a:spLocks noGrp="1"/>
          </p:cNvSpPr>
          <p:nvPr>
            <p:ph type="ctrTitle"/>
          </p:nvPr>
        </p:nvSpPr>
        <p:spPr>
          <a:xfrm>
            <a:off x="6919784" y="487680"/>
            <a:ext cx="4251136" cy="3376691"/>
          </a:xfrm>
        </p:spPr>
        <p:txBody>
          <a:bodyPr/>
          <a:lstStyle/>
          <a:p>
            <a:r>
              <a:rPr lang="en-US" dirty="0"/>
              <a:t>Understanding cybersecurity</a:t>
            </a:r>
          </a:p>
        </p:txBody>
      </p:sp>
      <p:cxnSp>
        <p:nvCxnSpPr>
          <p:cNvPr id="21" name="Straight Connector 20">
            <a:extLst>
              <a:ext uri="{FF2B5EF4-FFF2-40B4-BE49-F238E27FC236}">
                <a16:creationId xmlns:a16="http://schemas.microsoft.com/office/drawing/2014/main" id="{944268F6-A361-9907-F87F-9C4377ECAE6D}"/>
              </a:ext>
              <a:ext uri="{C183D7F6-B498-43B3-948B-1728B52AA6E4}">
                <adec:decorative xmlns:adec="http://schemas.microsoft.com/office/drawing/2017/decorative" val="1"/>
              </a:ext>
            </a:extLst>
          </p:cNvPr>
          <p:cNvCxnSpPr>
            <a:cxnSpLocks/>
          </p:cNvCxnSpPr>
          <p:nvPr/>
        </p:nvCxnSpPr>
        <p:spPr>
          <a:xfrm flipH="1" flipV="1">
            <a:off x="0" y="254643"/>
            <a:ext cx="6096000" cy="85576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1030" name="Picture 6" descr="Brace Yourselves X is Coming Meme - Imgflip">
            <a:extLst>
              <a:ext uri="{FF2B5EF4-FFF2-40B4-BE49-F238E27FC236}">
                <a16:creationId xmlns:a16="http://schemas.microsoft.com/office/drawing/2014/main" id="{BA25CAD4-9591-CBCB-9807-2B0C6CFA1E0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1450" y="1157287"/>
            <a:ext cx="5924550" cy="4543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14591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322318" y="268360"/>
            <a:ext cx="7288282" cy="2121177"/>
          </a:xfrm>
        </p:spPr>
        <p:txBody>
          <a:bodyPr/>
          <a:lstStyle/>
          <a:p>
            <a:r>
              <a:rPr lang="en-US" dirty="0"/>
              <a:t>What is cybersecurity?</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sz="half" idx="2"/>
          </p:nvPr>
        </p:nvSpPr>
        <p:spPr>
          <a:xfrm>
            <a:off x="1322388" y="2763078"/>
            <a:ext cx="7288212" cy="3407051"/>
          </a:xfrm>
        </p:spPr>
        <p:txBody>
          <a:bodyPr>
            <a:normAutofit/>
          </a:bodyPr>
          <a:lstStyle/>
          <a:p>
            <a:r>
              <a:rPr lang="en-US" dirty="0"/>
              <a:t>Cybersecurity is the art of protecting networks, devices, and data from unauthorized access. </a:t>
            </a:r>
          </a:p>
          <a:p>
            <a:pPr lvl="1"/>
            <a:r>
              <a:rPr lang="en-US" dirty="0"/>
              <a:t>That means protecting our computers and information from people who might want to steal or even damage it!</a:t>
            </a:r>
          </a:p>
          <a:p>
            <a:pPr lvl="1"/>
            <a:r>
              <a:rPr lang="en-US" dirty="0"/>
              <a:t>It’s important because it helps keep our personal information safe, like messages, photos, and passwords!</a:t>
            </a:r>
          </a:p>
          <a:p>
            <a:pPr lvl="1"/>
            <a:r>
              <a:rPr lang="en-US" dirty="0"/>
              <a:t>With great power, comes great responsibility. It’s important that we do the right things with the access that we have! </a:t>
            </a:r>
          </a:p>
          <a:p>
            <a:pPr lvl="1"/>
            <a:r>
              <a:rPr lang="en-US" dirty="0"/>
              <a:t>Our main goal is to keep everyone and their data safe. </a:t>
            </a:r>
          </a:p>
        </p:txBody>
      </p:sp>
      <p:sp>
        <p:nvSpPr>
          <p:cNvPr id="14" name="Slide Number Placeholder 5">
            <a:extLst>
              <a:ext uri="{FF2B5EF4-FFF2-40B4-BE49-F238E27FC236}">
                <a16:creationId xmlns:a16="http://schemas.microsoft.com/office/drawing/2014/main" id="{ECE635A2-70B8-3EAB-6A18-952B02EBAA1E}"/>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4</a:t>
            </a:fld>
            <a:endParaRPr lang="en-US" dirty="0"/>
          </a:p>
        </p:txBody>
      </p:sp>
      <p:pic>
        <p:nvPicPr>
          <p:cNvPr id="3074" name="Picture 2" descr="Embedding InfoSec into Your IT Practices">
            <a:extLst>
              <a:ext uri="{FF2B5EF4-FFF2-40B4-BE49-F238E27FC236}">
                <a16:creationId xmlns:a16="http://schemas.microsoft.com/office/drawing/2014/main" id="{50666901-0B7B-E828-85A2-79E45640313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36530" y="198877"/>
            <a:ext cx="3853307" cy="25642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15163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322318" y="268360"/>
            <a:ext cx="7288282" cy="2121177"/>
          </a:xfrm>
        </p:spPr>
        <p:txBody>
          <a:bodyPr/>
          <a:lstStyle/>
          <a:p>
            <a:r>
              <a:rPr lang="en-US" dirty="0"/>
              <a:t>Why is cybersecurity important?</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sz="half" idx="2"/>
          </p:nvPr>
        </p:nvSpPr>
        <p:spPr>
          <a:xfrm>
            <a:off x="1322388" y="2763078"/>
            <a:ext cx="7288212" cy="3407051"/>
          </a:xfrm>
        </p:spPr>
        <p:txBody>
          <a:bodyPr>
            <a:normAutofit lnSpcReduction="10000"/>
          </a:bodyPr>
          <a:lstStyle/>
          <a:p>
            <a:r>
              <a:rPr lang="en-US" dirty="0"/>
              <a:t>The main reason it’s so important is because of how much we rely on computers! </a:t>
            </a:r>
          </a:p>
          <a:p>
            <a:pPr lvl="1"/>
            <a:r>
              <a:rPr lang="en-US" dirty="0"/>
              <a:t>Most people user their computers or cell phones every single day. </a:t>
            </a:r>
          </a:p>
          <a:p>
            <a:pPr lvl="1"/>
            <a:r>
              <a:rPr lang="en-US" dirty="0"/>
              <a:t>Imagine if someone were to access all the information on your smartphone or computer, wouldn’t that be scary?</a:t>
            </a:r>
          </a:p>
          <a:p>
            <a:pPr lvl="1"/>
            <a:r>
              <a:rPr lang="en-US" dirty="0"/>
              <a:t>Nearly everyone has really important information stored on computers, the internet, or somewhere digital. It’s our job to protect it!</a:t>
            </a:r>
          </a:p>
          <a:p>
            <a:pPr lvl="1"/>
            <a:r>
              <a:rPr lang="en-US" dirty="0"/>
              <a:t>Beyond just personal information, the important protected data of governments and businesses is also in need of protecting!</a:t>
            </a:r>
          </a:p>
        </p:txBody>
      </p:sp>
      <p:sp>
        <p:nvSpPr>
          <p:cNvPr id="14" name="Slide Number Placeholder 5">
            <a:extLst>
              <a:ext uri="{FF2B5EF4-FFF2-40B4-BE49-F238E27FC236}">
                <a16:creationId xmlns:a16="http://schemas.microsoft.com/office/drawing/2014/main" id="{ECE635A2-70B8-3EAB-6A18-952B02EBAA1E}"/>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5</a:t>
            </a:fld>
            <a:endParaRPr lang="en-US" dirty="0"/>
          </a:p>
        </p:txBody>
      </p:sp>
      <p:pic>
        <p:nvPicPr>
          <p:cNvPr id="5122" name="Picture 2" descr="Cybersecurity Awareness Month: If You Connect It, Protect It | Arcserve">
            <a:extLst>
              <a:ext uri="{FF2B5EF4-FFF2-40B4-BE49-F238E27FC236}">
                <a16:creationId xmlns:a16="http://schemas.microsoft.com/office/drawing/2014/main" id="{B07F7EF8-B9A6-58A9-418B-0257A89D320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30380" y="136526"/>
            <a:ext cx="4002221" cy="21211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39226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322318" y="268360"/>
            <a:ext cx="7288282" cy="2121177"/>
          </a:xfrm>
        </p:spPr>
        <p:txBody>
          <a:bodyPr/>
          <a:lstStyle/>
          <a:p>
            <a:r>
              <a:rPr lang="en-US" dirty="0"/>
              <a:t>How does cybersecurity work?</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sz="half" idx="2"/>
          </p:nvPr>
        </p:nvSpPr>
        <p:spPr>
          <a:xfrm>
            <a:off x="1322388" y="2763078"/>
            <a:ext cx="7288212" cy="3407051"/>
          </a:xfrm>
        </p:spPr>
        <p:txBody>
          <a:bodyPr>
            <a:normAutofit/>
          </a:bodyPr>
          <a:lstStyle/>
          <a:p>
            <a:r>
              <a:rPr lang="en-US" dirty="0"/>
              <a:t>Cybersecurity is Everyone’s Responsibility! </a:t>
            </a:r>
          </a:p>
          <a:p>
            <a:pPr lvl="1"/>
            <a:r>
              <a:rPr lang="en-US" dirty="0"/>
              <a:t>We use special tools and software (like antivirus) as well as smart practices (like not sharing passwords) to keep data safe. </a:t>
            </a:r>
          </a:p>
          <a:p>
            <a:pPr lvl="1"/>
            <a:r>
              <a:rPr lang="en-US" dirty="0"/>
              <a:t>We try to provide as much education to everyone as possible, to get them to understand the dangers. Just like this! </a:t>
            </a:r>
          </a:p>
          <a:p>
            <a:pPr lvl="1"/>
            <a:r>
              <a:rPr lang="en-US" dirty="0"/>
              <a:t>As an example, when your Steam or PS5 games update, that’s not always just about new features; it’s also to fix security holes that hackers could use to sneak into your device! </a:t>
            </a:r>
          </a:p>
        </p:txBody>
      </p:sp>
      <p:sp>
        <p:nvSpPr>
          <p:cNvPr id="14" name="Slide Number Placeholder 5">
            <a:extLst>
              <a:ext uri="{FF2B5EF4-FFF2-40B4-BE49-F238E27FC236}">
                <a16:creationId xmlns:a16="http://schemas.microsoft.com/office/drawing/2014/main" id="{ECE635A2-70B8-3EAB-6A18-952B02EBAA1E}"/>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6</a:t>
            </a:fld>
            <a:endParaRPr lang="en-US" dirty="0"/>
          </a:p>
        </p:txBody>
      </p:sp>
      <p:pic>
        <p:nvPicPr>
          <p:cNvPr id="4098" name="Picture 2" descr="Top 29 Cyber Security Tools - DataFlair">
            <a:extLst>
              <a:ext uri="{FF2B5EF4-FFF2-40B4-BE49-F238E27FC236}">
                <a16:creationId xmlns:a16="http://schemas.microsoft.com/office/drawing/2014/main" id="{F521D188-BBE7-2EF3-B1E2-1823D9285D3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10600" y="687871"/>
            <a:ext cx="2962275" cy="1543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55507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322318" y="268360"/>
            <a:ext cx="7288282" cy="2121177"/>
          </a:xfrm>
        </p:spPr>
        <p:txBody>
          <a:bodyPr/>
          <a:lstStyle/>
          <a:p>
            <a:r>
              <a:rPr lang="en-US" dirty="0"/>
              <a:t>Everyone’s responsibility?</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sz="half" idx="2"/>
          </p:nvPr>
        </p:nvSpPr>
        <p:spPr>
          <a:xfrm>
            <a:off x="1322388" y="2763078"/>
            <a:ext cx="6962391" cy="3407051"/>
          </a:xfrm>
        </p:spPr>
        <p:txBody>
          <a:bodyPr>
            <a:normAutofit/>
          </a:bodyPr>
          <a:lstStyle/>
          <a:p>
            <a:r>
              <a:rPr lang="en-US" dirty="0"/>
              <a:t>What do you mean it’s everyone’s responsibility? </a:t>
            </a:r>
          </a:p>
          <a:p>
            <a:pPr lvl="1"/>
            <a:r>
              <a:rPr lang="en-US" dirty="0"/>
              <a:t>Just like in sports or at school, everyone has a role! </a:t>
            </a:r>
          </a:p>
          <a:p>
            <a:pPr lvl="1"/>
            <a:r>
              <a:rPr lang="en-US" dirty="0"/>
              <a:t>In Cybersecurity, your role is to follow good habits online – Like creating strong passwords and not clicking on strange links!</a:t>
            </a:r>
          </a:p>
          <a:p>
            <a:pPr lvl="1"/>
            <a:r>
              <a:rPr lang="en-US" dirty="0"/>
              <a:t>When you protect your information, you also help to make the internet safer for your friends and family. </a:t>
            </a:r>
          </a:p>
        </p:txBody>
      </p:sp>
      <p:sp>
        <p:nvSpPr>
          <p:cNvPr id="14" name="Slide Number Placeholder 5">
            <a:extLst>
              <a:ext uri="{FF2B5EF4-FFF2-40B4-BE49-F238E27FC236}">
                <a16:creationId xmlns:a16="http://schemas.microsoft.com/office/drawing/2014/main" id="{ECE635A2-70B8-3EAB-6A18-952B02EBAA1E}"/>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7</a:t>
            </a:fld>
            <a:endParaRPr lang="en-US" dirty="0"/>
          </a:p>
        </p:txBody>
      </p:sp>
      <p:pic>
        <p:nvPicPr>
          <p:cNvPr id="2054" name="Picture 6" descr="JUST REMEMBER WE ARE ALL IN THIS TOGETHER! - Meme Generator">
            <a:extLst>
              <a:ext uri="{FF2B5EF4-FFF2-40B4-BE49-F238E27FC236}">
                <a16:creationId xmlns:a16="http://schemas.microsoft.com/office/drawing/2014/main" id="{9C746E42-69FD-97F9-1680-1FE6BCC8A3C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97116" y="268360"/>
            <a:ext cx="4214187" cy="31606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86753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8AFA5E-469B-2BFC-9D4E-BD1EC6E48CA0}"/>
              </a:ext>
            </a:extLst>
          </p:cNvPr>
          <p:cNvSpPr>
            <a:spLocks noGrp="1"/>
          </p:cNvSpPr>
          <p:nvPr>
            <p:ph type="ctrTitle"/>
          </p:nvPr>
        </p:nvSpPr>
        <p:spPr>
          <a:xfrm>
            <a:off x="6919784" y="487680"/>
            <a:ext cx="4251136" cy="3376691"/>
          </a:xfrm>
        </p:spPr>
        <p:txBody>
          <a:bodyPr/>
          <a:lstStyle/>
          <a:p>
            <a:r>
              <a:rPr lang="en-US" dirty="0"/>
              <a:t>Ethics and cybersecurity</a:t>
            </a:r>
          </a:p>
        </p:txBody>
      </p:sp>
      <p:cxnSp>
        <p:nvCxnSpPr>
          <p:cNvPr id="21" name="Straight Connector 20">
            <a:extLst>
              <a:ext uri="{FF2B5EF4-FFF2-40B4-BE49-F238E27FC236}">
                <a16:creationId xmlns:a16="http://schemas.microsoft.com/office/drawing/2014/main" id="{944268F6-A361-9907-F87F-9C4377ECAE6D}"/>
              </a:ext>
              <a:ext uri="{C183D7F6-B498-43B3-948B-1728B52AA6E4}">
                <adec:decorative xmlns:adec="http://schemas.microsoft.com/office/drawing/2017/decorative" val="1"/>
              </a:ext>
            </a:extLst>
          </p:cNvPr>
          <p:cNvCxnSpPr>
            <a:cxnSpLocks/>
          </p:cNvCxnSpPr>
          <p:nvPr/>
        </p:nvCxnSpPr>
        <p:spPr>
          <a:xfrm flipH="1" flipV="1">
            <a:off x="0" y="254643"/>
            <a:ext cx="6096000" cy="85576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6146" name="Picture 2" descr="GeraintW Online Blog: Ethical Hacker meme">
            <a:extLst>
              <a:ext uri="{FF2B5EF4-FFF2-40B4-BE49-F238E27FC236}">
                <a16:creationId xmlns:a16="http://schemas.microsoft.com/office/drawing/2014/main" id="{C88F5D28-7696-A77C-8483-AEF968D0E6B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784" y="1492646"/>
            <a:ext cx="6858000" cy="4743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36045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322318" y="268360"/>
            <a:ext cx="7288282" cy="2121177"/>
          </a:xfrm>
        </p:spPr>
        <p:txBody>
          <a:bodyPr/>
          <a:lstStyle/>
          <a:p>
            <a:r>
              <a:rPr lang="en-US" dirty="0"/>
              <a:t>Ethics and Cybersecurity</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sz="half" idx="2"/>
          </p:nvPr>
        </p:nvSpPr>
        <p:spPr>
          <a:xfrm>
            <a:off x="1322388" y="2763078"/>
            <a:ext cx="7288212" cy="3407051"/>
          </a:xfrm>
        </p:spPr>
        <p:txBody>
          <a:bodyPr>
            <a:normAutofit/>
          </a:bodyPr>
          <a:lstStyle/>
          <a:p>
            <a:r>
              <a:rPr lang="en-US" dirty="0"/>
              <a:t>What are ethics? </a:t>
            </a:r>
          </a:p>
          <a:p>
            <a:pPr lvl="1"/>
            <a:r>
              <a:rPr lang="en-US" dirty="0"/>
              <a:t>Ethics are the rules that help us decide what’s right and wrong. </a:t>
            </a:r>
          </a:p>
          <a:p>
            <a:pPr lvl="1"/>
            <a:r>
              <a:rPr lang="en-US" dirty="0"/>
              <a:t>It’s about making the choices that are fair and respectful for everyone. </a:t>
            </a:r>
          </a:p>
          <a:p>
            <a:pPr lvl="1"/>
            <a:r>
              <a:rPr lang="en-US" dirty="0"/>
              <a:t>In Cybersecurity, ethics help us decide how to protect information and what to do when we face choices.</a:t>
            </a:r>
          </a:p>
          <a:p>
            <a:pPr lvl="1"/>
            <a:r>
              <a:rPr lang="en-US" dirty="0"/>
              <a:t>For instance, like sharing someone else’s secrets or using someone else’s account without permissions. </a:t>
            </a:r>
          </a:p>
        </p:txBody>
      </p:sp>
      <p:sp>
        <p:nvSpPr>
          <p:cNvPr id="14" name="Slide Number Placeholder 5">
            <a:extLst>
              <a:ext uri="{FF2B5EF4-FFF2-40B4-BE49-F238E27FC236}">
                <a16:creationId xmlns:a16="http://schemas.microsoft.com/office/drawing/2014/main" id="{ECE635A2-70B8-3EAB-6A18-952B02EBAA1E}"/>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9</a:t>
            </a:fld>
            <a:endParaRPr lang="en-US" dirty="0"/>
          </a:p>
        </p:txBody>
      </p:sp>
      <p:pic>
        <p:nvPicPr>
          <p:cNvPr id="3074" name="Picture 2" descr="Embedding InfoSec into Your IT Practices">
            <a:extLst>
              <a:ext uri="{FF2B5EF4-FFF2-40B4-BE49-F238E27FC236}">
                <a16:creationId xmlns:a16="http://schemas.microsoft.com/office/drawing/2014/main" id="{50666901-0B7B-E828-85A2-79E45640313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36530" y="198877"/>
            <a:ext cx="3853307" cy="25642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5696353"/>
      </p:ext>
    </p:extLst>
  </p:cSld>
  <p:clrMapOvr>
    <a:masterClrMapping/>
  </p:clrMapOvr>
</p:sld>
</file>

<file path=ppt/theme/theme1.xml><?xml version="1.0" encoding="utf-8"?>
<a:theme xmlns:a="http://schemas.openxmlformats.org/drawingml/2006/main" name="Custom">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ustom" id="{F85C13B5-8B75-4CB8-BA5E-9CAC0747196D}" vid="{617487EE-AB70-4C55-8A81-E6744CC4A2C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9168DCE-134F-4610-A6AA-88CEBE8D71D2}">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5EDE3176-A15D-46A3-BDDB-64A0D736322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CABF691C-888B-4061-8A6F-D5CE84A0254B}">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{D70282DC-2427-447E-BFAD-45D18FD04F07}tf67328976_win32</Template>
  <TotalTime>110</TotalTime>
  <Words>1571</Words>
  <Application>Microsoft Office PowerPoint</Application>
  <PresentationFormat>Widescreen</PresentationFormat>
  <Paragraphs>173</Paragraphs>
  <Slides>24</Slides>
  <Notes>24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Arial</vt:lpstr>
      <vt:lpstr>Calibri</vt:lpstr>
      <vt:lpstr>Tenorite</vt:lpstr>
      <vt:lpstr>Custom</vt:lpstr>
      <vt:lpstr>Cybersecurity &amp; Ethics  Lake Superior college  Advanced GenCyber camp</vt:lpstr>
      <vt:lpstr>AGENDA / Intro</vt:lpstr>
      <vt:lpstr>Understanding cybersecurity</vt:lpstr>
      <vt:lpstr>What is cybersecurity?</vt:lpstr>
      <vt:lpstr>Why is cybersecurity important?</vt:lpstr>
      <vt:lpstr>How does cybersecurity work?</vt:lpstr>
      <vt:lpstr>Everyone’s responsibility?</vt:lpstr>
      <vt:lpstr>Ethics and cybersecurity</vt:lpstr>
      <vt:lpstr>Ethics and Cybersecurity</vt:lpstr>
      <vt:lpstr>Common ethical dilemmas</vt:lpstr>
      <vt:lpstr>Making ethical decisions</vt:lpstr>
      <vt:lpstr>Importance of ethical behavior</vt:lpstr>
      <vt:lpstr>Time to play a game!</vt:lpstr>
      <vt:lpstr>Role Playing game:</vt:lpstr>
      <vt:lpstr>Scenario 1: Finding a lost phone</vt:lpstr>
      <vt:lpstr>Scenario 2: Access a friends account</vt:lpstr>
      <vt:lpstr>Scenario 3: Sharing Content online</vt:lpstr>
      <vt:lpstr>Scenario 4: Downloading software</vt:lpstr>
      <vt:lpstr>Scenario 5: Receiving a suspicious email</vt:lpstr>
      <vt:lpstr>Password security</vt:lpstr>
      <vt:lpstr>Why strong passwords matter:</vt:lpstr>
      <vt:lpstr>What makes a password strong?</vt:lpstr>
      <vt:lpstr>Password activity: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Cybersecurity &amp; Ethics  Lake Superior college  Advanced GenCyber camp</dc:title>
  <dc:creator>Dorman, Bobby J</dc:creator>
  <cp:lastModifiedBy>Dorman, Bobby J</cp:lastModifiedBy>
  <cp:revision>1</cp:revision>
  <dcterms:created xsi:type="dcterms:W3CDTF">2024-06-05T16:30:15Z</dcterms:created>
  <dcterms:modified xsi:type="dcterms:W3CDTF">2024-06-10T12:38:31Z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