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DB97-DC6E-A54C-AE38-96CC9BCA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75EC-8809-9C46-8731-28E683EA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1E75-FD35-0943-A19E-35CE71D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2BC-7CA9-934B-8E5E-85A0F781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E85B-BB08-1C4D-9CFA-C1E68F6A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81D-A866-3A42-BCC9-713D15C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EB768-23FF-2A4D-A511-2A0A12F2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DD04-582D-F440-A9A3-7838709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FEBE-5106-3C48-AFC9-5A5219AA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D76A-C19C-9D49-8DA3-467B9961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469B6-1F90-3349-9664-4AA5D568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3841-1E63-6F48-8CC6-3BF04256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49AA-38BF-894C-A4F2-13555D6D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90D6-BA19-BE49-A5D4-CE56B0DA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7792-3931-324B-A369-DCFB850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7696-CEA7-1647-BEE2-02EEFE7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1041-A7B1-EC44-B43B-97CC3CE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B8F6-945B-AF4A-A6D4-E801ABE7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4E0C-2529-474E-81F2-9165A92A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AF86-90D0-D743-BE7C-0F7E94D8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EAD-F5AA-734B-9B63-2042E20B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DE4B-7BA9-BD49-A182-97F455D1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5C1F-2FC7-CA49-B546-3689B453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31E2-ADC5-CE46-9349-E6853C21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4DEB-AC25-AC47-A649-A6EA448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FEFC-DB50-7C42-BCEC-05CB1B39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487E-C9E2-CD43-A851-4BD4A7488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DB99-1B7B-1B4E-B37D-3BB6473F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21DF6-159C-994E-90D8-F093FE1A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AD70-00C9-5942-A9D3-757A4E3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03AB-09DD-9646-BDAE-3C00DDC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C1A0-E8D3-9B46-89CA-AFCBAFA4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EE7A-FCA5-F142-B948-312B46F6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D0F5-E641-DB4E-9A4F-64411CB5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64D6D-0F76-5347-905D-10E2DF27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38BC5-3D8B-3E40-BD2E-FCBE02C7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3D4D0-82BB-EC40-9129-388F88C8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B82EA-CC06-DC41-806F-03D3B2DD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109B-F317-9C46-9B76-AC67AAA3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D3E5-DD56-F948-9D65-42121C92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3B26-93F5-BF45-AEF8-85DE593A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2A7A8-5044-7A4E-9E94-64747A01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6289-28AE-9B41-8CAB-3DC2E52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D807A-5A92-364B-A772-640EC291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3967A-DCEA-3147-AB74-A8717AEF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7EAA-8CA6-9F47-BC97-7AF911E2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004C-EBE6-E540-B4BA-D2ED8D5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8C46-5B72-C245-B1E6-629DB27F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ADC4-81F4-FE42-99F1-74FDF85B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9027-C0E2-AA4B-BF87-DA49ADD3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951E-E9AF-7B46-9B55-C19C294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E332-73A0-E343-8C5D-29B7CC24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CA8E-3BC9-5F4C-9EF7-75AE08EF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6DC3-6D5F-F540-8515-DDCA1F02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DC6E-02E7-B345-BE53-E581D2CF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3D062-FA9C-834A-91F6-1828FAA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9D70-E627-9648-AA88-4CFFC4A9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BAFF-789E-9A42-8DF1-2FCE792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1DBC-BCA9-9D49-9071-CCCDA8C4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976F-9501-7D48-9F98-66FAF9D5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B30F-E0CD-5148-82EC-6B91F5F86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2CC0-3D61-B64E-9D36-B50947339FD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82CF-0C61-564A-8395-B19B42948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2395-264A-C64E-9843-12CEF96E7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9409-2006-EB4F-ACC4-4B1BD9EF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12663B-64A2-8D40-A992-93F8213F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31"/>
            <a:ext cx="4416306" cy="445138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F6E0D5-3351-D342-A4AE-7AAC8EFB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526" y="1182218"/>
            <a:ext cx="1911888" cy="268141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46C9B2-6A5E-BC40-A201-B0F4D590D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79" y="233891"/>
            <a:ext cx="5263502" cy="5300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F05855-B6A1-A248-A6B5-F347F41D366C}"/>
              </a:ext>
            </a:extLst>
          </p:cNvPr>
          <p:cNvSpPr txBox="1"/>
          <p:nvPr/>
        </p:nvSpPr>
        <p:spPr>
          <a:xfrm>
            <a:off x="1284529" y="5843248"/>
            <a:ext cx="513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Use Google account to Login 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05746-9568-6F42-8E7D-105E482D0A8D}"/>
              </a:ext>
            </a:extLst>
          </p:cNvPr>
          <p:cNvSpPr txBox="1"/>
          <p:nvPr/>
        </p:nvSpPr>
        <p:spPr>
          <a:xfrm>
            <a:off x="8428383" y="5874026"/>
            <a:ext cx="266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Make a Post!!!</a:t>
            </a:r>
          </a:p>
        </p:txBody>
      </p:sp>
    </p:spTree>
    <p:extLst>
      <p:ext uri="{BB962C8B-B14F-4D97-AF65-F5344CB8AC3E}">
        <p14:creationId xmlns:p14="http://schemas.microsoft.com/office/powerpoint/2010/main" val="206551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Deng</dc:creator>
  <cp:lastModifiedBy>Bobby Deng</cp:lastModifiedBy>
  <cp:revision>2</cp:revision>
  <dcterms:created xsi:type="dcterms:W3CDTF">2020-10-13T20:33:38Z</dcterms:created>
  <dcterms:modified xsi:type="dcterms:W3CDTF">2020-10-13T22:24:22Z</dcterms:modified>
</cp:coreProperties>
</file>