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nrui Deng" initials="YD" lastIdx="1" clrIdx="0">
    <p:extLst>
      <p:ext uri="{19B8F6BF-5375-455C-9EA6-DF929625EA0E}">
        <p15:presenceInfo xmlns:p15="http://schemas.microsoft.com/office/powerpoint/2012/main" userId="400d55ff784246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69"/>
    <p:restoredTop sz="94648"/>
  </p:normalViewPr>
  <p:slideViewPr>
    <p:cSldViewPr snapToGrid="0" snapToObjects="1">
      <p:cViewPr varScale="1">
        <p:scale>
          <a:sx n="164" d="100"/>
          <a:sy n="164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FFF36-A38F-C648-BF36-B27759100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B4B16-ED10-554B-BB6D-7D72EC07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3515D-F19C-B64F-B5A3-E7236D2D4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2F4A-4227-B44F-B96F-3BF2181158B9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E49FA-9E6C-7247-85DF-708ECFEB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9FBC1-B7B3-574F-9CA4-DC3F8B87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7B9C-A18E-9A45-BC9C-DB2D3640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7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3356-52E0-6C4B-BB85-839E668E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5DC8F-C5C0-384A-A176-4F4CE5D82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1447D-7378-0A48-B935-862BFA17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2F4A-4227-B44F-B96F-3BF2181158B9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AFB11-E6B0-A141-928C-9640EC52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A626C-B8D3-FF4A-89DC-9913919B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7B9C-A18E-9A45-BC9C-DB2D3640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5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7C0CC-081A-2F45-BB36-6175EA64C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F3166-1D04-1F4A-93C3-23BE3AE50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19747-5821-F04F-B21F-4213B375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2F4A-4227-B44F-B96F-3BF2181158B9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9932E-E4DD-804E-88D6-2B566503D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402E0-F07F-F34A-8F00-F832523B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7B9C-A18E-9A45-BC9C-DB2D3640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5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AF2A-3DFB-EC44-B3F9-BC87A607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08B6A-A2CD-244B-ACD0-CC7082A6E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C08AA-D878-594A-A69C-C1E1466D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2F4A-4227-B44F-B96F-3BF2181158B9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14A15-6CEB-774C-A6F9-AF52B3906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3367A-594F-0B49-94CE-4DD01F95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7B9C-A18E-9A45-BC9C-DB2D3640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37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EE1C-28C3-374B-9536-BACC6C1AD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D2C0B-2B1D-8641-94F3-EC59C3483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EA56A-5FF4-1E46-8963-220494D3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2F4A-4227-B44F-B96F-3BF2181158B9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CE620-2571-A242-8C0A-EF340BD4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AE12B-7D30-7843-A50E-B587D86B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7B9C-A18E-9A45-BC9C-DB2D3640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0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8955-4070-9F47-BA15-4982BA96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CED11-E512-904C-8CA7-FE0C2E928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D13F0-EE93-5147-8ADE-362C90FE9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86297-4801-674C-9F1E-626D5F13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2F4A-4227-B44F-B96F-3BF2181158B9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E7ADB-2B40-8148-A9C2-F4ED0B6D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A3E49-431C-A44B-833B-E30E6580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7B9C-A18E-9A45-BC9C-DB2D3640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2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50371-4D9C-1D4C-9065-8628D89CE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EB91C-FD5E-F247-9CA7-8EF3DAC66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22267-03E1-1D44-9039-0456A1DB0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2E5FF-7CE0-2842-95DA-9AFD8EA3F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3F2E0-6C42-DC47-9901-2ED09EAD9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9D124-B11F-2440-8200-174CCE11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2F4A-4227-B44F-B96F-3BF2181158B9}" type="datetimeFigureOut">
              <a:rPr lang="en-US" smtClean="0"/>
              <a:t>5/20/20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FD8BBF-4497-2A48-A9FC-C8616D9E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B54E9D-AA68-864E-B924-0591D722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7B9C-A18E-9A45-BC9C-DB2D3640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8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7791-5523-0A4C-9962-9672864C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17FE39-80D9-6A47-9637-AF322CE5C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2F4A-4227-B44F-B96F-3BF2181158B9}" type="datetimeFigureOut">
              <a:rPr lang="en-US" smtClean="0"/>
              <a:t>5/20/20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0DBAC-5397-7945-A3D4-AA73D4B6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63DB8-9B78-B84D-BB6E-98FBB0F1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7B9C-A18E-9A45-BC9C-DB2D3640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49F4C-AC70-5842-9FBB-10A089015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2F4A-4227-B44F-B96F-3BF2181158B9}" type="datetimeFigureOut">
              <a:rPr lang="en-US" smtClean="0"/>
              <a:t>5/20/20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0344F-44B1-F942-8816-375AADC5F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2B8C3-670C-1543-89B7-9A6C39EF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7B9C-A18E-9A45-BC9C-DB2D3640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6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A010-53C0-0C48-8C71-DDBF40CF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AF67D-A67C-1046-B4CC-D368DDF32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62463-9B69-BA41-AEC6-6767068BB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51C7D-01C6-A94A-81A5-D2390E0F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2F4A-4227-B44F-B96F-3BF2181158B9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FE457-5AA3-594B-9C38-C3154272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BD463-0BA6-FE44-AB6A-0B9650DC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7B9C-A18E-9A45-BC9C-DB2D3640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6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D07A-F9D2-674A-9100-5259A121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E9F4C-386D-C144-933C-B6FCFA5F7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5D7F0-860F-5E4B-A554-67DD32331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34749-831B-4E4A-B179-7FB1FFFCF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2F4A-4227-B44F-B96F-3BF2181158B9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A25B4-A1DF-C84A-A240-C694AE48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40B15-0448-5446-AA27-FD4AB761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7B9C-A18E-9A45-BC9C-DB2D3640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8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D93089-3A02-1446-953E-F314091BA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F1A76-5845-154B-A0F9-5F66E5D42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B97D2-B545-6446-AAE5-EFD0FA03D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42F4A-4227-B44F-B96F-3BF2181158B9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4E282-027F-A340-B301-9594067BE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E962D-6DBC-6446-BCEA-65E21D3B0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17B9C-A18E-9A45-BC9C-DB2D3640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6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353869-D42E-B448-86CA-30492F31A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825119"/>
              </p:ext>
            </p:extLst>
          </p:nvPr>
        </p:nvGraphicFramePr>
        <p:xfrm>
          <a:off x="8015206" y="2967093"/>
          <a:ext cx="1408623" cy="659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623">
                  <a:extLst>
                    <a:ext uri="{9D8B030D-6E8A-4147-A177-3AD203B41FA5}">
                      <a16:colId xmlns:a16="http://schemas.microsoft.com/office/drawing/2014/main" val="557293757"/>
                    </a:ext>
                  </a:extLst>
                </a:gridCol>
              </a:tblGrid>
              <a:tr h="232724">
                <a:tc>
                  <a:txBody>
                    <a:bodyPr/>
                    <a:lstStyle/>
                    <a:p>
                      <a:r>
                        <a:rPr lang="en-US" sz="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CARRIERS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01436"/>
                  </a:ext>
                </a:extLst>
              </a:tr>
              <a:tr h="165306">
                <a:tc>
                  <a:txBody>
                    <a:bodyPr/>
                    <a:lstStyle/>
                    <a:p>
                      <a:r>
                        <a:rPr lang="en-US" sz="800" dirty="0" err="1"/>
                        <a:t>cid</a:t>
                      </a:r>
                      <a:r>
                        <a:rPr lang="en-US" sz="800" dirty="0"/>
                        <a:t> </a:t>
                      </a:r>
                      <a:r>
                        <a:rPr lang="en-US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varchar(7) PK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444362"/>
                  </a:ext>
                </a:extLst>
              </a:tr>
              <a:tr h="165306">
                <a:tc>
                  <a:txBody>
                    <a:bodyPr/>
                    <a:lstStyle/>
                    <a:p>
                      <a:r>
                        <a:rPr lang="en-US" sz="800" dirty="0"/>
                        <a:t>Name </a:t>
                      </a:r>
                      <a:r>
                        <a:rPr lang="en-US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varchar(83)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52431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93F063C-40B8-9D42-AFF0-38E8C12F0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12073"/>
              </p:ext>
            </p:extLst>
          </p:nvPr>
        </p:nvGraphicFramePr>
        <p:xfrm>
          <a:off x="6022814" y="1327629"/>
          <a:ext cx="1284637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637">
                  <a:extLst>
                    <a:ext uri="{9D8B030D-6E8A-4147-A177-3AD203B41FA5}">
                      <a16:colId xmlns:a16="http://schemas.microsoft.com/office/drawing/2014/main" val="3472738409"/>
                    </a:ext>
                  </a:extLst>
                </a:gridCol>
              </a:tblGrid>
              <a:tr h="160472">
                <a:tc>
                  <a:txBody>
                    <a:bodyPr/>
                    <a:lstStyle/>
                    <a:p>
                      <a:r>
                        <a:rPr lang="en-US" sz="800" dirty="0"/>
                        <a:t>Flights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8123"/>
                  </a:ext>
                </a:extLst>
              </a:tr>
              <a:tr h="160472">
                <a:tc>
                  <a:txBody>
                    <a:bodyPr/>
                    <a:lstStyle/>
                    <a:p>
                      <a:r>
                        <a:rPr lang="en-US" sz="800" dirty="0"/>
                        <a:t>Fid </a:t>
                      </a:r>
                      <a:r>
                        <a:rPr lang="en-US" sz="800" dirty="0" err="1"/>
                        <a:t>int</a:t>
                      </a:r>
                      <a:r>
                        <a:rPr lang="en-US" sz="800" dirty="0"/>
                        <a:t> 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250529"/>
                  </a:ext>
                </a:extLst>
              </a:tr>
              <a:tr h="160472">
                <a:tc>
                  <a:txBody>
                    <a:bodyPr/>
                    <a:lstStyle/>
                    <a:p>
                      <a:r>
                        <a:rPr lang="en-US" sz="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month_id</a:t>
                      </a:r>
                      <a:r>
                        <a:rPr lang="en-US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FK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094007"/>
                  </a:ext>
                </a:extLst>
              </a:tr>
              <a:tr h="160472">
                <a:tc>
                  <a:txBody>
                    <a:bodyPr/>
                    <a:lstStyle/>
                    <a:p>
                      <a:r>
                        <a:rPr lang="en-US" sz="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day_of_month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58727"/>
                  </a:ext>
                </a:extLst>
              </a:tr>
              <a:tr h="160472">
                <a:tc>
                  <a:txBody>
                    <a:bodyPr/>
                    <a:lstStyle/>
                    <a:p>
                      <a:r>
                        <a:rPr lang="en-US" sz="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day_of_week_id</a:t>
                      </a:r>
                      <a:r>
                        <a:rPr lang="en-US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FK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31631"/>
                  </a:ext>
                </a:extLst>
              </a:tr>
              <a:tr h="160472">
                <a:tc>
                  <a:txBody>
                    <a:bodyPr/>
                    <a:lstStyle/>
                    <a:p>
                      <a:r>
                        <a:rPr lang="en-US" sz="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carrier_id</a:t>
                      </a:r>
                      <a:r>
                        <a:rPr lang="en-US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FK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949482"/>
                  </a:ext>
                </a:extLst>
              </a:tr>
              <a:tr h="160472">
                <a:tc>
                  <a:txBody>
                    <a:bodyPr/>
                    <a:lstStyle/>
                    <a:p>
                      <a:r>
                        <a:rPr lang="en-US" sz="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flight_num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461596"/>
                  </a:ext>
                </a:extLst>
              </a:tr>
              <a:tr h="160472">
                <a:tc>
                  <a:txBody>
                    <a:bodyPr/>
                    <a:lstStyle/>
                    <a:p>
                      <a:r>
                        <a:rPr lang="en-US" sz="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origin_city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36258"/>
                  </a:ext>
                </a:extLst>
              </a:tr>
              <a:tr h="160472">
                <a:tc>
                  <a:txBody>
                    <a:bodyPr/>
                    <a:lstStyle/>
                    <a:p>
                      <a:r>
                        <a:rPr lang="en-US" sz="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origin_state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080961"/>
                  </a:ext>
                </a:extLst>
              </a:tr>
              <a:tr h="160472">
                <a:tc>
                  <a:txBody>
                    <a:bodyPr/>
                    <a:lstStyle/>
                    <a:p>
                      <a:r>
                        <a:rPr lang="en-US" sz="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dest_city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674303"/>
                  </a:ext>
                </a:extLst>
              </a:tr>
              <a:tr h="160472">
                <a:tc>
                  <a:txBody>
                    <a:bodyPr/>
                    <a:lstStyle/>
                    <a:p>
                      <a:r>
                        <a:rPr lang="en-US" sz="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dest_state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37941"/>
                  </a:ext>
                </a:extLst>
              </a:tr>
              <a:tr h="160472">
                <a:tc>
                  <a:txBody>
                    <a:bodyPr/>
                    <a:lstStyle/>
                    <a:p>
                      <a:r>
                        <a:rPr lang="en-US" sz="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departure_delay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689876"/>
                  </a:ext>
                </a:extLst>
              </a:tr>
              <a:tr h="160472">
                <a:tc>
                  <a:txBody>
                    <a:bodyPr/>
                    <a:lstStyle/>
                    <a:p>
                      <a:r>
                        <a:rPr lang="en-US" sz="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taxi_out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142127"/>
                  </a:ext>
                </a:extLst>
              </a:tr>
              <a:tr h="160472">
                <a:tc>
                  <a:txBody>
                    <a:bodyPr/>
                    <a:lstStyle/>
                    <a:p>
                      <a:r>
                        <a:rPr lang="en-US" sz="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arrival_delay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839036"/>
                  </a:ext>
                </a:extLst>
              </a:tr>
              <a:tr h="160472">
                <a:tc>
                  <a:txBody>
                    <a:bodyPr/>
                    <a:lstStyle/>
                    <a:p>
                      <a:r>
                        <a:rPr lang="en-US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canceled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686128"/>
                  </a:ext>
                </a:extLst>
              </a:tr>
              <a:tr h="160472">
                <a:tc>
                  <a:txBody>
                    <a:bodyPr/>
                    <a:lstStyle/>
                    <a:p>
                      <a:r>
                        <a:rPr lang="en-US" sz="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actual_time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365899"/>
                  </a:ext>
                </a:extLst>
              </a:tr>
              <a:tr h="160472">
                <a:tc>
                  <a:txBody>
                    <a:bodyPr/>
                    <a:lstStyle/>
                    <a:p>
                      <a:r>
                        <a:rPr lang="en-US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distance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36832"/>
                  </a:ext>
                </a:extLst>
              </a:tr>
              <a:tr h="160472">
                <a:tc>
                  <a:txBody>
                    <a:bodyPr/>
                    <a:lstStyle/>
                    <a:p>
                      <a:r>
                        <a:rPr lang="en-US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capacity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28277"/>
                  </a:ext>
                </a:extLst>
              </a:tr>
              <a:tr h="160472">
                <a:tc>
                  <a:txBody>
                    <a:bodyPr/>
                    <a:lstStyle/>
                    <a:p>
                      <a:r>
                        <a:rPr lang="en-US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19947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5B7BB9B-A7E7-F747-80EC-8B6590D16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729767"/>
              </p:ext>
            </p:extLst>
          </p:nvPr>
        </p:nvGraphicFramePr>
        <p:xfrm>
          <a:off x="8015206" y="1341000"/>
          <a:ext cx="123039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392">
                  <a:extLst>
                    <a:ext uri="{9D8B030D-6E8A-4147-A177-3AD203B41FA5}">
                      <a16:colId xmlns:a16="http://schemas.microsoft.com/office/drawing/2014/main" val="31923460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366759"/>
                  </a:ext>
                </a:extLst>
              </a:tr>
              <a:tr h="141322">
                <a:tc>
                  <a:txBody>
                    <a:bodyPr/>
                    <a:lstStyle/>
                    <a:p>
                      <a:r>
                        <a:rPr lang="en-US" sz="800" dirty="0"/>
                        <a:t>Mid </a:t>
                      </a:r>
                      <a:r>
                        <a:rPr lang="en-US" sz="800" dirty="0" err="1"/>
                        <a:t>int</a:t>
                      </a:r>
                      <a:r>
                        <a:rPr lang="en-US" sz="800" dirty="0"/>
                        <a:t> </a:t>
                      </a:r>
                      <a:r>
                        <a:rPr lang="en-US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335388"/>
                  </a:ext>
                </a:extLst>
              </a:tr>
              <a:tr h="141322">
                <a:tc>
                  <a:txBody>
                    <a:bodyPr/>
                    <a:lstStyle/>
                    <a:p>
                      <a:r>
                        <a:rPr lang="en-US" sz="800" dirty="0"/>
                        <a:t>Month </a:t>
                      </a:r>
                      <a:r>
                        <a:rPr lang="en-US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varchar(9)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4515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7A738F-9668-0049-95A4-6226A456E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678839"/>
              </p:ext>
            </p:extLst>
          </p:nvPr>
        </p:nvGraphicFramePr>
        <p:xfrm>
          <a:off x="8015206" y="2083886"/>
          <a:ext cx="1129655" cy="794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655">
                  <a:extLst>
                    <a:ext uri="{9D8B030D-6E8A-4147-A177-3AD203B41FA5}">
                      <a16:colId xmlns:a16="http://schemas.microsoft.com/office/drawing/2014/main" val="1774722719"/>
                    </a:ext>
                  </a:extLst>
                </a:gridCol>
              </a:tblGrid>
              <a:tr h="229518">
                <a:tc>
                  <a:txBody>
                    <a:bodyPr/>
                    <a:lstStyle/>
                    <a:p>
                      <a:r>
                        <a:rPr lang="en-US" sz="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WEEKDAYS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297068"/>
                  </a:ext>
                </a:extLst>
              </a:tr>
              <a:tr h="229518">
                <a:tc>
                  <a:txBody>
                    <a:bodyPr/>
                    <a:lstStyle/>
                    <a:p>
                      <a:r>
                        <a:rPr lang="en-US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did </a:t>
                      </a:r>
                      <a:r>
                        <a:rPr lang="en-US" sz="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PRIMARY KEY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11728"/>
                  </a:ext>
                </a:extLst>
              </a:tr>
              <a:tr h="229518">
                <a:tc>
                  <a:txBody>
                    <a:bodyPr/>
                    <a:lstStyle/>
                    <a:p>
                      <a:r>
                        <a:rPr lang="en-US" sz="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day_of_week</a:t>
                      </a:r>
                      <a:r>
                        <a:rPr lang="en-US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varchar(9)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84394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0C4B7DE-BF93-BC47-B37B-37F0E19CD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384382"/>
              </p:ext>
            </p:extLst>
          </p:nvPr>
        </p:nvGraphicFramePr>
        <p:xfrm>
          <a:off x="2939943" y="2668545"/>
          <a:ext cx="1819329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329">
                  <a:extLst>
                    <a:ext uri="{9D8B030D-6E8A-4147-A177-3AD203B41FA5}">
                      <a16:colId xmlns:a16="http://schemas.microsoft.com/office/drawing/2014/main" val="2730198558"/>
                    </a:ext>
                  </a:extLst>
                </a:gridCol>
              </a:tblGrid>
              <a:tr h="138622">
                <a:tc>
                  <a:txBody>
                    <a:bodyPr/>
                    <a:lstStyle/>
                    <a:p>
                      <a:r>
                        <a:rPr lang="en-US" sz="800" dirty="0"/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619418"/>
                  </a:ext>
                </a:extLst>
              </a:tr>
              <a:tr h="206328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 </a:t>
                      </a:r>
                      <a:r>
                        <a:rPr lang="en-US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(20) </a:t>
                      </a:r>
                      <a:r>
                        <a:rPr lang="en-US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PK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57955"/>
                  </a:ext>
                </a:extLst>
              </a:tr>
              <a:tr h="206328"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password_hash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varbinary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984337"/>
                  </a:ext>
                </a:extLst>
              </a:tr>
              <a:tr h="206328"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password_salt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varbinary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53137"/>
                  </a:ext>
                </a:extLst>
              </a:tr>
              <a:tr h="206328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balance </a:t>
                      </a:r>
                      <a:r>
                        <a:rPr lang="en-US" sz="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108436"/>
                  </a:ext>
                </a:extLst>
              </a:tr>
              <a:tr h="206328">
                <a:tc>
                  <a:txBody>
                    <a:bodyPr/>
                    <a:lstStyle/>
                    <a:p>
                      <a:r>
                        <a:rPr lang="en-US" sz="800" dirty="0"/>
                        <a:t>+ book()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94769"/>
                  </a:ext>
                </a:extLst>
              </a:tr>
              <a:tr h="206328">
                <a:tc>
                  <a:txBody>
                    <a:bodyPr/>
                    <a:lstStyle/>
                    <a:p>
                      <a:r>
                        <a:rPr lang="en-US" sz="800" dirty="0"/>
                        <a:t>+ </a:t>
                      </a:r>
                      <a:r>
                        <a:rPr lang="en-US" sz="800" dirty="0" err="1"/>
                        <a:t>create_user</a:t>
                      </a:r>
                      <a:r>
                        <a:rPr lang="en-US" sz="8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75687"/>
                  </a:ext>
                </a:extLst>
              </a:tr>
              <a:tr h="206328">
                <a:tc>
                  <a:txBody>
                    <a:bodyPr/>
                    <a:lstStyle/>
                    <a:p>
                      <a:r>
                        <a:rPr lang="en-US" sz="800" dirty="0"/>
                        <a:t>+ login()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707722"/>
                  </a:ext>
                </a:extLst>
              </a:tr>
              <a:tr h="206328">
                <a:tc>
                  <a:txBody>
                    <a:bodyPr/>
                    <a:lstStyle/>
                    <a:p>
                      <a:r>
                        <a:rPr lang="en-US" sz="800" dirty="0"/>
                        <a:t>+ search()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519627"/>
                  </a:ext>
                </a:extLst>
              </a:tr>
              <a:tr h="206328">
                <a:tc>
                  <a:txBody>
                    <a:bodyPr/>
                    <a:lstStyle/>
                    <a:p>
                      <a:r>
                        <a:rPr lang="en-US" sz="800" dirty="0"/>
                        <a:t>+ cancel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16657"/>
                  </a:ext>
                </a:extLst>
              </a:tr>
              <a:tr h="206328">
                <a:tc>
                  <a:txBody>
                    <a:bodyPr/>
                    <a:lstStyle/>
                    <a:p>
                      <a:r>
                        <a:rPr lang="en-US" sz="800" dirty="0"/>
                        <a:t>+ pay()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9836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15F7278-2371-E445-9066-75435326C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303162"/>
              </p:ext>
            </p:extLst>
          </p:nvPr>
        </p:nvGraphicFramePr>
        <p:xfrm>
          <a:off x="3378630" y="350202"/>
          <a:ext cx="1232117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117">
                  <a:extLst>
                    <a:ext uri="{9D8B030D-6E8A-4147-A177-3AD203B41FA5}">
                      <a16:colId xmlns:a16="http://schemas.microsoft.com/office/drawing/2014/main" val="3214225274"/>
                    </a:ext>
                  </a:extLst>
                </a:gridCol>
              </a:tblGrid>
              <a:tr h="200918"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RESERVATIONS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089365"/>
                  </a:ext>
                </a:extLst>
              </a:tr>
              <a:tr h="200918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 </a:t>
                      </a:r>
                      <a:r>
                        <a:rPr lang="en-US" sz="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PK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133166"/>
                  </a:ext>
                </a:extLst>
              </a:tr>
              <a:tr h="200918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 </a:t>
                      </a:r>
                      <a:r>
                        <a:rPr lang="en-US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(20) FK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57898"/>
                  </a:ext>
                </a:extLst>
              </a:tr>
              <a:tr h="200918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paid </a:t>
                      </a:r>
                      <a:r>
                        <a:rPr lang="en-US" sz="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454307"/>
                  </a:ext>
                </a:extLst>
              </a:tr>
              <a:tr h="200918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canceled </a:t>
                      </a:r>
                      <a:r>
                        <a:rPr lang="en-US" sz="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760920"/>
                  </a:ext>
                </a:extLst>
              </a:tr>
              <a:tr h="200918">
                <a:tc>
                  <a:txBody>
                    <a:bodyPr/>
                    <a:lstStyle/>
                    <a:p>
                      <a:r>
                        <a:rPr lang="en-US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</a:t>
                      </a:r>
                      <a:r>
                        <a:rPr lang="en-US" sz="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266401"/>
                  </a:ext>
                </a:extLst>
              </a:tr>
              <a:tr h="200918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fid1 </a:t>
                      </a:r>
                      <a:r>
                        <a:rPr lang="en-US" sz="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392439"/>
                  </a:ext>
                </a:extLst>
              </a:tr>
              <a:tr h="200918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fid2 </a:t>
                      </a:r>
                      <a:r>
                        <a:rPr lang="en-US" sz="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476534"/>
                  </a:ext>
                </a:extLst>
              </a:tr>
            </a:tbl>
          </a:graphicData>
        </a:graphic>
      </p:graphicFrame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2985281C-CD45-4B45-9CF2-AEEB9467A947}"/>
              </a:ext>
            </a:extLst>
          </p:cNvPr>
          <p:cNvCxnSpPr/>
          <p:nvPr/>
        </p:nvCxnSpPr>
        <p:spPr>
          <a:xfrm rot="10800000" flipV="1">
            <a:off x="4610748" y="1661041"/>
            <a:ext cx="1412067" cy="825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083CF6BD-AC34-8442-9C9F-E77104E872FD}"/>
              </a:ext>
            </a:extLst>
          </p:cNvPr>
          <p:cNvCxnSpPr/>
          <p:nvPr/>
        </p:nvCxnSpPr>
        <p:spPr>
          <a:xfrm rot="10800000" flipV="1">
            <a:off x="4610748" y="1661042"/>
            <a:ext cx="1412067" cy="32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D41C27E9-B7E3-7B4C-B760-0593020CB908}"/>
              </a:ext>
            </a:extLst>
          </p:cNvPr>
          <p:cNvCxnSpPr>
            <a:endCxn id="8" idx="1"/>
          </p:cNvCxnSpPr>
          <p:nvPr/>
        </p:nvCxnSpPr>
        <p:spPr>
          <a:xfrm flipV="1">
            <a:off x="7307451" y="1661040"/>
            <a:ext cx="707755" cy="1677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CD09C916-6765-574E-8A5C-5304F6A110FF}"/>
              </a:ext>
            </a:extLst>
          </p:cNvPr>
          <p:cNvCxnSpPr>
            <a:endCxn id="9" idx="1"/>
          </p:cNvCxnSpPr>
          <p:nvPr/>
        </p:nvCxnSpPr>
        <p:spPr>
          <a:xfrm>
            <a:off x="7307451" y="2286000"/>
            <a:ext cx="707755" cy="1950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8D2F0BC-D9AC-524E-92E0-96C10BEB54D9}"/>
              </a:ext>
            </a:extLst>
          </p:cNvPr>
          <p:cNvCxnSpPr/>
          <p:nvPr/>
        </p:nvCxnSpPr>
        <p:spPr>
          <a:xfrm>
            <a:off x="7307451" y="2481044"/>
            <a:ext cx="201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3BA3C840-A0BC-3349-BC97-2DA61802046C}"/>
              </a:ext>
            </a:extLst>
          </p:cNvPr>
          <p:cNvCxnSpPr>
            <a:endCxn id="4" idx="1"/>
          </p:cNvCxnSpPr>
          <p:nvPr/>
        </p:nvCxnSpPr>
        <p:spPr>
          <a:xfrm rot="16200000" flipH="1">
            <a:off x="7361931" y="2643539"/>
            <a:ext cx="815771" cy="4907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ight Arrow 62">
            <a:extLst>
              <a:ext uri="{FF2B5EF4-FFF2-40B4-BE49-F238E27FC236}">
                <a16:creationId xmlns:a16="http://schemas.microsoft.com/office/drawing/2014/main" id="{F5C1260A-5598-D344-B560-B5D2E0FEADD7}"/>
              </a:ext>
            </a:extLst>
          </p:cNvPr>
          <p:cNvSpPr/>
          <p:nvPr/>
        </p:nvSpPr>
        <p:spPr>
          <a:xfrm>
            <a:off x="4824280" y="2774197"/>
            <a:ext cx="107454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9014EA-D29C-2748-B26C-F5546B896E4A}"/>
              </a:ext>
            </a:extLst>
          </p:cNvPr>
          <p:cNvSpPr txBox="1"/>
          <p:nvPr/>
        </p:nvSpPr>
        <p:spPr>
          <a:xfrm>
            <a:off x="5147161" y="2604472"/>
            <a:ext cx="6586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Reserve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249D926-A565-1040-A186-C67BC459E18B}"/>
              </a:ext>
            </a:extLst>
          </p:cNvPr>
          <p:cNvSpPr txBox="1"/>
          <p:nvPr/>
        </p:nvSpPr>
        <p:spPr>
          <a:xfrm>
            <a:off x="2667437" y="2742735"/>
            <a:ext cx="6586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1..1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7A65823-77EE-D74F-A9E1-C7B6B395CE07}"/>
              </a:ext>
            </a:extLst>
          </p:cNvPr>
          <p:cNvSpPr txBox="1"/>
          <p:nvPr/>
        </p:nvSpPr>
        <p:spPr>
          <a:xfrm>
            <a:off x="3100309" y="842123"/>
            <a:ext cx="6586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0..*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471DF5D-A972-3740-A36A-A95FF7F3DD15}"/>
              </a:ext>
            </a:extLst>
          </p:cNvPr>
          <p:cNvCxnSpPr/>
          <p:nvPr/>
        </p:nvCxnSpPr>
        <p:spPr>
          <a:xfrm flipH="1">
            <a:off x="2471980" y="875654"/>
            <a:ext cx="906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31BBEC7F-BBEC-6145-8EE7-AA87C8897C14}"/>
              </a:ext>
            </a:extLst>
          </p:cNvPr>
          <p:cNvCxnSpPr/>
          <p:nvPr/>
        </p:nvCxnSpPr>
        <p:spPr>
          <a:xfrm rot="16200000" flipH="1">
            <a:off x="1664117" y="1691266"/>
            <a:ext cx="2091439" cy="460214"/>
          </a:xfrm>
          <a:prstGeom prst="bentConnector3">
            <a:avLst>
              <a:gd name="adj1" fmla="val 1000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Diamond 88">
            <a:extLst>
              <a:ext uri="{FF2B5EF4-FFF2-40B4-BE49-F238E27FC236}">
                <a16:creationId xmlns:a16="http://schemas.microsoft.com/office/drawing/2014/main" id="{5B8ECFC7-671B-DF4D-8860-EE8365EEB367}"/>
              </a:ext>
            </a:extLst>
          </p:cNvPr>
          <p:cNvSpPr/>
          <p:nvPr/>
        </p:nvSpPr>
        <p:spPr>
          <a:xfrm>
            <a:off x="7302799" y="1796607"/>
            <a:ext cx="83794" cy="786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Diamond 89">
            <a:extLst>
              <a:ext uri="{FF2B5EF4-FFF2-40B4-BE49-F238E27FC236}">
                <a16:creationId xmlns:a16="http://schemas.microsoft.com/office/drawing/2014/main" id="{FCF6D2DB-A503-3141-A5FC-F15FAEA5D494}"/>
              </a:ext>
            </a:extLst>
          </p:cNvPr>
          <p:cNvSpPr/>
          <p:nvPr/>
        </p:nvSpPr>
        <p:spPr>
          <a:xfrm>
            <a:off x="7282499" y="2255003"/>
            <a:ext cx="83794" cy="786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iamond 90">
            <a:extLst>
              <a:ext uri="{FF2B5EF4-FFF2-40B4-BE49-F238E27FC236}">
                <a16:creationId xmlns:a16="http://schemas.microsoft.com/office/drawing/2014/main" id="{1D08D2A0-888C-224F-88A8-BEDA973D4683}"/>
              </a:ext>
            </a:extLst>
          </p:cNvPr>
          <p:cNvSpPr/>
          <p:nvPr/>
        </p:nvSpPr>
        <p:spPr>
          <a:xfrm>
            <a:off x="7291953" y="2441701"/>
            <a:ext cx="83794" cy="786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iamond 91">
            <a:extLst>
              <a:ext uri="{FF2B5EF4-FFF2-40B4-BE49-F238E27FC236}">
                <a16:creationId xmlns:a16="http://schemas.microsoft.com/office/drawing/2014/main" id="{791DB11C-C339-A148-967F-385E69B8E37C}"/>
              </a:ext>
            </a:extLst>
          </p:cNvPr>
          <p:cNvSpPr/>
          <p:nvPr/>
        </p:nvSpPr>
        <p:spPr>
          <a:xfrm>
            <a:off x="2860801" y="2927750"/>
            <a:ext cx="83794" cy="786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C9D5420-B3DF-1542-A285-53ABCCEA1943}"/>
              </a:ext>
            </a:extLst>
          </p:cNvPr>
          <p:cNvSpPr txBox="1"/>
          <p:nvPr/>
        </p:nvSpPr>
        <p:spPr>
          <a:xfrm>
            <a:off x="2479729" y="1749217"/>
            <a:ext cx="6586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F56AE07-FFA4-F84F-A11C-77A3C158D072}"/>
              </a:ext>
            </a:extLst>
          </p:cNvPr>
          <p:cNvSpPr txBox="1"/>
          <p:nvPr/>
        </p:nvSpPr>
        <p:spPr>
          <a:xfrm>
            <a:off x="7263969" y="1621102"/>
            <a:ext cx="6586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0..*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1987F2A-F2DE-0549-BAD0-97505BB7F161}"/>
              </a:ext>
            </a:extLst>
          </p:cNvPr>
          <p:cNvSpPr txBox="1"/>
          <p:nvPr/>
        </p:nvSpPr>
        <p:spPr>
          <a:xfrm>
            <a:off x="7778427" y="1606423"/>
            <a:ext cx="6586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1..1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785F4C0-91B1-D64A-8AE9-DD965C504413}"/>
              </a:ext>
            </a:extLst>
          </p:cNvPr>
          <p:cNvSpPr txBox="1"/>
          <p:nvPr/>
        </p:nvSpPr>
        <p:spPr>
          <a:xfrm>
            <a:off x="7255143" y="2107083"/>
            <a:ext cx="6586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0..*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FD3232D-ACA8-2C43-9683-4689241C7A3F}"/>
              </a:ext>
            </a:extLst>
          </p:cNvPr>
          <p:cNvSpPr txBox="1"/>
          <p:nvPr/>
        </p:nvSpPr>
        <p:spPr>
          <a:xfrm>
            <a:off x="7777564" y="2293980"/>
            <a:ext cx="6586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1..1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A856A85-4904-CA42-8E5E-A54924A78578}"/>
              </a:ext>
            </a:extLst>
          </p:cNvPr>
          <p:cNvSpPr txBox="1"/>
          <p:nvPr/>
        </p:nvSpPr>
        <p:spPr>
          <a:xfrm>
            <a:off x="7257156" y="2469806"/>
            <a:ext cx="6586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0..*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DA50C14-50CF-0046-ABE6-5D47AE630F9C}"/>
              </a:ext>
            </a:extLst>
          </p:cNvPr>
          <p:cNvSpPr txBox="1"/>
          <p:nvPr/>
        </p:nvSpPr>
        <p:spPr>
          <a:xfrm>
            <a:off x="7734084" y="3276997"/>
            <a:ext cx="6586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1..1</a:t>
            </a:r>
          </a:p>
        </p:txBody>
      </p:sp>
    </p:spTree>
    <p:extLst>
      <p:ext uri="{BB962C8B-B14F-4D97-AF65-F5344CB8AC3E}">
        <p14:creationId xmlns:p14="http://schemas.microsoft.com/office/powerpoint/2010/main" val="1348830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7580</TotalTime>
  <Words>179</Words>
  <Application>Microsoft Macintosh PowerPoint</Application>
  <PresentationFormat>Widescreen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Yinrui Deng</dc:creator>
  <cp:lastModifiedBy>Yinrui Deng</cp:lastModifiedBy>
  <cp:revision>7</cp:revision>
  <dcterms:created xsi:type="dcterms:W3CDTF">2020-05-20T18:05:07Z</dcterms:created>
  <dcterms:modified xsi:type="dcterms:W3CDTF">2020-05-26T00:25:35Z</dcterms:modified>
</cp:coreProperties>
</file>