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5" r:id="rId3"/>
    <p:sldId id="260" r:id="rId4"/>
    <p:sldId id="257" r:id="rId5"/>
    <p:sldId id="261" r:id="rId6"/>
    <p:sldId id="258"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CC1E42"/>
    <a:srgbClr val="00DEB9"/>
    <a:srgbClr val="00EEC8"/>
    <a:srgbClr val="00EE8E"/>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62" d="100"/>
          <a:sy n="62" d="100"/>
        </p:scale>
        <p:origin x="83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816E9-FDDD-485E-A9C4-0DE4ED3AB85C}" type="datetimeFigureOut">
              <a:rPr lang="en-US" smtClean="0"/>
              <a:t>3/17/2017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0CB81-F044-4B31-8366-A3D81534E45C}" type="slidenum">
              <a:rPr lang="en-US" smtClean="0"/>
              <a:t>‹#›</a:t>
            </a:fld>
            <a:endParaRPr lang="en-US"/>
          </a:p>
        </p:txBody>
      </p:sp>
    </p:spTree>
    <p:extLst>
      <p:ext uri="{BB962C8B-B14F-4D97-AF65-F5344CB8AC3E}">
        <p14:creationId xmlns:p14="http://schemas.microsoft.com/office/powerpoint/2010/main" val="97864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Adam</a:t>
            </a:r>
          </a:p>
        </p:txBody>
      </p:sp>
      <p:sp>
        <p:nvSpPr>
          <p:cNvPr id="4" name="Slide Number Placeholder 3"/>
          <p:cNvSpPr>
            <a:spLocks noGrp="1"/>
          </p:cNvSpPr>
          <p:nvPr>
            <p:ph type="sldNum" sz="quarter" idx="10"/>
          </p:nvPr>
        </p:nvSpPr>
        <p:spPr/>
        <p:txBody>
          <a:bodyPr/>
          <a:lstStyle/>
          <a:p>
            <a:fld id="{83E0CB81-F044-4B31-8366-A3D81534E45C}" type="slidenum">
              <a:rPr lang="en-US" smtClean="0"/>
              <a:t>2</a:t>
            </a:fld>
            <a:endParaRPr lang="en-US"/>
          </a:p>
        </p:txBody>
      </p:sp>
    </p:spTree>
    <p:extLst>
      <p:ext uri="{BB962C8B-B14F-4D97-AF65-F5344CB8AC3E}">
        <p14:creationId xmlns:p14="http://schemas.microsoft.com/office/powerpoint/2010/main" val="39911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Bobby</a:t>
            </a:r>
          </a:p>
        </p:txBody>
      </p:sp>
      <p:sp>
        <p:nvSpPr>
          <p:cNvPr id="4" name="Slide Number Placeholder 3"/>
          <p:cNvSpPr>
            <a:spLocks noGrp="1"/>
          </p:cNvSpPr>
          <p:nvPr>
            <p:ph type="sldNum" sz="quarter" idx="10"/>
          </p:nvPr>
        </p:nvSpPr>
        <p:spPr/>
        <p:txBody>
          <a:bodyPr/>
          <a:lstStyle/>
          <a:p>
            <a:fld id="{83E0CB81-F044-4B31-8366-A3D81534E45C}" type="slidenum">
              <a:rPr lang="en-US" smtClean="0"/>
              <a:t>3</a:t>
            </a:fld>
            <a:endParaRPr lang="en-US"/>
          </a:p>
        </p:txBody>
      </p:sp>
    </p:spTree>
    <p:extLst>
      <p:ext uri="{BB962C8B-B14F-4D97-AF65-F5344CB8AC3E}">
        <p14:creationId xmlns:p14="http://schemas.microsoft.com/office/powerpoint/2010/main" val="339594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Bobby</a:t>
            </a:r>
          </a:p>
        </p:txBody>
      </p:sp>
      <p:sp>
        <p:nvSpPr>
          <p:cNvPr id="4" name="Slide Number Placeholder 3"/>
          <p:cNvSpPr>
            <a:spLocks noGrp="1"/>
          </p:cNvSpPr>
          <p:nvPr>
            <p:ph type="sldNum" sz="quarter" idx="10"/>
          </p:nvPr>
        </p:nvSpPr>
        <p:spPr/>
        <p:txBody>
          <a:bodyPr/>
          <a:lstStyle/>
          <a:p>
            <a:fld id="{83E0CB81-F044-4B31-8366-A3D81534E45C}" type="slidenum">
              <a:rPr lang="en-US" smtClean="0"/>
              <a:t>4</a:t>
            </a:fld>
            <a:endParaRPr lang="en-US"/>
          </a:p>
        </p:txBody>
      </p:sp>
    </p:spTree>
    <p:extLst>
      <p:ext uri="{BB962C8B-B14F-4D97-AF65-F5344CB8AC3E}">
        <p14:creationId xmlns:p14="http://schemas.microsoft.com/office/powerpoint/2010/main" val="279573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 Bobby does demo</a:t>
            </a:r>
          </a:p>
        </p:txBody>
      </p:sp>
      <p:sp>
        <p:nvSpPr>
          <p:cNvPr id="4" name="Slide Number Placeholder 3"/>
          <p:cNvSpPr>
            <a:spLocks noGrp="1"/>
          </p:cNvSpPr>
          <p:nvPr>
            <p:ph type="sldNum" sz="quarter" idx="10"/>
          </p:nvPr>
        </p:nvSpPr>
        <p:spPr/>
        <p:txBody>
          <a:bodyPr/>
          <a:lstStyle/>
          <a:p>
            <a:fld id="{83E0CB81-F044-4B31-8366-A3D81534E45C}" type="slidenum">
              <a:rPr lang="en-US" smtClean="0"/>
              <a:t>5</a:t>
            </a:fld>
            <a:endParaRPr lang="en-US"/>
          </a:p>
        </p:txBody>
      </p:sp>
    </p:spTree>
    <p:extLst>
      <p:ext uri="{BB962C8B-B14F-4D97-AF65-F5344CB8AC3E}">
        <p14:creationId xmlns:p14="http://schemas.microsoft.com/office/powerpoint/2010/main" val="2285298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Ibad</a:t>
            </a:r>
            <a:endParaRPr lang="en-US" dirty="0"/>
          </a:p>
        </p:txBody>
      </p:sp>
      <p:sp>
        <p:nvSpPr>
          <p:cNvPr id="4" name="Slide Number Placeholder 3"/>
          <p:cNvSpPr>
            <a:spLocks noGrp="1"/>
          </p:cNvSpPr>
          <p:nvPr>
            <p:ph type="sldNum" sz="quarter" idx="10"/>
          </p:nvPr>
        </p:nvSpPr>
        <p:spPr/>
        <p:txBody>
          <a:bodyPr/>
          <a:lstStyle/>
          <a:p>
            <a:fld id="{83E0CB81-F044-4B31-8366-A3D81534E45C}" type="slidenum">
              <a:rPr lang="en-US" smtClean="0"/>
              <a:t>6</a:t>
            </a:fld>
            <a:endParaRPr lang="en-US"/>
          </a:p>
        </p:txBody>
      </p:sp>
    </p:spTree>
    <p:extLst>
      <p:ext uri="{BB962C8B-B14F-4D97-AF65-F5344CB8AC3E}">
        <p14:creationId xmlns:p14="http://schemas.microsoft.com/office/powerpoint/2010/main" val="4211900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Ibad</a:t>
            </a:r>
            <a:r>
              <a:rPr lang="en-US" dirty="0"/>
              <a:t> – go to sublime code for Doug and Adam </a:t>
            </a:r>
            <a:r>
              <a:rPr lang="en-US"/>
              <a:t>to explain</a:t>
            </a:r>
            <a:endParaRPr lang="en-US" dirty="0"/>
          </a:p>
        </p:txBody>
      </p:sp>
      <p:sp>
        <p:nvSpPr>
          <p:cNvPr id="4" name="Slide Number Placeholder 3"/>
          <p:cNvSpPr>
            <a:spLocks noGrp="1"/>
          </p:cNvSpPr>
          <p:nvPr>
            <p:ph type="sldNum" sz="quarter" idx="10"/>
          </p:nvPr>
        </p:nvSpPr>
        <p:spPr/>
        <p:txBody>
          <a:bodyPr/>
          <a:lstStyle/>
          <a:p>
            <a:fld id="{83E0CB81-F044-4B31-8366-A3D81534E45C}" type="slidenum">
              <a:rPr lang="en-US" smtClean="0"/>
              <a:t>7</a:t>
            </a:fld>
            <a:endParaRPr lang="en-US"/>
          </a:p>
        </p:txBody>
      </p:sp>
    </p:spTree>
    <p:extLst>
      <p:ext uri="{BB962C8B-B14F-4D97-AF65-F5344CB8AC3E}">
        <p14:creationId xmlns:p14="http://schemas.microsoft.com/office/powerpoint/2010/main" val="176546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3/17/2017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3/17/2017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alm-stream-84659.herokuapp.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lm-stream-84659.herokuapp.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2500" cap="none" dirty="0">
                <a:latin typeface="Banks Script" panose="02000506000000020004" pitchFamily="50" charset="0"/>
              </a:rPr>
              <a:t>Best of Life</a:t>
            </a:r>
          </a:p>
        </p:txBody>
      </p:sp>
      <p:sp>
        <p:nvSpPr>
          <p:cNvPr id="3" name="Subtitle 2"/>
          <p:cNvSpPr>
            <a:spLocks noGrp="1"/>
          </p:cNvSpPr>
          <p:nvPr>
            <p:ph type="subTitle" idx="1"/>
          </p:nvPr>
        </p:nvSpPr>
        <p:spPr/>
        <p:txBody>
          <a:bodyPr>
            <a:noAutofit/>
          </a:bodyPr>
          <a:lstStyle/>
          <a:p>
            <a:r>
              <a:rPr lang="en-US" sz="2400" dirty="0"/>
              <a:t>Creators: Doug </a:t>
            </a:r>
            <a:r>
              <a:rPr lang="en-US" sz="2400" dirty="0" err="1"/>
              <a:t>Aquilino</a:t>
            </a:r>
            <a:r>
              <a:rPr lang="en-US" sz="2400" dirty="0"/>
              <a:t>, </a:t>
            </a:r>
            <a:r>
              <a:rPr lang="en-US" sz="2400" dirty="0" err="1"/>
              <a:t>Ibad</a:t>
            </a:r>
            <a:r>
              <a:rPr lang="en-US" sz="2400" dirty="0"/>
              <a:t> Aslam, Bobby Frazette &amp; Adam </a:t>
            </a:r>
            <a:r>
              <a:rPr lang="en-US" sz="2400" dirty="0" err="1"/>
              <a:t>Zamojski</a:t>
            </a:r>
            <a:endParaRPr lang="en-US" sz="2400" dirty="0"/>
          </a:p>
        </p:txBody>
      </p:sp>
    </p:spTree>
    <p:extLst>
      <p:ext uri="{BB962C8B-B14F-4D97-AF65-F5344CB8AC3E}">
        <p14:creationId xmlns:p14="http://schemas.microsoft.com/office/powerpoint/2010/main" val="233578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was our motivation?</a:t>
            </a:r>
          </a:p>
        </p:txBody>
      </p:sp>
      <p:sp>
        <p:nvSpPr>
          <p:cNvPr id="3" name="Content Placeholder 2"/>
          <p:cNvSpPr>
            <a:spLocks noGrp="1"/>
          </p:cNvSpPr>
          <p:nvPr>
            <p:ph idx="1"/>
          </p:nvPr>
        </p:nvSpPr>
        <p:spPr>
          <a:xfrm>
            <a:off x="1451579" y="2015732"/>
            <a:ext cx="9603275" cy="1829561"/>
          </a:xfrm>
        </p:spPr>
        <p:txBody>
          <a:bodyPr/>
          <a:lstStyle/>
          <a:p>
            <a:pPr marL="0" indent="0">
              <a:buNone/>
            </a:pPr>
            <a:r>
              <a:rPr lang="en-US" dirty="0"/>
              <a:t>Have you ever been in a situation when you are with a group of friends who all want pizza, everyone has a different favorite pizzeria, and you just can’t choose which one is the best to order from?   We felt that when everyone is “hangry” and indecisive, a tool to help choose the best would be an excellent tool.</a:t>
            </a:r>
          </a:p>
        </p:txBody>
      </p:sp>
      <p:pic>
        <p:nvPicPr>
          <p:cNvPr id="2054" name="Picture 6" descr="Image result for hangry"/>
          <p:cNvPicPr>
            <a:picLocks noChangeAspect="1" noChangeArrowheads="1"/>
          </p:cNvPicPr>
          <p:nvPr/>
        </p:nvPicPr>
        <p:blipFill rotWithShape="1">
          <a:blip r:embed="rId3">
            <a:extLst>
              <a:ext uri="{28A0092B-C50C-407E-A947-70E740481C1C}">
                <a14:useLocalDpi xmlns:a14="http://schemas.microsoft.com/office/drawing/2010/main" val="0"/>
              </a:ext>
            </a:extLst>
          </a:blip>
          <a:srcRect l="5927" r="4155"/>
          <a:stretch/>
        </p:blipFill>
        <p:spPr bwMode="auto">
          <a:xfrm>
            <a:off x="1233358" y="4050248"/>
            <a:ext cx="3407343" cy="25459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r="30726"/>
          <a:stretch/>
        </p:blipFill>
        <p:spPr bwMode="auto">
          <a:xfrm>
            <a:off x="6470825" y="4050248"/>
            <a:ext cx="3004435" cy="254598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cxnSpLocks/>
          </p:cNvCxnSpPr>
          <p:nvPr/>
        </p:nvCxnSpPr>
        <p:spPr>
          <a:xfrm flipV="1">
            <a:off x="4846320" y="5221348"/>
            <a:ext cx="1371600" cy="5170"/>
          </a:xfrm>
          <a:prstGeom prst="straightConnector1">
            <a:avLst/>
          </a:prstGeom>
          <a:ln w="60325" cap="flat" cmpd="sng" algn="ctr">
            <a:solidFill>
              <a:srgbClr val="CC3300">
                <a:alpha val="96000"/>
              </a:srgb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p:cNvSpPr txBox="1"/>
          <p:nvPr/>
        </p:nvSpPr>
        <p:spPr>
          <a:xfrm>
            <a:off x="9557328" y="4928961"/>
            <a:ext cx="1630575" cy="584775"/>
          </a:xfrm>
          <a:prstGeom prst="rect">
            <a:avLst/>
          </a:prstGeom>
          <a:noFill/>
        </p:spPr>
        <p:txBody>
          <a:bodyPr wrap="none" rtlCol="0">
            <a:spAutoFit/>
          </a:bodyPr>
          <a:lstStyle/>
          <a:p>
            <a:r>
              <a:rPr lang="en-US" sz="3200" b="1" dirty="0">
                <a:solidFill>
                  <a:srgbClr val="CC3300"/>
                </a:solidFill>
              </a:rPr>
              <a:t>Quicker!</a:t>
            </a:r>
          </a:p>
        </p:txBody>
      </p:sp>
      <p:sp>
        <p:nvSpPr>
          <p:cNvPr id="8" name="TextBox 7"/>
          <p:cNvSpPr txBox="1"/>
          <p:nvPr/>
        </p:nvSpPr>
        <p:spPr>
          <a:xfrm>
            <a:off x="2402363" y="3552905"/>
            <a:ext cx="1069332" cy="584775"/>
          </a:xfrm>
          <a:prstGeom prst="rect">
            <a:avLst/>
          </a:prstGeom>
          <a:noFill/>
        </p:spPr>
        <p:txBody>
          <a:bodyPr wrap="none" rtlCol="0">
            <a:spAutoFit/>
          </a:bodyPr>
          <a:lstStyle/>
          <a:p>
            <a:r>
              <a:rPr lang="en-US" sz="3200" b="1" dirty="0">
                <a:solidFill>
                  <a:srgbClr val="CC3300"/>
                </a:solidFill>
              </a:rPr>
              <a:t>From</a:t>
            </a:r>
          </a:p>
        </p:txBody>
      </p:sp>
      <p:sp>
        <p:nvSpPr>
          <p:cNvPr id="10" name="TextBox 9"/>
          <p:cNvSpPr txBox="1"/>
          <p:nvPr/>
        </p:nvSpPr>
        <p:spPr>
          <a:xfrm>
            <a:off x="7686040" y="3552905"/>
            <a:ext cx="574003" cy="584775"/>
          </a:xfrm>
          <a:prstGeom prst="rect">
            <a:avLst/>
          </a:prstGeom>
          <a:noFill/>
        </p:spPr>
        <p:txBody>
          <a:bodyPr wrap="none" rtlCol="0">
            <a:spAutoFit/>
          </a:bodyPr>
          <a:lstStyle/>
          <a:p>
            <a:r>
              <a:rPr lang="en-US" sz="3200" b="1" dirty="0">
                <a:solidFill>
                  <a:srgbClr val="CC3300"/>
                </a:solidFill>
              </a:rPr>
              <a:t>To</a:t>
            </a:r>
          </a:p>
        </p:txBody>
      </p:sp>
    </p:spTree>
    <p:extLst>
      <p:ext uri="{BB962C8B-B14F-4D97-AF65-F5344CB8AC3E}">
        <p14:creationId xmlns:p14="http://schemas.microsoft.com/office/powerpoint/2010/main" val="130089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“best of life”?</a:t>
            </a:r>
          </a:p>
        </p:txBody>
      </p:sp>
      <p:sp>
        <p:nvSpPr>
          <p:cNvPr id="3" name="Content Placeholder 2"/>
          <p:cNvSpPr>
            <a:spLocks noGrp="1"/>
          </p:cNvSpPr>
          <p:nvPr>
            <p:ph idx="1"/>
          </p:nvPr>
        </p:nvSpPr>
        <p:spPr/>
        <p:txBody>
          <a:bodyPr/>
          <a:lstStyle/>
          <a:p>
            <a:r>
              <a:rPr lang="en-US" dirty="0"/>
              <a:t>Best of Life is a tool that anyone can use to find the “best of” something within a certain distance from a certain location</a:t>
            </a:r>
          </a:p>
        </p:txBody>
      </p:sp>
      <p:pic>
        <p:nvPicPr>
          <p:cNvPr id="6" name="Picture 5"/>
          <p:cNvPicPr>
            <a:picLocks noChangeAspect="1"/>
          </p:cNvPicPr>
          <p:nvPr/>
        </p:nvPicPr>
        <p:blipFill>
          <a:blip r:embed="rId3"/>
          <a:stretch>
            <a:fillRect/>
          </a:stretch>
        </p:blipFill>
        <p:spPr>
          <a:xfrm>
            <a:off x="2735144" y="2909370"/>
            <a:ext cx="6604065" cy="3714787"/>
          </a:xfrm>
          <a:prstGeom prst="rect">
            <a:avLst/>
          </a:prstGeom>
        </p:spPr>
      </p:pic>
    </p:spTree>
    <p:extLst>
      <p:ext uri="{BB962C8B-B14F-4D97-AF65-F5344CB8AC3E}">
        <p14:creationId xmlns:p14="http://schemas.microsoft.com/office/powerpoint/2010/main" val="382368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“best of life”?</a:t>
            </a:r>
          </a:p>
        </p:txBody>
      </p:sp>
      <p:sp>
        <p:nvSpPr>
          <p:cNvPr id="3" name="Content Placeholder 2"/>
          <p:cNvSpPr>
            <a:spLocks noGrp="1"/>
          </p:cNvSpPr>
          <p:nvPr>
            <p:ph idx="1"/>
          </p:nvPr>
        </p:nvSpPr>
        <p:spPr/>
        <p:txBody>
          <a:bodyPr/>
          <a:lstStyle/>
          <a:p>
            <a:endParaRPr lang="en-US" dirty="0"/>
          </a:p>
        </p:txBody>
      </p:sp>
      <p:pic>
        <p:nvPicPr>
          <p:cNvPr id="1030" name="Picture 6" descr="Image result for googl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157" y="1961749"/>
            <a:ext cx="2345556" cy="23455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yel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952" y="1803975"/>
            <a:ext cx="2984148" cy="220023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stick fig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2116" y="3556775"/>
            <a:ext cx="2892392" cy="3301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28545" y="5003664"/>
            <a:ext cx="2351926" cy="1323439"/>
          </a:xfrm>
          <a:prstGeom prst="rect">
            <a:avLst/>
          </a:prstGeom>
          <a:noFill/>
          <a:ln>
            <a:noFill/>
          </a:ln>
          <a:effectLst>
            <a:outerShdw blurRad="50800" dist="38100" dir="5400000" algn="t" rotWithShape="0">
              <a:prstClr val="black">
                <a:alpha val="40000"/>
              </a:prstClr>
            </a:outerShdw>
          </a:effectLst>
          <a:scene3d>
            <a:camera prst="orthographicFront"/>
            <a:lightRig rig="threePt" dir="t"/>
          </a:scene3d>
          <a:sp3d>
            <a:bevelT/>
          </a:sp3d>
        </p:spPr>
        <p:txBody>
          <a:bodyPr wrap="none" rtlCol="0">
            <a:spAutoFit/>
          </a:bodyPr>
          <a:lstStyle/>
          <a:p>
            <a:r>
              <a:rPr lang="en-US" sz="8000" b="1" dirty="0">
                <a:solidFill>
                  <a:srgbClr val="00DEB9"/>
                </a:solidFill>
                <a:latin typeface="Book Antiqua" panose="02040602050305030304" pitchFamily="18" charset="0"/>
              </a:rPr>
              <a:t>You!</a:t>
            </a:r>
          </a:p>
        </p:txBody>
      </p:sp>
      <p:cxnSp>
        <p:nvCxnSpPr>
          <p:cNvPr id="6" name="Straight Connector 5"/>
          <p:cNvCxnSpPr/>
          <p:nvPr/>
        </p:nvCxnSpPr>
        <p:spPr>
          <a:xfrm flipH="1">
            <a:off x="6915752" y="4004208"/>
            <a:ext cx="2651760" cy="822861"/>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321456" y="4142906"/>
            <a:ext cx="2289045" cy="69878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3918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How does “best of life” work?</a:t>
            </a:r>
          </a:p>
        </p:txBody>
      </p:sp>
      <p:sp>
        <p:nvSpPr>
          <p:cNvPr id="3" name="Content Placeholder 2"/>
          <p:cNvSpPr>
            <a:spLocks noGrp="1"/>
          </p:cNvSpPr>
          <p:nvPr>
            <p:ph idx="1"/>
          </p:nvPr>
        </p:nvSpPr>
        <p:spPr>
          <a:xfrm>
            <a:off x="1451579" y="2015732"/>
            <a:ext cx="9603275" cy="4284003"/>
          </a:xfrm>
        </p:spPr>
        <p:txBody>
          <a:bodyPr>
            <a:normAutofit/>
          </a:bodyPr>
          <a:lstStyle/>
          <a:p>
            <a:r>
              <a:rPr lang="en-US" dirty="0"/>
              <a:t>The user will type in what they are looking to find the best of into the search bar.</a:t>
            </a:r>
          </a:p>
          <a:p>
            <a:r>
              <a:rPr lang="en-US" dirty="0"/>
              <a:t>They will then enter in their location and what radius they want to search within.</a:t>
            </a:r>
          </a:p>
          <a:p>
            <a:r>
              <a:rPr lang="en-US" dirty="0"/>
              <a:t>After the user clicks the search button, Best of Life uses the power of Yelp to find the searched businesses and sorts them by best rating.  Then Best of Life uses the power of Google Maps takes the location data of the best locations and displays them on a map.</a:t>
            </a:r>
          </a:p>
          <a:p>
            <a:r>
              <a:rPr lang="en-US" dirty="0"/>
              <a:t>At this point the user can click on either a gold, silver, or bronze ribbon (gold being the best) and they can see more information about that business including a link to their page on Yelp.</a:t>
            </a:r>
            <a:endParaRPr lang="en-US" sz="200" dirty="0">
              <a:hlinkClick r:id="rId3" action="ppaction://hlinkfile"/>
            </a:endParaRPr>
          </a:p>
          <a:p>
            <a:pPr marL="0" indent="0" algn="ctr">
              <a:lnSpc>
                <a:spcPct val="150000"/>
              </a:lnSpc>
              <a:buNone/>
            </a:pPr>
            <a:r>
              <a:rPr lang="en-US" sz="2400" dirty="0">
                <a:hlinkClick r:id="rId4"/>
              </a:rPr>
              <a:t>https://calm-stream-84659.herokuapp.com/</a:t>
            </a:r>
            <a:r>
              <a:rPr lang="en-US" sz="2400" dirty="0"/>
              <a:t> </a:t>
            </a:r>
          </a:p>
        </p:txBody>
      </p:sp>
    </p:spTree>
    <p:extLst>
      <p:ext uri="{BB962C8B-B14F-4D97-AF65-F5344CB8AC3E}">
        <p14:creationId xmlns:p14="http://schemas.microsoft.com/office/powerpoint/2010/main" val="151044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technology did we implement?</a:t>
            </a:r>
          </a:p>
        </p:txBody>
      </p:sp>
      <p:sp>
        <p:nvSpPr>
          <p:cNvPr id="3" name="Content Placeholder 2"/>
          <p:cNvSpPr>
            <a:spLocks noGrp="1"/>
          </p:cNvSpPr>
          <p:nvPr>
            <p:ph idx="1"/>
          </p:nvPr>
        </p:nvSpPr>
        <p:spPr/>
        <p:txBody>
          <a:bodyPr/>
          <a:lstStyle/>
          <a:p>
            <a:r>
              <a:rPr lang="en-US" dirty="0"/>
              <a:t>Technology in the program itself:</a:t>
            </a:r>
          </a:p>
          <a:p>
            <a:pPr lvl="1"/>
            <a:r>
              <a:rPr lang="en-US" dirty="0"/>
              <a:t>HTML, CSS, Bootstrap, Google Fonts, JavaScript, </a:t>
            </a:r>
            <a:r>
              <a:rPr lang="en-US" dirty="0" err="1"/>
              <a:t>JQuery</a:t>
            </a:r>
            <a:r>
              <a:rPr lang="en-US" dirty="0"/>
              <a:t>, 2 APIs, AJAX, PHP, </a:t>
            </a:r>
            <a:r>
              <a:rPr lang="en-US" dirty="0" err="1"/>
              <a:t>Coverr</a:t>
            </a:r>
            <a:endParaRPr lang="en-US" dirty="0"/>
          </a:p>
          <a:p>
            <a:r>
              <a:rPr lang="en-US" dirty="0"/>
              <a:t>Technology used to help create the program:</a:t>
            </a:r>
          </a:p>
          <a:p>
            <a:pPr lvl="1"/>
            <a:r>
              <a:rPr lang="en-US" dirty="0"/>
              <a:t>Heroku, GitHub, Sublime, Trello, PowerPoint</a:t>
            </a:r>
          </a:p>
          <a:p>
            <a:r>
              <a:rPr lang="en-US" dirty="0"/>
              <a:t>APIs used</a:t>
            </a:r>
          </a:p>
          <a:p>
            <a:pPr lvl="1"/>
            <a:r>
              <a:rPr lang="en-US" dirty="0"/>
              <a:t>Google Maps</a:t>
            </a:r>
          </a:p>
          <a:p>
            <a:pPr lvl="1"/>
            <a:r>
              <a:rPr lang="en-US" dirty="0"/>
              <a:t>Yelp</a:t>
            </a:r>
          </a:p>
        </p:txBody>
      </p:sp>
    </p:spTree>
    <p:extLst>
      <p:ext uri="{BB962C8B-B14F-4D97-AF65-F5344CB8AC3E}">
        <p14:creationId xmlns:p14="http://schemas.microsoft.com/office/powerpoint/2010/main" val="351836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problems did we experience?</a:t>
            </a:r>
          </a:p>
        </p:txBody>
      </p:sp>
      <p:sp>
        <p:nvSpPr>
          <p:cNvPr id="3" name="Content Placeholder 2"/>
          <p:cNvSpPr>
            <a:spLocks noGrp="1"/>
          </p:cNvSpPr>
          <p:nvPr>
            <p:ph idx="1"/>
          </p:nvPr>
        </p:nvSpPr>
        <p:spPr/>
        <p:txBody>
          <a:bodyPr/>
          <a:lstStyle/>
          <a:p>
            <a:r>
              <a:rPr lang="en-US" dirty="0"/>
              <a:t>Yelp API</a:t>
            </a:r>
          </a:p>
          <a:p>
            <a:r>
              <a:rPr lang="en-US" dirty="0"/>
              <a:t>CORS (cross origin resource sharing)</a:t>
            </a:r>
          </a:p>
          <a:p>
            <a:r>
              <a:rPr lang="en-US" dirty="0"/>
              <a:t>Google Maps API</a:t>
            </a:r>
          </a:p>
          <a:p>
            <a:r>
              <a:rPr lang="en-US" dirty="0"/>
              <a:t>JavaScript bugs</a:t>
            </a:r>
          </a:p>
          <a:p>
            <a:r>
              <a:rPr lang="en-US" dirty="0"/>
              <a:t>CSS bugs</a:t>
            </a:r>
          </a:p>
        </p:txBody>
      </p:sp>
    </p:spTree>
    <p:extLst>
      <p:ext uri="{BB962C8B-B14F-4D97-AF65-F5344CB8AC3E}">
        <p14:creationId xmlns:p14="http://schemas.microsoft.com/office/powerpoint/2010/main" val="283952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lstStyle/>
          <a:p>
            <a:pPr algn="ctr"/>
            <a:r>
              <a:rPr lang="en-US" sz="9600" dirty="0">
                <a:latin typeface="Banks Script" panose="02000506000000020004" pitchFamily="50" charset="0"/>
              </a:rPr>
              <a:t>Questions???</a:t>
            </a:r>
            <a:endParaRPr lang="en-US" dirty="0"/>
          </a:p>
        </p:txBody>
      </p:sp>
      <p:sp>
        <p:nvSpPr>
          <p:cNvPr id="3" name="Text Placeholder 2"/>
          <p:cNvSpPr>
            <a:spLocks noGrp="1"/>
          </p:cNvSpPr>
          <p:nvPr>
            <p:ph type="body" idx="1"/>
          </p:nvPr>
        </p:nvSpPr>
        <p:spPr/>
        <p:txBody>
          <a:bodyPr>
            <a:noAutofit/>
          </a:bodyPr>
          <a:lstStyle/>
          <a:p>
            <a:pPr algn="ctr">
              <a:lnSpc>
                <a:spcPct val="200000"/>
              </a:lnSpc>
            </a:pPr>
            <a:r>
              <a:rPr lang="en-US" sz="3200" dirty="0">
                <a:hlinkClick r:id="rId2"/>
              </a:rPr>
              <a:t>https://calm-stream-84659.herokuapp.com/</a:t>
            </a:r>
            <a:r>
              <a:rPr lang="en-US" sz="3200" dirty="0"/>
              <a:t> </a:t>
            </a:r>
          </a:p>
        </p:txBody>
      </p:sp>
    </p:spTree>
    <p:extLst>
      <p:ext uri="{BB962C8B-B14F-4D97-AF65-F5344CB8AC3E}">
        <p14:creationId xmlns:p14="http://schemas.microsoft.com/office/powerpoint/2010/main" val="15692086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192</TotalTime>
  <Words>393</Words>
  <Application>Microsoft Office PowerPoint</Application>
  <PresentationFormat>Widescreen</PresentationFormat>
  <Paragraphs>45</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Banks Script</vt:lpstr>
      <vt:lpstr>Book Antiqua</vt:lpstr>
      <vt:lpstr>Calibri</vt:lpstr>
      <vt:lpstr>Gill Sans MT</vt:lpstr>
      <vt:lpstr>Gallery</vt:lpstr>
      <vt:lpstr>Best of Life</vt:lpstr>
      <vt:lpstr>What was our motivation?</vt:lpstr>
      <vt:lpstr>What is “best of life”?</vt:lpstr>
      <vt:lpstr>What is “best of life”?</vt:lpstr>
      <vt:lpstr>How does “best of life” work?</vt:lpstr>
      <vt:lpstr>What technology did we implement?</vt:lpstr>
      <vt:lpstr>What problems did we experience?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of Life</dc:title>
  <dc:creator>Bobby Frazette</dc:creator>
  <cp:lastModifiedBy>Bobby Frazette</cp:lastModifiedBy>
  <cp:revision>23</cp:revision>
  <dcterms:created xsi:type="dcterms:W3CDTF">2017-03-15T02:31:13Z</dcterms:created>
  <dcterms:modified xsi:type="dcterms:W3CDTF">2017-03-18T01:26:10Z</dcterms:modified>
</cp:coreProperties>
</file>