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0"/>
    <p:restoredTop sz="96197"/>
  </p:normalViewPr>
  <p:slideViewPr>
    <p:cSldViewPr snapToGrid="0">
      <p:cViewPr varScale="1">
        <p:scale>
          <a:sx n="73" d="100"/>
          <a:sy n="73" d="100"/>
        </p:scale>
        <p:origin x="190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1094D7-B3EE-D94C-A0B9-F544836108F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878863-6FFB-9443-B6BA-1B709CB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F4D6-2074-216E-A3C1-949C9D5FC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50F26-2D39-B1ED-64F8-1AEF665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8356" y="4853067"/>
            <a:ext cx="8676222" cy="1905000"/>
          </a:xfrm>
        </p:spPr>
        <p:txBody>
          <a:bodyPr/>
          <a:lstStyle/>
          <a:p>
            <a:r>
              <a:rPr lang="en-US" dirty="0"/>
              <a:t>Bobby Gabriel</a:t>
            </a:r>
          </a:p>
        </p:txBody>
      </p:sp>
      <p:pic>
        <p:nvPicPr>
          <p:cNvPr id="1026" name="Picture 2" descr="Research Suggests Mushrooms Talk To Each Other - Ripley's Believe It or Not!">
            <a:extLst>
              <a:ext uri="{FF2B5EF4-FFF2-40B4-BE49-F238E27FC236}">
                <a16:creationId xmlns:a16="http://schemas.microsoft.com/office/drawing/2014/main" id="{B4380BEC-9B0F-4A42-1021-6E2B0C8A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7" y="25701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shroom - Wikipedia">
            <a:extLst>
              <a:ext uri="{FF2B5EF4-FFF2-40B4-BE49-F238E27FC236}">
                <a16:creationId xmlns:a16="http://schemas.microsoft.com/office/drawing/2014/main" id="{2745FE98-4612-ECB9-216C-42591C29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94" y="2662317"/>
            <a:ext cx="2349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DF73-55AE-0D4E-F89A-B2454F89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97971"/>
            <a:ext cx="9905998" cy="1905000"/>
          </a:xfrm>
        </p:spPr>
        <p:txBody>
          <a:bodyPr/>
          <a:lstStyle/>
          <a:p>
            <a:r>
              <a:rPr lang="en-US" dirty="0"/>
              <a:t>Dataset – Mushroom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C8182-67FF-B0B0-8A1B-063AF680DD08}"/>
              </a:ext>
            </a:extLst>
          </p:cNvPr>
          <p:cNvSpPr txBox="1"/>
          <p:nvPr/>
        </p:nvSpPr>
        <p:spPr>
          <a:xfrm>
            <a:off x="936170" y="1409162"/>
            <a:ext cx="9808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dataset was obtained from Kaggle and it contains 23 columns with 8124 samples of all object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consists of various physical features spanning across 23 different species of mushrooms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of my model is the ‘class’ variable which indicates whether a mushroom is edible or poisonous.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E24E9-D534-2D6E-FFD4-EEBA5714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3722342"/>
            <a:ext cx="7772400" cy="2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964F-E2F4-6B87-AC35-51F2A01A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97971"/>
            <a:ext cx="9905998" cy="19050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AF63F-846B-0341-C048-F970B95C8A96}"/>
              </a:ext>
            </a:extLst>
          </p:cNvPr>
          <p:cNvSpPr txBox="1"/>
          <p:nvPr/>
        </p:nvSpPr>
        <p:spPr>
          <a:xfrm>
            <a:off x="718458" y="1491342"/>
            <a:ext cx="10123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contained no null values so there wasn’t a need to impute data using mean or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dropped 2 columns – ‘bruises’ and ‘population’ because these features are not relevant to the model when determining whether a mushroom is poisonous or edible.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33D4A-1459-EC06-1ADE-DD4606DA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4" y="4009034"/>
            <a:ext cx="7772400" cy="16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964F-E2F4-6B87-AC35-51F2A01A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97971"/>
            <a:ext cx="9905998" cy="19050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AF63F-846B-0341-C048-F970B95C8A96}"/>
              </a:ext>
            </a:extLst>
          </p:cNvPr>
          <p:cNvSpPr txBox="1"/>
          <p:nvPr/>
        </p:nvSpPr>
        <p:spPr>
          <a:xfrm>
            <a:off x="718458" y="1491342"/>
            <a:ext cx="10123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next preprocessing performed was Ordinal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every variable was an ‘object’ datatype I decided to use Sklearn’s Ordinal Encoder for all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1F656-3CE3-1356-6A22-CE78FA44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56" y="2941081"/>
            <a:ext cx="7772400" cy="139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FF107-62E3-3F8C-B8C4-EA4FF743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06" y="4454373"/>
            <a:ext cx="7023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964F-E2F4-6B87-AC35-51F2A01A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97971"/>
            <a:ext cx="9905998" cy="19050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AF63F-846B-0341-C048-F970B95C8A96}"/>
              </a:ext>
            </a:extLst>
          </p:cNvPr>
          <p:cNvSpPr txBox="1"/>
          <p:nvPr/>
        </p:nvSpPr>
        <p:spPr>
          <a:xfrm>
            <a:off x="718458" y="1491342"/>
            <a:ext cx="10123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last preprocessing performed was applying a train/test/split of 80/20 and standardizing the data using sklearn’s Standard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Standard Scaler centers the values in each column around the mean with a unit standard deviation.</a:t>
            </a:r>
            <a:endParaRPr lang="en-US" sz="2400" dirty="0">
              <a:effectLst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87E93-4A5E-D8AA-1ABC-2531B550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129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78814-A45D-5CC2-9D02-8D5CB59E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72" y="4778856"/>
            <a:ext cx="5412255" cy="19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5DA-422C-017F-9629-C0646611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14300"/>
            <a:ext cx="9905998" cy="1905000"/>
          </a:xfrm>
        </p:spPr>
        <p:txBody>
          <a:bodyPr/>
          <a:lstStyle/>
          <a:p>
            <a:r>
              <a:rPr lang="en-US" dirty="0"/>
              <a:t>Running the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7FE9F-8237-BD26-3C0C-A0939D91625D}"/>
              </a:ext>
            </a:extLst>
          </p:cNvPr>
          <p:cNvSpPr txBox="1"/>
          <p:nvPr/>
        </p:nvSpPr>
        <p:spPr>
          <a:xfrm>
            <a:off x="379413" y="1556657"/>
            <a:ext cx="1130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different experiments were run with different parameters for SVC, RFC, DTC and 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experiment was run with a train/test/split of 80/20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83190-88A8-641B-2C68-FC6504321595}"/>
              </a:ext>
            </a:extLst>
          </p:cNvPr>
          <p:cNvSpPr txBox="1"/>
          <p:nvPr/>
        </p:nvSpPr>
        <p:spPr>
          <a:xfrm>
            <a:off x="4441372" y="2952180"/>
            <a:ext cx="450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Experiments 1 and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7ADA7-F98B-B967-217C-75110815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" y="3461657"/>
            <a:ext cx="5715000" cy="1034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EC224-45FE-3920-CEE5-00641746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1657"/>
            <a:ext cx="6008913" cy="1034230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545328DC-B3EB-878F-6600-DA03AC67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4" y="4605254"/>
            <a:ext cx="4959070" cy="1776039"/>
          </a:xfrm>
          <a:prstGeom prst="rect">
            <a:avLst/>
          </a:prstGeom>
        </p:spPr>
      </p:pic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76C2D2E-9408-DB6C-629A-D7C0FB84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955" y="4605254"/>
            <a:ext cx="4316187" cy="18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C714-DF64-F07C-2473-31E7117D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14" y="-146048"/>
            <a:ext cx="9905998" cy="1905000"/>
          </a:xfrm>
        </p:spPr>
        <p:txBody>
          <a:bodyPr/>
          <a:lstStyle/>
          <a:p>
            <a:r>
              <a:rPr lang="en-US" dirty="0"/>
              <a:t>Experiments 3 and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B08D0-0695-0DDB-4425-4BC73EFB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323817"/>
            <a:ext cx="7772400" cy="1039893"/>
          </a:xfrm>
          <a:prstGeom prst="rect">
            <a:avLst/>
          </a:prstGeom>
        </p:spPr>
      </p:pic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B1BEF29-6F7A-95A0-F6DA-E236DDCC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45" y="2363710"/>
            <a:ext cx="3853305" cy="1560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32284-A378-9DE5-B8DB-C6BFB362B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37460"/>
            <a:ext cx="7772400" cy="983193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B2E22D58-6C8B-79E9-ADA9-103971B11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345" y="5133814"/>
            <a:ext cx="3894756" cy="16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5E14-4D05-CBA9-45E5-9F046933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261257"/>
            <a:ext cx="9905998" cy="1905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EB26F-2063-1AB3-3D73-3E8132E0EF98}"/>
              </a:ext>
            </a:extLst>
          </p:cNvPr>
          <p:cNvSpPr txBox="1"/>
          <p:nvPr/>
        </p:nvSpPr>
        <p:spPr>
          <a:xfrm>
            <a:off x="881743" y="1676400"/>
            <a:ext cx="9556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4 experiments with different parameters tested for each classification model, Random Forest Classifier performed the best at 100% success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SVC, DT, and Voting Classifier all achieved 100% as well, but not as consistently as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 Confusion matrix and Classification Report: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AEED7-C47E-E21E-8915-5C43389D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5" y="3379757"/>
            <a:ext cx="3688659" cy="2932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1057F-BE38-A529-D43F-35C7952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77" y="3815444"/>
            <a:ext cx="590829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78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{1ABD238C-1875-5F46-B382-2778D32F0EAB}tf10001063</Template>
  <TotalTime>903</TotalTime>
  <Words>278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Mushroom classification</vt:lpstr>
      <vt:lpstr>Dataset – Mushroom Classification</vt:lpstr>
      <vt:lpstr>Data Preprocessing</vt:lpstr>
      <vt:lpstr>Data Preprocessing</vt:lpstr>
      <vt:lpstr>Data Preprocessing</vt:lpstr>
      <vt:lpstr>Running the models</vt:lpstr>
      <vt:lpstr>Experiments 3 and 4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 using SVC, RFC, DTC, LR, and Voting Classifier</dc:title>
  <dc:creator>Bobby Gabriel</dc:creator>
  <cp:lastModifiedBy>Bobby Gabriel</cp:lastModifiedBy>
  <cp:revision>2</cp:revision>
  <dcterms:created xsi:type="dcterms:W3CDTF">2022-10-20T22:46:26Z</dcterms:created>
  <dcterms:modified xsi:type="dcterms:W3CDTF">2022-10-21T13:49:32Z</dcterms:modified>
</cp:coreProperties>
</file>