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FF0000"/>
    <a:srgbClr val="54FF29"/>
    <a:srgbClr val="FFEB18"/>
    <a:srgbClr val="4BC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12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E0C3-C75A-3942-9A04-11AEC6F34C6D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B290-9A04-7A49-93F4-80BB741B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8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E0C3-C75A-3942-9A04-11AEC6F34C6D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B290-9A04-7A49-93F4-80BB741B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E0C3-C75A-3942-9A04-11AEC6F34C6D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B290-9A04-7A49-93F4-80BB741B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4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E0C3-C75A-3942-9A04-11AEC6F34C6D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B290-9A04-7A49-93F4-80BB741B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0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E0C3-C75A-3942-9A04-11AEC6F34C6D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B290-9A04-7A49-93F4-80BB741B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8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E0C3-C75A-3942-9A04-11AEC6F34C6D}" type="datetimeFigureOut">
              <a:rPr lang="en-US" smtClean="0"/>
              <a:t>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B290-9A04-7A49-93F4-80BB741B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3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E0C3-C75A-3942-9A04-11AEC6F34C6D}" type="datetimeFigureOut">
              <a:rPr lang="en-US" smtClean="0"/>
              <a:t>1/7/14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B290-9A04-7A49-93F4-80BB741B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3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E0C3-C75A-3942-9A04-11AEC6F34C6D}" type="datetimeFigureOut">
              <a:rPr lang="en-US" smtClean="0"/>
              <a:t>1/7/14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B290-9A04-7A49-93F4-80BB741B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E0C3-C75A-3942-9A04-11AEC6F34C6D}" type="datetimeFigureOut">
              <a:rPr lang="en-US" smtClean="0"/>
              <a:t>1/7/14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B290-9A04-7A49-93F4-80BB741B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1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E0C3-C75A-3942-9A04-11AEC6F34C6D}" type="datetimeFigureOut">
              <a:rPr lang="en-US" smtClean="0"/>
              <a:t>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B290-9A04-7A49-93F4-80BB741B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2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E0C3-C75A-3942-9A04-11AEC6F34C6D}" type="datetimeFigureOut">
              <a:rPr lang="en-US" smtClean="0"/>
              <a:t>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B290-9A04-7A49-93F4-80BB741B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EE0C3-C75A-3942-9A04-11AEC6F34C6D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CB290-9A04-7A49-93F4-80BB741B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3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721233" y="490665"/>
            <a:ext cx="5923929" cy="5923929"/>
          </a:xfrm>
          <a:prstGeom prst="roundRect">
            <a:avLst/>
          </a:prstGeom>
          <a:solidFill>
            <a:srgbClr val="4BC24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119722" y="2742859"/>
            <a:ext cx="5092624" cy="909005"/>
            <a:chOff x="1967322" y="722222"/>
            <a:chExt cx="5092624" cy="909005"/>
          </a:xfrm>
        </p:grpSpPr>
        <p:sp>
          <p:nvSpPr>
            <p:cNvPr id="10" name="Rectangle 9"/>
            <p:cNvSpPr/>
            <p:nvPr/>
          </p:nvSpPr>
          <p:spPr>
            <a:xfrm>
              <a:off x="1967322" y="722222"/>
              <a:ext cx="5092624" cy="9090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208575" y="871648"/>
              <a:ext cx="647510" cy="6475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19722" y="3651864"/>
            <a:ext cx="5092624" cy="909005"/>
            <a:chOff x="1967322" y="722222"/>
            <a:chExt cx="5092624" cy="909005"/>
          </a:xfrm>
        </p:grpSpPr>
        <p:sp>
          <p:nvSpPr>
            <p:cNvPr id="13" name="Rectangle 12"/>
            <p:cNvSpPr/>
            <p:nvPr/>
          </p:nvSpPr>
          <p:spPr>
            <a:xfrm>
              <a:off x="1967322" y="722222"/>
              <a:ext cx="5092624" cy="9090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08575" y="871648"/>
              <a:ext cx="647510" cy="6475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19722" y="4560871"/>
            <a:ext cx="5092624" cy="909005"/>
            <a:chOff x="1967322" y="722222"/>
            <a:chExt cx="5092624" cy="909005"/>
          </a:xfrm>
        </p:grpSpPr>
        <p:sp>
          <p:nvSpPr>
            <p:cNvPr id="16" name="Rectangle 15"/>
            <p:cNvSpPr/>
            <p:nvPr/>
          </p:nvSpPr>
          <p:spPr>
            <a:xfrm>
              <a:off x="1967322" y="722222"/>
              <a:ext cx="5092624" cy="9090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08575" y="871648"/>
              <a:ext cx="647510" cy="6475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202399" y="823023"/>
            <a:ext cx="3003667" cy="30036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11" b="88511" l="8000" r="91556">
                        <a14:backgroundMark x1="31333" y1="58298" x2="31333" y2="582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2733" y="3202894"/>
            <a:ext cx="1832042" cy="191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2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Gintz</dc:creator>
  <cp:lastModifiedBy>Robert Gintz</cp:lastModifiedBy>
  <cp:revision>7</cp:revision>
  <dcterms:created xsi:type="dcterms:W3CDTF">2014-01-07T21:37:58Z</dcterms:created>
  <dcterms:modified xsi:type="dcterms:W3CDTF">2014-01-09T19:37:30Z</dcterms:modified>
</cp:coreProperties>
</file>