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0" autoAdjust="0"/>
    <p:restoredTop sz="94660"/>
  </p:normalViewPr>
  <p:slideViewPr>
    <p:cSldViewPr>
      <p:cViewPr varScale="1">
        <p:scale>
          <a:sx n="70" d="100"/>
          <a:sy n="70" d="100"/>
        </p:scale>
        <p:origin x="1554" y="60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B0425-3BFE-43C3-9B8D-F5EE3632EB3F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CE2E674D-9B3B-4604-96C7-A2F526F0004C}">
      <dgm:prSet phldrT="[Text]"/>
      <dgm:spPr/>
      <dgm:t>
        <a:bodyPr/>
        <a:lstStyle/>
        <a:p>
          <a:r>
            <a:rPr lang="en-US" dirty="0" smtClean="0"/>
            <a:t>Basic UI</a:t>
          </a:r>
          <a:endParaRPr lang="en-US" dirty="0"/>
        </a:p>
      </dgm:t>
    </dgm:pt>
    <dgm:pt modelId="{A8850137-643C-44F8-A9F3-245249B90230}" type="parTrans" cxnId="{A3DA8C22-7539-4C98-BA76-5AFC0DFE5589}">
      <dgm:prSet/>
      <dgm:spPr/>
      <dgm:t>
        <a:bodyPr/>
        <a:lstStyle/>
        <a:p>
          <a:endParaRPr lang="en-US"/>
        </a:p>
      </dgm:t>
    </dgm:pt>
    <dgm:pt modelId="{7C9303DA-6CBE-4260-9261-D42AA72BE6EC}" type="sibTrans" cxnId="{A3DA8C22-7539-4C98-BA76-5AFC0DFE5589}">
      <dgm:prSet/>
      <dgm:spPr/>
      <dgm:t>
        <a:bodyPr/>
        <a:lstStyle/>
        <a:p>
          <a:endParaRPr lang="en-US"/>
        </a:p>
      </dgm:t>
    </dgm:pt>
    <dgm:pt modelId="{7F2785B0-96B9-4ED8-B811-57F3D4B502C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Sprint 2</a:t>
          </a:r>
          <a:endParaRPr lang="en-US" dirty="0"/>
        </a:p>
      </dgm:t>
    </dgm:pt>
    <dgm:pt modelId="{3F1E49C6-604E-422A-8283-59A20B35F43D}" type="parTrans" cxnId="{9128972C-2438-4850-858F-F9AC5C089319}">
      <dgm:prSet/>
      <dgm:spPr/>
      <dgm:t>
        <a:bodyPr/>
        <a:lstStyle/>
        <a:p>
          <a:endParaRPr lang="en-US"/>
        </a:p>
      </dgm:t>
    </dgm:pt>
    <dgm:pt modelId="{6D715C70-F1D9-4F5B-B776-52064CFBE9AB}" type="sibTrans" cxnId="{9128972C-2438-4850-858F-F9AC5C089319}">
      <dgm:prSet/>
      <dgm:spPr/>
      <dgm:t>
        <a:bodyPr/>
        <a:lstStyle/>
        <a:p>
          <a:endParaRPr lang="en-US"/>
        </a:p>
      </dgm:t>
    </dgm:pt>
    <dgm:pt modelId="{354278A6-B6E0-4231-A6A7-813BA85EA09F}">
      <dgm:prSet phldrT="[Text]"/>
      <dgm:spPr/>
      <dgm:t>
        <a:bodyPr/>
        <a:lstStyle/>
        <a:p>
          <a:r>
            <a:rPr lang="en-US" dirty="0" smtClean="0"/>
            <a:t>Sprint 3</a:t>
          </a:r>
          <a:endParaRPr lang="en-US" dirty="0"/>
        </a:p>
      </dgm:t>
    </dgm:pt>
    <dgm:pt modelId="{7116D30D-EED9-46B1-9ADE-6115962144B0}" type="parTrans" cxnId="{193295C6-B73F-44B8-889D-933957FD66ED}">
      <dgm:prSet/>
      <dgm:spPr/>
      <dgm:t>
        <a:bodyPr/>
        <a:lstStyle/>
        <a:p>
          <a:endParaRPr lang="en-US"/>
        </a:p>
      </dgm:t>
    </dgm:pt>
    <dgm:pt modelId="{8D3DE20C-0774-41EC-BEF7-550195516B90}" type="sibTrans" cxnId="{193295C6-B73F-44B8-889D-933957FD66ED}">
      <dgm:prSet/>
      <dgm:spPr/>
      <dgm:t>
        <a:bodyPr/>
        <a:lstStyle/>
        <a:p>
          <a:endParaRPr lang="en-US"/>
        </a:p>
      </dgm:t>
    </dgm:pt>
    <dgm:pt modelId="{95BCF899-9CE4-4002-8297-92E8CA6F6AB5}">
      <dgm:prSet phldrT="[Text]"/>
      <dgm:spPr/>
      <dgm:t>
        <a:bodyPr/>
        <a:lstStyle/>
        <a:p>
          <a:r>
            <a:rPr lang="en-US" dirty="0" smtClean="0"/>
            <a:t>Final Product</a:t>
          </a:r>
          <a:endParaRPr lang="en-US" dirty="0"/>
        </a:p>
      </dgm:t>
    </dgm:pt>
    <dgm:pt modelId="{4F6EF05D-7557-4EEC-9207-7E617536F16B}" type="parTrans" cxnId="{D0C4B512-77CE-4A37-BEE5-84009EF70364}">
      <dgm:prSet/>
      <dgm:spPr/>
      <dgm:t>
        <a:bodyPr/>
        <a:lstStyle/>
        <a:p>
          <a:endParaRPr lang="en-US"/>
        </a:p>
      </dgm:t>
    </dgm:pt>
    <dgm:pt modelId="{D5686D1E-CD3B-4EDE-8E44-CE682EF350F7}" type="sibTrans" cxnId="{D0C4B512-77CE-4A37-BEE5-84009EF70364}">
      <dgm:prSet/>
      <dgm:spPr/>
      <dgm:t>
        <a:bodyPr/>
        <a:lstStyle/>
        <a:p>
          <a:endParaRPr lang="en-US"/>
        </a:p>
      </dgm:t>
    </dgm:pt>
    <dgm:pt modelId="{17A842A1-F3E5-4548-8686-5A7E3055403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Sprint 1</a:t>
          </a:r>
          <a:endParaRPr lang="en-US" dirty="0"/>
        </a:p>
      </dgm:t>
    </dgm:pt>
    <dgm:pt modelId="{BF9F9093-7CE4-4CB1-B08B-A04E0922A902}" type="parTrans" cxnId="{B8066D8F-DFFC-4982-9425-9C7FD4464D2A}">
      <dgm:prSet/>
      <dgm:spPr/>
      <dgm:t>
        <a:bodyPr/>
        <a:lstStyle/>
        <a:p>
          <a:endParaRPr lang="en-US"/>
        </a:p>
      </dgm:t>
    </dgm:pt>
    <dgm:pt modelId="{82DC9313-AF7C-4138-8451-C5A9A90D7190}" type="sibTrans" cxnId="{B8066D8F-DFFC-4982-9425-9C7FD4464D2A}">
      <dgm:prSet/>
      <dgm:spPr/>
      <dgm:t>
        <a:bodyPr/>
        <a:lstStyle/>
        <a:p>
          <a:endParaRPr lang="en-US"/>
        </a:p>
      </dgm:t>
    </dgm:pt>
    <dgm:pt modelId="{A9A5C322-FD4C-441D-87DB-FECBE452E387}">
      <dgm:prSet phldrT="[Text]"/>
      <dgm:spPr/>
      <dgm:t>
        <a:bodyPr/>
        <a:lstStyle/>
        <a:p>
          <a:r>
            <a:rPr lang="en-US" dirty="0" smtClean="0"/>
            <a:t>Full UI</a:t>
          </a:r>
          <a:endParaRPr lang="en-US" dirty="0"/>
        </a:p>
      </dgm:t>
    </dgm:pt>
    <dgm:pt modelId="{2C96AD4A-4AA9-4B2D-B334-72F4438C596E}" type="parTrans" cxnId="{0335F0EC-5EA9-49B0-BB8B-6C0325C5E5E1}">
      <dgm:prSet/>
      <dgm:spPr/>
      <dgm:t>
        <a:bodyPr/>
        <a:lstStyle/>
        <a:p>
          <a:endParaRPr lang="en-US"/>
        </a:p>
      </dgm:t>
    </dgm:pt>
    <dgm:pt modelId="{08832A24-9EE9-484B-B432-D698B723F050}" type="sibTrans" cxnId="{0335F0EC-5EA9-49B0-BB8B-6C0325C5E5E1}">
      <dgm:prSet/>
      <dgm:spPr/>
      <dgm:t>
        <a:bodyPr/>
        <a:lstStyle/>
        <a:p>
          <a:endParaRPr lang="en-US"/>
        </a:p>
      </dgm:t>
    </dgm:pt>
    <dgm:pt modelId="{F7981E5F-7F19-498C-A36A-0267932D1F31}">
      <dgm:prSet phldrT="[Text]"/>
      <dgm:spPr/>
      <dgm:t>
        <a:bodyPr/>
        <a:lstStyle/>
        <a:p>
          <a:r>
            <a:rPr lang="en-US" dirty="0" smtClean="0"/>
            <a:t>Basic Android</a:t>
          </a:r>
          <a:endParaRPr lang="en-US" dirty="0"/>
        </a:p>
      </dgm:t>
    </dgm:pt>
    <dgm:pt modelId="{C2816E8E-2DCD-4ABF-853C-9BF1A443BD7A}" type="parTrans" cxnId="{597EC741-A125-4758-95F1-81437B150758}">
      <dgm:prSet/>
      <dgm:spPr/>
      <dgm:t>
        <a:bodyPr/>
        <a:lstStyle/>
        <a:p>
          <a:endParaRPr lang="en-US"/>
        </a:p>
      </dgm:t>
    </dgm:pt>
    <dgm:pt modelId="{5E08166A-8BF2-4AAE-82B4-33334AE3C722}" type="sibTrans" cxnId="{597EC741-A125-4758-95F1-81437B150758}">
      <dgm:prSet/>
      <dgm:spPr/>
      <dgm:t>
        <a:bodyPr/>
        <a:lstStyle/>
        <a:p>
          <a:endParaRPr lang="en-US"/>
        </a:p>
      </dgm:t>
    </dgm:pt>
    <dgm:pt modelId="{FA7D07A2-2E41-40BC-998B-F0D95B1E3A1C}">
      <dgm:prSet phldrT="[Text]"/>
      <dgm:spPr/>
      <dgm:t>
        <a:bodyPr/>
        <a:lstStyle/>
        <a:p>
          <a:r>
            <a:rPr lang="en-US" dirty="0" smtClean="0"/>
            <a:t>Backend Database</a:t>
          </a:r>
          <a:endParaRPr lang="en-US" dirty="0"/>
        </a:p>
      </dgm:t>
    </dgm:pt>
    <dgm:pt modelId="{0FB750B9-127E-4112-A907-D8E7C6B83FFF}" type="parTrans" cxnId="{E5063C0F-EEDD-4B3F-83F3-630893647103}">
      <dgm:prSet/>
      <dgm:spPr/>
      <dgm:t>
        <a:bodyPr/>
        <a:lstStyle/>
        <a:p>
          <a:endParaRPr lang="en-US"/>
        </a:p>
      </dgm:t>
    </dgm:pt>
    <dgm:pt modelId="{E1590D09-2A02-4D7D-AFA4-6FE6DDD7F39F}" type="sibTrans" cxnId="{E5063C0F-EEDD-4B3F-83F3-630893647103}">
      <dgm:prSet/>
      <dgm:spPr/>
      <dgm:t>
        <a:bodyPr/>
        <a:lstStyle/>
        <a:p>
          <a:endParaRPr lang="en-US"/>
        </a:p>
      </dgm:t>
    </dgm:pt>
    <dgm:pt modelId="{30522D67-2012-4AA4-BCCB-41DAD24AC4D8}">
      <dgm:prSet phldrT="[Text]"/>
      <dgm:spPr/>
      <dgm:t>
        <a:bodyPr/>
        <a:lstStyle/>
        <a:p>
          <a:r>
            <a:rPr lang="en-US" dirty="0" smtClean="0"/>
            <a:t>Aesthetics</a:t>
          </a:r>
          <a:endParaRPr lang="en-US" dirty="0"/>
        </a:p>
      </dgm:t>
    </dgm:pt>
    <dgm:pt modelId="{AC7FCC3E-45EC-4395-AAE1-1CFE4F63116D}" type="parTrans" cxnId="{DBE7E3B7-7CA4-48F8-BE54-47A332D76798}">
      <dgm:prSet/>
      <dgm:spPr/>
      <dgm:t>
        <a:bodyPr/>
        <a:lstStyle/>
        <a:p>
          <a:endParaRPr lang="en-US"/>
        </a:p>
      </dgm:t>
    </dgm:pt>
    <dgm:pt modelId="{BFD9556B-222D-444E-80FB-76267D56D69D}" type="sibTrans" cxnId="{DBE7E3B7-7CA4-48F8-BE54-47A332D76798}">
      <dgm:prSet/>
      <dgm:spPr/>
      <dgm:t>
        <a:bodyPr/>
        <a:lstStyle/>
        <a:p>
          <a:endParaRPr lang="en-US"/>
        </a:p>
      </dgm:t>
    </dgm:pt>
    <dgm:pt modelId="{726562BD-ABFE-4E76-A12B-5BA91C2A01CB}">
      <dgm:prSet phldrT="[Text]"/>
      <dgm:spPr/>
      <dgm:t>
        <a:bodyPr/>
        <a:lstStyle/>
        <a:p>
          <a:r>
            <a:rPr lang="en-US" dirty="0" smtClean="0"/>
            <a:t>Database querying</a:t>
          </a:r>
          <a:endParaRPr lang="en-US" dirty="0"/>
        </a:p>
      </dgm:t>
    </dgm:pt>
    <dgm:pt modelId="{4957A759-AB4D-422E-A644-A71AFE27FD80}" type="parTrans" cxnId="{C1BA85D2-34FE-4806-9E2B-BE9C8F2ABC40}">
      <dgm:prSet/>
      <dgm:spPr/>
      <dgm:t>
        <a:bodyPr/>
        <a:lstStyle/>
        <a:p>
          <a:endParaRPr lang="en-US"/>
        </a:p>
      </dgm:t>
    </dgm:pt>
    <dgm:pt modelId="{23A769F8-3954-4680-9E34-D9B0564AD504}" type="sibTrans" cxnId="{C1BA85D2-34FE-4806-9E2B-BE9C8F2ABC40}">
      <dgm:prSet/>
      <dgm:spPr/>
      <dgm:t>
        <a:bodyPr/>
        <a:lstStyle/>
        <a:p>
          <a:endParaRPr lang="en-US"/>
        </a:p>
      </dgm:t>
    </dgm:pt>
    <dgm:pt modelId="{AF79BD02-EAF2-4567-A2EF-393119A2C083}">
      <dgm:prSet phldrT="[Text]"/>
      <dgm:spPr/>
      <dgm:t>
        <a:bodyPr/>
        <a:lstStyle/>
        <a:p>
          <a:r>
            <a:rPr lang="en-US" dirty="0" smtClean="0"/>
            <a:t>Class/object implementation</a:t>
          </a:r>
          <a:endParaRPr lang="en-US" dirty="0"/>
        </a:p>
      </dgm:t>
    </dgm:pt>
    <dgm:pt modelId="{385FCEDD-31B3-4868-8278-8DDD8EA6CA75}" type="parTrans" cxnId="{928A8633-D2AB-4D67-98C0-7244293C4EFF}">
      <dgm:prSet/>
      <dgm:spPr/>
      <dgm:t>
        <a:bodyPr/>
        <a:lstStyle/>
        <a:p>
          <a:endParaRPr lang="en-US"/>
        </a:p>
      </dgm:t>
    </dgm:pt>
    <dgm:pt modelId="{821053A5-EDDE-46A9-8E65-DF0EB0E93F0A}" type="sibTrans" cxnId="{928A8633-D2AB-4D67-98C0-7244293C4EFF}">
      <dgm:prSet/>
      <dgm:spPr/>
      <dgm:t>
        <a:bodyPr/>
        <a:lstStyle/>
        <a:p>
          <a:endParaRPr lang="en-US"/>
        </a:p>
      </dgm:t>
    </dgm:pt>
    <dgm:pt modelId="{40FF177F-E8E2-4CDF-965F-113AE5D74947}">
      <dgm:prSet phldrT="[Text]"/>
      <dgm:spPr/>
      <dgm:t>
        <a:bodyPr/>
        <a:lstStyle/>
        <a:p>
          <a:r>
            <a:rPr lang="en-US" dirty="0" smtClean="0"/>
            <a:t>Encryption (forwarded)</a:t>
          </a:r>
          <a:endParaRPr lang="en-US" dirty="0"/>
        </a:p>
      </dgm:t>
    </dgm:pt>
    <dgm:pt modelId="{1D5492EF-B6C1-43EE-BC6C-1D7D96ED34E1}" type="parTrans" cxnId="{16FB37C4-50CD-4FC9-BFF1-F4EEEAD61575}">
      <dgm:prSet/>
      <dgm:spPr/>
      <dgm:t>
        <a:bodyPr/>
        <a:lstStyle/>
        <a:p>
          <a:endParaRPr lang="en-US"/>
        </a:p>
      </dgm:t>
    </dgm:pt>
    <dgm:pt modelId="{D37A0237-0516-4D73-958C-D92856FBF1D2}" type="sibTrans" cxnId="{16FB37C4-50CD-4FC9-BFF1-F4EEEAD61575}">
      <dgm:prSet/>
      <dgm:spPr/>
      <dgm:t>
        <a:bodyPr/>
        <a:lstStyle/>
        <a:p>
          <a:endParaRPr lang="en-US"/>
        </a:p>
      </dgm:t>
    </dgm:pt>
    <dgm:pt modelId="{F202E6DD-1CCC-4C81-8E14-0ACF4787FE2C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3E386A22-F359-4B27-8559-1F4B708850F4}" type="parTrans" cxnId="{B9BA5A91-4571-4D92-BC59-0EE4516F5EC1}">
      <dgm:prSet/>
      <dgm:spPr/>
      <dgm:t>
        <a:bodyPr/>
        <a:lstStyle/>
        <a:p>
          <a:endParaRPr lang="en-US"/>
        </a:p>
      </dgm:t>
    </dgm:pt>
    <dgm:pt modelId="{606BAC0F-5647-4C66-B22B-024511860E3D}" type="sibTrans" cxnId="{B9BA5A91-4571-4D92-BC59-0EE4516F5EC1}">
      <dgm:prSet/>
      <dgm:spPr/>
      <dgm:t>
        <a:bodyPr/>
        <a:lstStyle/>
        <a:p>
          <a:endParaRPr lang="en-US"/>
        </a:p>
      </dgm:t>
    </dgm:pt>
    <dgm:pt modelId="{B6C91273-58F5-4668-A3A1-8E6195E8E0D1}">
      <dgm:prSet phldrT="[Text]"/>
      <dgm:spPr/>
      <dgm:t>
        <a:bodyPr/>
        <a:lstStyle/>
        <a:p>
          <a:r>
            <a:rPr lang="en-US" dirty="0" smtClean="0"/>
            <a:t>Full Application</a:t>
          </a:r>
          <a:endParaRPr lang="en-US" dirty="0"/>
        </a:p>
      </dgm:t>
    </dgm:pt>
    <dgm:pt modelId="{B0A72835-9A26-4B42-9797-051C888BA5CD}" type="parTrans" cxnId="{B90EF6C8-299D-44BE-A957-334C32A304D6}">
      <dgm:prSet/>
      <dgm:spPr/>
      <dgm:t>
        <a:bodyPr/>
        <a:lstStyle/>
        <a:p>
          <a:endParaRPr lang="en-US"/>
        </a:p>
      </dgm:t>
    </dgm:pt>
    <dgm:pt modelId="{58FDD326-1297-47D1-A5F3-F7A88FE1F1FC}" type="sibTrans" cxnId="{B90EF6C8-299D-44BE-A957-334C32A304D6}">
      <dgm:prSet/>
      <dgm:spPr/>
      <dgm:t>
        <a:bodyPr/>
        <a:lstStyle/>
        <a:p>
          <a:endParaRPr lang="en-US"/>
        </a:p>
      </dgm:t>
    </dgm:pt>
    <dgm:pt modelId="{226DE2A4-D7D5-4E07-AF1E-BA4BCF46D0A3}">
      <dgm:prSet phldrT="[Text]"/>
      <dgm:spPr/>
      <dgm:t>
        <a:bodyPr/>
        <a:lstStyle/>
        <a:p>
          <a:r>
            <a:rPr lang="en-US" dirty="0" smtClean="0"/>
            <a:t>Implementation of all features</a:t>
          </a:r>
          <a:endParaRPr lang="en-US" dirty="0"/>
        </a:p>
      </dgm:t>
    </dgm:pt>
    <dgm:pt modelId="{31B6ADC7-7B17-40F5-909A-9735C65A23D7}" type="parTrans" cxnId="{D46F47F4-F891-4763-BCD6-B110F46C0F89}">
      <dgm:prSet/>
      <dgm:spPr/>
      <dgm:t>
        <a:bodyPr/>
        <a:lstStyle/>
        <a:p>
          <a:endParaRPr lang="en-US"/>
        </a:p>
      </dgm:t>
    </dgm:pt>
    <dgm:pt modelId="{E4A50845-4B25-4ED7-A174-C23280EAE2CB}" type="sibTrans" cxnId="{D46F47F4-F891-4763-BCD6-B110F46C0F89}">
      <dgm:prSet/>
      <dgm:spPr/>
      <dgm:t>
        <a:bodyPr/>
        <a:lstStyle/>
        <a:p>
          <a:endParaRPr lang="en-US"/>
        </a:p>
      </dgm:t>
    </dgm:pt>
    <dgm:pt modelId="{003C5B64-516E-4C75-8F34-DE403BD8F2C7}">
      <dgm:prSet phldrT="[Text]"/>
      <dgm:spPr/>
      <dgm:t>
        <a:bodyPr/>
        <a:lstStyle/>
        <a:p>
          <a:r>
            <a:rPr lang="en-US" dirty="0" smtClean="0"/>
            <a:t>Final testing </a:t>
          </a:r>
          <a:endParaRPr lang="en-US" dirty="0"/>
        </a:p>
      </dgm:t>
    </dgm:pt>
    <dgm:pt modelId="{7AEC3F07-A2C8-4AF5-9471-4B72DC91218C}" type="parTrans" cxnId="{04A1B4FF-4378-4E7C-AF6A-AA11AEB4C30B}">
      <dgm:prSet/>
      <dgm:spPr/>
      <dgm:t>
        <a:bodyPr/>
        <a:lstStyle/>
        <a:p>
          <a:endParaRPr lang="en-US"/>
        </a:p>
      </dgm:t>
    </dgm:pt>
    <dgm:pt modelId="{ECC36B6C-0570-4680-AD0D-202FF5759D89}" type="sibTrans" cxnId="{04A1B4FF-4378-4E7C-AF6A-AA11AEB4C30B}">
      <dgm:prSet/>
      <dgm:spPr/>
      <dgm:t>
        <a:bodyPr/>
        <a:lstStyle/>
        <a:p>
          <a:endParaRPr lang="en-US"/>
        </a:p>
      </dgm:t>
    </dgm:pt>
    <dgm:pt modelId="{30A9E209-C369-45A7-81BC-1FD46CE89E56}">
      <dgm:prSet phldrT="[Text]"/>
      <dgm:spPr/>
      <dgm:t>
        <a:bodyPr/>
        <a:lstStyle/>
        <a:p>
          <a:r>
            <a:rPr lang="en-US" dirty="0" smtClean="0"/>
            <a:t>Additional Features</a:t>
          </a:r>
          <a:endParaRPr lang="en-US" dirty="0"/>
        </a:p>
      </dgm:t>
    </dgm:pt>
    <dgm:pt modelId="{251488D1-5015-4CA8-93C5-9162B6C885A9}" type="parTrans" cxnId="{217A42E1-E34B-4352-BBD2-20CE698BE899}">
      <dgm:prSet/>
      <dgm:spPr/>
      <dgm:t>
        <a:bodyPr/>
        <a:lstStyle/>
        <a:p>
          <a:endParaRPr lang="en-US"/>
        </a:p>
      </dgm:t>
    </dgm:pt>
    <dgm:pt modelId="{82340425-6795-473B-A8BE-9ABC8889E907}" type="sibTrans" cxnId="{217A42E1-E34B-4352-BBD2-20CE698BE899}">
      <dgm:prSet/>
      <dgm:spPr/>
      <dgm:t>
        <a:bodyPr/>
        <a:lstStyle/>
        <a:p>
          <a:endParaRPr lang="en-US"/>
        </a:p>
      </dgm:t>
    </dgm:pt>
    <dgm:pt modelId="{EE555247-D71B-4F3C-BED1-5CF3E65B3FF3}">
      <dgm:prSet phldrT="[Text]"/>
      <dgm:spPr/>
      <dgm:t>
        <a:bodyPr/>
        <a:lstStyle/>
        <a:p>
          <a:r>
            <a:rPr lang="en-US" dirty="0" smtClean="0"/>
            <a:t>Application sub-functions</a:t>
          </a:r>
          <a:endParaRPr lang="en-US" dirty="0"/>
        </a:p>
      </dgm:t>
    </dgm:pt>
    <dgm:pt modelId="{C16ED893-ED54-473E-B991-68599C0DEF53}" type="parTrans" cxnId="{952A12E4-1CE4-45C1-B345-7C13D6D54CDD}">
      <dgm:prSet/>
      <dgm:spPr/>
      <dgm:t>
        <a:bodyPr/>
        <a:lstStyle/>
        <a:p>
          <a:endParaRPr lang="en-US"/>
        </a:p>
      </dgm:t>
    </dgm:pt>
    <dgm:pt modelId="{B479F312-7766-4DA0-BF4B-20DD6030FBFF}" type="sibTrans" cxnId="{952A12E4-1CE4-45C1-B345-7C13D6D54CDD}">
      <dgm:prSet/>
      <dgm:spPr/>
      <dgm:t>
        <a:bodyPr/>
        <a:lstStyle/>
        <a:p>
          <a:endParaRPr lang="en-US"/>
        </a:p>
      </dgm:t>
    </dgm:pt>
    <dgm:pt modelId="{899E6745-2562-4FBA-BBAF-2C36C01D93BD}">
      <dgm:prSet phldrT="[Text]"/>
      <dgm:spPr/>
      <dgm:t>
        <a:bodyPr/>
        <a:lstStyle/>
        <a:p>
          <a:r>
            <a:rPr lang="en-US" dirty="0" smtClean="0"/>
            <a:t>Encryption</a:t>
          </a:r>
          <a:endParaRPr lang="en-US" dirty="0"/>
        </a:p>
      </dgm:t>
    </dgm:pt>
    <dgm:pt modelId="{7F472639-2E70-496C-9C90-48909E47058C}" type="parTrans" cxnId="{B1135620-358E-466B-8BD0-7E389BFC1A4B}">
      <dgm:prSet/>
      <dgm:spPr/>
      <dgm:t>
        <a:bodyPr/>
        <a:lstStyle/>
        <a:p>
          <a:endParaRPr lang="en-US"/>
        </a:p>
      </dgm:t>
    </dgm:pt>
    <dgm:pt modelId="{BD23280D-513E-48FE-A427-7824D0B242F2}" type="sibTrans" cxnId="{B1135620-358E-466B-8BD0-7E389BFC1A4B}">
      <dgm:prSet/>
      <dgm:spPr/>
      <dgm:t>
        <a:bodyPr/>
        <a:lstStyle/>
        <a:p>
          <a:endParaRPr lang="en-US"/>
        </a:p>
      </dgm:t>
    </dgm:pt>
    <dgm:pt modelId="{CC54DF32-4BA8-439A-927F-1554AB87D544}" type="pres">
      <dgm:prSet presAssocID="{D93B0425-3BFE-43C3-9B8D-F5EE3632EB3F}" presName="Name0" presStyleCnt="0">
        <dgm:presLayoutVars>
          <dgm:dir/>
          <dgm:animLvl val="lvl"/>
          <dgm:resizeHandles val="exact"/>
        </dgm:presLayoutVars>
      </dgm:prSet>
      <dgm:spPr/>
    </dgm:pt>
    <dgm:pt modelId="{B38D188F-A266-405C-BEEF-41BFDC8348A8}" type="pres">
      <dgm:prSet presAssocID="{17A842A1-F3E5-4548-8686-5A7E30554035}" presName="composite" presStyleCnt="0"/>
      <dgm:spPr/>
    </dgm:pt>
    <dgm:pt modelId="{4C29012D-E0DC-407C-924E-5B960F2AEE5F}" type="pres">
      <dgm:prSet presAssocID="{17A842A1-F3E5-4548-8686-5A7E3055403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03CF3-3959-4341-B5EB-13800D2D2A78}" type="pres">
      <dgm:prSet presAssocID="{17A842A1-F3E5-4548-8686-5A7E30554035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07B76-9AC3-4400-AC44-D7F0C3015B60}" type="pres">
      <dgm:prSet presAssocID="{82DC9313-AF7C-4138-8451-C5A9A90D7190}" presName="space" presStyleCnt="0"/>
      <dgm:spPr/>
    </dgm:pt>
    <dgm:pt modelId="{76A8E111-A122-4A44-855D-769E2B485F72}" type="pres">
      <dgm:prSet presAssocID="{7F2785B0-96B9-4ED8-B811-57F3D4B502C9}" presName="composite" presStyleCnt="0"/>
      <dgm:spPr/>
    </dgm:pt>
    <dgm:pt modelId="{F7C52355-5558-4280-ABA8-0B2AB60DA73E}" type="pres">
      <dgm:prSet presAssocID="{7F2785B0-96B9-4ED8-B811-57F3D4B502C9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BBB6D-9490-4DC2-9CC1-C6E3731769BB}" type="pres">
      <dgm:prSet presAssocID="{7F2785B0-96B9-4ED8-B811-57F3D4B502C9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316F8-E275-438D-A4E3-C993249F566E}" type="pres">
      <dgm:prSet presAssocID="{6D715C70-F1D9-4F5B-B776-52064CFBE9AB}" presName="space" presStyleCnt="0"/>
      <dgm:spPr/>
    </dgm:pt>
    <dgm:pt modelId="{E47E93D1-3301-47B9-8F96-0F6274D1CE27}" type="pres">
      <dgm:prSet presAssocID="{354278A6-B6E0-4231-A6A7-813BA85EA09F}" presName="composite" presStyleCnt="0"/>
      <dgm:spPr/>
    </dgm:pt>
    <dgm:pt modelId="{ECD9D713-1FF3-4438-B445-0E2A764B5771}" type="pres">
      <dgm:prSet presAssocID="{354278A6-B6E0-4231-A6A7-813BA85EA09F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C089F-2917-4B2F-A44B-0EB78E63CD2F}" type="pres">
      <dgm:prSet presAssocID="{354278A6-B6E0-4231-A6A7-813BA85EA09F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1155F-7C88-46E7-A800-59561F585E08}" type="pres">
      <dgm:prSet presAssocID="{8D3DE20C-0774-41EC-BEF7-550195516B90}" presName="space" presStyleCnt="0"/>
      <dgm:spPr/>
    </dgm:pt>
    <dgm:pt modelId="{EFDDA1C4-FCF3-4CEC-9B82-146BDD9982C1}" type="pres">
      <dgm:prSet presAssocID="{95BCF899-9CE4-4002-8297-92E8CA6F6AB5}" presName="composite" presStyleCnt="0"/>
      <dgm:spPr/>
    </dgm:pt>
    <dgm:pt modelId="{BBA7A9FC-A990-4713-AC32-5A9D93E9B9BE}" type="pres">
      <dgm:prSet presAssocID="{95BCF899-9CE4-4002-8297-92E8CA6F6AB5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4640D-AF57-42CE-B3A9-A38159BB07CB}" type="pres">
      <dgm:prSet presAssocID="{95BCF899-9CE4-4002-8297-92E8CA6F6AB5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BA85D2-34FE-4806-9E2B-BE9C8F2ABC40}" srcId="{7F2785B0-96B9-4ED8-B811-57F3D4B502C9}" destId="{726562BD-ABFE-4E76-A12B-5BA91C2A01CB}" srcOrd="2" destOrd="0" parTransId="{4957A759-AB4D-422E-A644-A71AFE27FD80}" sibTransId="{23A769F8-3954-4680-9E34-D9B0564AD504}"/>
    <dgm:cxn modelId="{89C2BB30-9C03-446D-BBF6-6C7C256A9DCD}" type="presOf" srcId="{AF79BD02-EAF2-4567-A2EF-393119A2C083}" destId="{DF7BBB6D-9490-4DC2-9CC1-C6E3731769BB}" srcOrd="0" destOrd="1" presId="urn:microsoft.com/office/officeart/2005/8/layout/chevron1"/>
    <dgm:cxn modelId="{D0C4B512-77CE-4A37-BEE5-84009EF70364}" srcId="{D93B0425-3BFE-43C3-9B8D-F5EE3632EB3F}" destId="{95BCF899-9CE4-4002-8297-92E8CA6F6AB5}" srcOrd="3" destOrd="0" parTransId="{4F6EF05D-7557-4EEC-9207-7E617536F16B}" sibTransId="{D5686D1E-CD3B-4EDE-8E44-CE682EF350F7}"/>
    <dgm:cxn modelId="{A182A3AA-2032-4C96-9973-4BBB8E21C119}" type="presOf" srcId="{D93B0425-3BFE-43C3-9B8D-F5EE3632EB3F}" destId="{CC54DF32-4BA8-439A-927F-1554AB87D544}" srcOrd="0" destOrd="0" presId="urn:microsoft.com/office/officeart/2005/8/layout/chevron1"/>
    <dgm:cxn modelId="{88AFFF10-8917-4DEA-8CD1-C58AD3B4D83B}" type="presOf" srcId="{17A842A1-F3E5-4548-8686-5A7E30554035}" destId="{4C29012D-E0DC-407C-924E-5B960F2AEE5F}" srcOrd="0" destOrd="0" presId="urn:microsoft.com/office/officeart/2005/8/layout/chevron1"/>
    <dgm:cxn modelId="{EA60B48B-6D9A-4A22-80D4-52B278BEC87D}" type="presOf" srcId="{CE2E674D-9B3B-4604-96C7-A2F526F0004C}" destId="{E5203CF3-3959-4341-B5EB-13800D2D2A78}" srcOrd="0" destOrd="0" presId="urn:microsoft.com/office/officeart/2005/8/layout/chevron1"/>
    <dgm:cxn modelId="{DA6ABD52-2B3A-46B1-96DF-BEE903B2DB72}" type="presOf" srcId="{726562BD-ABFE-4E76-A12B-5BA91C2A01CB}" destId="{DF7BBB6D-9490-4DC2-9CC1-C6E3731769BB}" srcOrd="0" destOrd="2" presId="urn:microsoft.com/office/officeart/2005/8/layout/chevron1"/>
    <dgm:cxn modelId="{968BBE34-69AB-4B64-BB64-0781FA8DCC0C}" type="presOf" srcId="{A9A5C322-FD4C-441D-87DB-FECBE452E387}" destId="{DF7BBB6D-9490-4DC2-9CC1-C6E3731769BB}" srcOrd="0" destOrd="0" presId="urn:microsoft.com/office/officeart/2005/8/layout/chevron1"/>
    <dgm:cxn modelId="{9128972C-2438-4850-858F-F9AC5C089319}" srcId="{D93B0425-3BFE-43C3-9B8D-F5EE3632EB3F}" destId="{7F2785B0-96B9-4ED8-B811-57F3D4B502C9}" srcOrd="1" destOrd="0" parTransId="{3F1E49C6-604E-422A-8283-59A20B35F43D}" sibTransId="{6D715C70-F1D9-4F5B-B776-52064CFBE9AB}"/>
    <dgm:cxn modelId="{217A42E1-E34B-4352-BBD2-20CE698BE899}" srcId="{354278A6-B6E0-4231-A6A7-813BA85EA09F}" destId="{30A9E209-C369-45A7-81BC-1FD46CE89E56}" srcOrd="2" destOrd="0" parTransId="{251488D1-5015-4CA8-93C5-9162B6C885A9}" sibTransId="{82340425-6795-473B-A8BE-9ABC8889E907}"/>
    <dgm:cxn modelId="{D46F47F4-F891-4763-BCD6-B110F46C0F89}" srcId="{95BCF899-9CE4-4002-8297-92E8CA6F6AB5}" destId="{226DE2A4-D7D5-4E07-AF1E-BA4BCF46D0A3}" srcOrd="1" destOrd="0" parTransId="{31B6ADC7-7B17-40F5-909A-9735C65A23D7}" sibTransId="{E4A50845-4B25-4ED7-A174-C23280EAE2CB}"/>
    <dgm:cxn modelId="{E26D5A73-A91D-4590-8A8F-BE3B99185427}" type="presOf" srcId="{7F2785B0-96B9-4ED8-B811-57F3D4B502C9}" destId="{F7C52355-5558-4280-ABA8-0B2AB60DA73E}" srcOrd="0" destOrd="0" presId="urn:microsoft.com/office/officeart/2005/8/layout/chevron1"/>
    <dgm:cxn modelId="{0335F0EC-5EA9-49B0-BB8B-6C0325C5E5E1}" srcId="{7F2785B0-96B9-4ED8-B811-57F3D4B502C9}" destId="{A9A5C322-FD4C-441D-87DB-FECBE452E387}" srcOrd="0" destOrd="0" parTransId="{2C96AD4A-4AA9-4B2D-B334-72F4438C596E}" sibTransId="{08832A24-9EE9-484B-B432-D698B723F050}"/>
    <dgm:cxn modelId="{224A3064-D99E-4B79-AF94-0AB7360089D5}" type="presOf" srcId="{F202E6DD-1CCC-4C81-8E14-0ACF4787FE2C}" destId="{181C089F-2917-4B2F-A44B-0EB78E63CD2F}" srcOrd="0" destOrd="0" presId="urn:microsoft.com/office/officeart/2005/8/layout/chevron1"/>
    <dgm:cxn modelId="{190D23E8-ADF1-400C-8186-62EB041B77B8}" type="presOf" srcId="{F7981E5F-7F19-498C-A36A-0267932D1F31}" destId="{E5203CF3-3959-4341-B5EB-13800D2D2A78}" srcOrd="0" destOrd="1" presId="urn:microsoft.com/office/officeart/2005/8/layout/chevron1"/>
    <dgm:cxn modelId="{A568CE25-C29A-4590-8333-6D2D7B751D35}" type="presOf" srcId="{003C5B64-516E-4C75-8F34-DE403BD8F2C7}" destId="{C3C4640D-AF57-42CE-B3A9-A38159BB07CB}" srcOrd="0" destOrd="2" presId="urn:microsoft.com/office/officeart/2005/8/layout/chevron1"/>
    <dgm:cxn modelId="{597EC741-A125-4758-95F1-81437B150758}" srcId="{17A842A1-F3E5-4548-8686-5A7E30554035}" destId="{F7981E5F-7F19-498C-A36A-0267932D1F31}" srcOrd="1" destOrd="0" parTransId="{C2816E8E-2DCD-4ABF-853C-9BF1A443BD7A}" sibTransId="{5E08166A-8BF2-4AAE-82B4-33334AE3C722}"/>
    <dgm:cxn modelId="{66E2585E-9821-4870-B206-1FFBFEA65B3B}" type="presOf" srcId="{354278A6-B6E0-4231-A6A7-813BA85EA09F}" destId="{ECD9D713-1FF3-4438-B445-0E2A764B5771}" srcOrd="0" destOrd="0" presId="urn:microsoft.com/office/officeart/2005/8/layout/chevron1"/>
    <dgm:cxn modelId="{3C9CF37B-2FBC-425D-9FD2-6A51A83108EB}" type="presOf" srcId="{899E6745-2562-4FBA-BBAF-2C36C01D93BD}" destId="{181C089F-2917-4B2F-A44B-0EB78E63CD2F}" srcOrd="0" destOrd="4" presId="urn:microsoft.com/office/officeart/2005/8/layout/chevron1"/>
    <dgm:cxn modelId="{B90EF6C8-299D-44BE-A957-334C32A304D6}" srcId="{95BCF899-9CE4-4002-8297-92E8CA6F6AB5}" destId="{B6C91273-58F5-4668-A3A1-8E6195E8E0D1}" srcOrd="0" destOrd="0" parTransId="{B0A72835-9A26-4B42-9797-051C888BA5CD}" sibTransId="{58FDD326-1297-47D1-A5F3-F7A88FE1F1FC}"/>
    <dgm:cxn modelId="{B9BA5A91-4571-4D92-BC59-0EE4516F5EC1}" srcId="{354278A6-B6E0-4231-A6A7-813BA85EA09F}" destId="{F202E6DD-1CCC-4C81-8E14-0ACF4787FE2C}" srcOrd="0" destOrd="0" parTransId="{3E386A22-F359-4B27-8559-1F4B708850F4}" sibTransId="{606BAC0F-5647-4C66-B22B-024511860E3D}"/>
    <dgm:cxn modelId="{0685FFB8-5A0E-4EBC-A7E0-DBE26B981EF9}" type="presOf" srcId="{B6C91273-58F5-4668-A3A1-8E6195E8E0D1}" destId="{C3C4640D-AF57-42CE-B3A9-A38159BB07CB}" srcOrd="0" destOrd="0" presId="urn:microsoft.com/office/officeart/2005/8/layout/chevron1"/>
    <dgm:cxn modelId="{193295C6-B73F-44B8-889D-933957FD66ED}" srcId="{D93B0425-3BFE-43C3-9B8D-F5EE3632EB3F}" destId="{354278A6-B6E0-4231-A6A7-813BA85EA09F}" srcOrd="2" destOrd="0" parTransId="{7116D30D-EED9-46B1-9ADE-6115962144B0}" sibTransId="{8D3DE20C-0774-41EC-BEF7-550195516B90}"/>
    <dgm:cxn modelId="{B8066D8F-DFFC-4982-9425-9C7FD4464D2A}" srcId="{D93B0425-3BFE-43C3-9B8D-F5EE3632EB3F}" destId="{17A842A1-F3E5-4548-8686-5A7E30554035}" srcOrd="0" destOrd="0" parTransId="{BF9F9093-7CE4-4CB1-B08B-A04E0922A902}" sibTransId="{82DC9313-AF7C-4138-8451-C5A9A90D7190}"/>
    <dgm:cxn modelId="{952A12E4-1CE4-45C1-B345-7C13D6D54CDD}" srcId="{354278A6-B6E0-4231-A6A7-813BA85EA09F}" destId="{EE555247-D71B-4F3C-BED1-5CF3E65B3FF3}" srcOrd="3" destOrd="0" parTransId="{C16ED893-ED54-473E-B991-68599C0DEF53}" sibTransId="{B479F312-7766-4DA0-BF4B-20DD6030FBFF}"/>
    <dgm:cxn modelId="{A3DA8C22-7539-4C98-BA76-5AFC0DFE5589}" srcId="{17A842A1-F3E5-4548-8686-5A7E30554035}" destId="{CE2E674D-9B3B-4604-96C7-A2F526F0004C}" srcOrd="0" destOrd="0" parTransId="{A8850137-643C-44F8-A9F3-245249B90230}" sibTransId="{7C9303DA-6CBE-4260-9261-D42AA72BE6EC}"/>
    <dgm:cxn modelId="{16FB37C4-50CD-4FC9-BFF1-F4EEEAD61575}" srcId="{7F2785B0-96B9-4ED8-B811-57F3D4B502C9}" destId="{40FF177F-E8E2-4CDF-965F-113AE5D74947}" srcOrd="3" destOrd="0" parTransId="{1D5492EF-B6C1-43EE-BC6C-1D7D96ED34E1}" sibTransId="{D37A0237-0516-4D73-958C-D92856FBF1D2}"/>
    <dgm:cxn modelId="{04A1B4FF-4378-4E7C-AF6A-AA11AEB4C30B}" srcId="{95BCF899-9CE4-4002-8297-92E8CA6F6AB5}" destId="{003C5B64-516E-4C75-8F34-DE403BD8F2C7}" srcOrd="2" destOrd="0" parTransId="{7AEC3F07-A2C8-4AF5-9471-4B72DC91218C}" sibTransId="{ECC36B6C-0570-4680-AD0D-202FF5759D89}"/>
    <dgm:cxn modelId="{DBE7E3B7-7CA4-48F8-BE54-47A332D76798}" srcId="{354278A6-B6E0-4231-A6A7-813BA85EA09F}" destId="{30522D67-2012-4AA4-BCCB-41DAD24AC4D8}" srcOrd="1" destOrd="0" parTransId="{AC7FCC3E-45EC-4395-AAE1-1CFE4F63116D}" sibTransId="{BFD9556B-222D-444E-80FB-76267D56D69D}"/>
    <dgm:cxn modelId="{B4A4AFC5-9925-4DB6-89BA-08E76D465E37}" type="presOf" srcId="{40FF177F-E8E2-4CDF-965F-113AE5D74947}" destId="{DF7BBB6D-9490-4DC2-9CC1-C6E3731769BB}" srcOrd="0" destOrd="3" presId="urn:microsoft.com/office/officeart/2005/8/layout/chevron1"/>
    <dgm:cxn modelId="{2BE05E0F-FBDA-4D19-985E-55EAB2D0E963}" type="presOf" srcId="{FA7D07A2-2E41-40BC-998B-F0D95B1E3A1C}" destId="{E5203CF3-3959-4341-B5EB-13800D2D2A78}" srcOrd="0" destOrd="2" presId="urn:microsoft.com/office/officeart/2005/8/layout/chevron1"/>
    <dgm:cxn modelId="{74953072-8744-4985-A426-0C2D68067C8C}" type="presOf" srcId="{226DE2A4-D7D5-4E07-AF1E-BA4BCF46D0A3}" destId="{C3C4640D-AF57-42CE-B3A9-A38159BB07CB}" srcOrd="0" destOrd="1" presId="urn:microsoft.com/office/officeart/2005/8/layout/chevron1"/>
    <dgm:cxn modelId="{B8A03D35-C6BB-4F43-A8D0-95E54EEF6262}" type="presOf" srcId="{30522D67-2012-4AA4-BCCB-41DAD24AC4D8}" destId="{181C089F-2917-4B2F-A44B-0EB78E63CD2F}" srcOrd="0" destOrd="1" presId="urn:microsoft.com/office/officeart/2005/8/layout/chevron1"/>
    <dgm:cxn modelId="{1DA95949-1014-4735-B1A7-ED4CC0CD2F7D}" type="presOf" srcId="{30A9E209-C369-45A7-81BC-1FD46CE89E56}" destId="{181C089F-2917-4B2F-A44B-0EB78E63CD2F}" srcOrd="0" destOrd="2" presId="urn:microsoft.com/office/officeart/2005/8/layout/chevron1"/>
    <dgm:cxn modelId="{09A8B0C6-6579-4C38-974C-291E80896171}" type="presOf" srcId="{95BCF899-9CE4-4002-8297-92E8CA6F6AB5}" destId="{BBA7A9FC-A990-4713-AC32-5A9D93E9B9BE}" srcOrd="0" destOrd="0" presId="urn:microsoft.com/office/officeart/2005/8/layout/chevron1"/>
    <dgm:cxn modelId="{7B1323EF-7622-44CB-B0C7-2506CBE09280}" type="presOf" srcId="{EE555247-D71B-4F3C-BED1-5CF3E65B3FF3}" destId="{181C089F-2917-4B2F-A44B-0EB78E63CD2F}" srcOrd="0" destOrd="3" presId="urn:microsoft.com/office/officeart/2005/8/layout/chevron1"/>
    <dgm:cxn modelId="{E5063C0F-EEDD-4B3F-83F3-630893647103}" srcId="{17A842A1-F3E5-4548-8686-5A7E30554035}" destId="{FA7D07A2-2E41-40BC-998B-F0D95B1E3A1C}" srcOrd="2" destOrd="0" parTransId="{0FB750B9-127E-4112-A907-D8E7C6B83FFF}" sibTransId="{E1590D09-2A02-4D7D-AFA4-6FE6DDD7F39F}"/>
    <dgm:cxn modelId="{B1135620-358E-466B-8BD0-7E389BFC1A4B}" srcId="{354278A6-B6E0-4231-A6A7-813BA85EA09F}" destId="{899E6745-2562-4FBA-BBAF-2C36C01D93BD}" srcOrd="4" destOrd="0" parTransId="{7F472639-2E70-496C-9C90-48909E47058C}" sibTransId="{BD23280D-513E-48FE-A427-7824D0B242F2}"/>
    <dgm:cxn modelId="{928A8633-D2AB-4D67-98C0-7244293C4EFF}" srcId="{7F2785B0-96B9-4ED8-B811-57F3D4B502C9}" destId="{AF79BD02-EAF2-4567-A2EF-393119A2C083}" srcOrd="1" destOrd="0" parTransId="{385FCEDD-31B3-4868-8278-8DDD8EA6CA75}" sibTransId="{821053A5-EDDE-46A9-8E65-DF0EB0E93F0A}"/>
    <dgm:cxn modelId="{7F279291-D1D4-4209-9F20-DC9FB666680D}" type="presParOf" srcId="{CC54DF32-4BA8-439A-927F-1554AB87D544}" destId="{B38D188F-A266-405C-BEEF-41BFDC8348A8}" srcOrd="0" destOrd="0" presId="urn:microsoft.com/office/officeart/2005/8/layout/chevron1"/>
    <dgm:cxn modelId="{D5FE6BCC-FA9D-4EB9-9196-4DE21967A289}" type="presParOf" srcId="{B38D188F-A266-405C-BEEF-41BFDC8348A8}" destId="{4C29012D-E0DC-407C-924E-5B960F2AEE5F}" srcOrd="0" destOrd="0" presId="urn:microsoft.com/office/officeart/2005/8/layout/chevron1"/>
    <dgm:cxn modelId="{384F0B9B-CAC1-43B2-9025-78FC669135F7}" type="presParOf" srcId="{B38D188F-A266-405C-BEEF-41BFDC8348A8}" destId="{E5203CF3-3959-4341-B5EB-13800D2D2A78}" srcOrd="1" destOrd="0" presId="urn:microsoft.com/office/officeart/2005/8/layout/chevron1"/>
    <dgm:cxn modelId="{B8262099-CAA1-4BB1-8DA9-C450335FD643}" type="presParOf" srcId="{CC54DF32-4BA8-439A-927F-1554AB87D544}" destId="{B6D07B76-9AC3-4400-AC44-D7F0C3015B60}" srcOrd="1" destOrd="0" presId="urn:microsoft.com/office/officeart/2005/8/layout/chevron1"/>
    <dgm:cxn modelId="{962A761E-A027-4DE2-8833-C3BB6EFDE3BF}" type="presParOf" srcId="{CC54DF32-4BA8-439A-927F-1554AB87D544}" destId="{76A8E111-A122-4A44-855D-769E2B485F72}" srcOrd="2" destOrd="0" presId="urn:microsoft.com/office/officeart/2005/8/layout/chevron1"/>
    <dgm:cxn modelId="{30D3ED82-B18A-4D71-AEF5-191E5B7024E3}" type="presParOf" srcId="{76A8E111-A122-4A44-855D-769E2B485F72}" destId="{F7C52355-5558-4280-ABA8-0B2AB60DA73E}" srcOrd="0" destOrd="0" presId="urn:microsoft.com/office/officeart/2005/8/layout/chevron1"/>
    <dgm:cxn modelId="{451F8A3D-6BE7-416B-BFE7-B0F56D44F0E8}" type="presParOf" srcId="{76A8E111-A122-4A44-855D-769E2B485F72}" destId="{DF7BBB6D-9490-4DC2-9CC1-C6E3731769BB}" srcOrd="1" destOrd="0" presId="urn:microsoft.com/office/officeart/2005/8/layout/chevron1"/>
    <dgm:cxn modelId="{B741F8C6-4F0F-40D0-8B04-8BF7AD0D0C4C}" type="presParOf" srcId="{CC54DF32-4BA8-439A-927F-1554AB87D544}" destId="{E98316F8-E275-438D-A4E3-C993249F566E}" srcOrd="3" destOrd="0" presId="urn:microsoft.com/office/officeart/2005/8/layout/chevron1"/>
    <dgm:cxn modelId="{B14456BD-A127-4BA9-BD4B-884DA0CFC7BE}" type="presParOf" srcId="{CC54DF32-4BA8-439A-927F-1554AB87D544}" destId="{E47E93D1-3301-47B9-8F96-0F6274D1CE27}" srcOrd="4" destOrd="0" presId="urn:microsoft.com/office/officeart/2005/8/layout/chevron1"/>
    <dgm:cxn modelId="{7EE2A612-BDC8-428A-8834-6FBBCDCB6E43}" type="presParOf" srcId="{E47E93D1-3301-47B9-8F96-0F6274D1CE27}" destId="{ECD9D713-1FF3-4438-B445-0E2A764B5771}" srcOrd="0" destOrd="0" presId="urn:microsoft.com/office/officeart/2005/8/layout/chevron1"/>
    <dgm:cxn modelId="{72E72765-B14E-40FF-B912-D457C18DD93C}" type="presParOf" srcId="{E47E93D1-3301-47B9-8F96-0F6274D1CE27}" destId="{181C089F-2917-4B2F-A44B-0EB78E63CD2F}" srcOrd="1" destOrd="0" presId="urn:microsoft.com/office/officeart/2005/8/layout/chevron1"/>
    <dgm:cxn modelId="{99F76228-3BAE-4472-906E-E24E765E9DF9}" type="presParOf" srcId="{CC54DF32-4BA8-439A-927F-1554AB87D544}" destId="{3571155F-7C88-46E7-A800-59561F585E08}" srcOrd="5" destOrd="0" presId="urn:microsoft.com/office/officeart/2005/8/layout/chevron1"/>
    <dgm:cxn modelId="{C6D04E06-AB7A-49E1-98FB-1254019AF52D}" type="presParOf" srcId="{CC54DF32-4BA8-439A-927F-1554AB87D544}" destId="{EFDDA1C4-FCF3-4CEC-9B82-146BDD9982C1}" srcOrd="6" destOrd="0" presId="urn:microsoft.com/office/officeart/2005/8/layout/chevron1"/>
    <dgm:cxn modelId="{E1EBD531-7D7B-402D-BC47-2088C7870BDF}" type="presParOf" srcId="{EFDDA1C4-FCF3-4CEC-9B82-146BDD9982C1}" destId="{BBA7A9FC-A990-4713-AC32-5A9D93E9B9BE}" srcOrd="0" destOrd="0" presId="urn:microsoft.com/office/officeart/2005/8/layout/chevron1"/>
    <dgm:cxn modelId="{57730635-0CD9-471E-8736-E6A3CF63C68A}" type="presParOf" srcId="{EFDDA1C4-FCF3-4CEC-9B82-146BDD9982C1}" destId="{C3C4640D-AF57-42CE-B3A9-A38159BB07C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5A4522-67DB-4EB6-AB70-B49398352361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>
                <a:solidFill>
                  <a:schemeClr val="tx1"/>
                </a:solidFill>
                <a:latin typeface="+mn-lt"/>
              </a:rPr>
              <a:t>PayBack</a:t>
            </a:r>
            <a:endParaRPr lang="en-US" sz="6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304" y="2133600"/>
            <a:ext cx="7854696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		</a:t>
            </a:r>
            <a:r>
              <a:rPr lang="en-US" dirty="0" err="1" smtClean="0"/>
              <a:t>Arnav</a:t>
            </a:r>
            <a:r>
              <a:rPr lang="en-US" dirty="0" smtClean="0"/>
              <a:t> </a:t>
            </a:r>
            <a:r>
              <a:rPr lang="en-US" dirty="0" err="1"/>
              <a:t>Agarwal</a:t>
            </a:r>
            <a:endParaRPr lang="en-US" dirty="0"/>
          </a:p>
          <a:p>
            <a:r>
              <a:rPr lang="en-US" dirty="0"/>
              <a:t>Orr Epstein</a:t>
            </a:r>
          </a:p>
          <a:p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Luong</a:t>
            </a:r>
            <a:endParaRPr lang="en-US" dirty="0"/>
          </a:p>
          <a:p>
            <a:r>
              <a:rPr lang="en-US" dirty="0" err="1"/>
              <a:t>Hohyun</a:t>
            </a:r>
            <a:r>
              <a:rPr lang="en-US" dirty="0"/>
              <a:t> </a:t>
            </a:r>
            <a:r>
              <a:rPr lang="en-US" dirty="0" err="1"/>
              <a:t>Jeon</a:t>
            </a:r>
            <a:endParaRPr lang="en-US" dirty="0"/>
          </a:p>
          <a:p>
            <a:r>
              <a:rPr lang="en-US" dirty="0"/>
              <a:t>William Macfarlane</a:t>
            </a:r>
          </a:p>
          <a:p>
            <a:r>
              <a:rPr lang="en-US" dirty="0"/>
              <a:t>Chase </a:t>
            </a:r>
            <a:r>
              <a:rPr lang="en-US" dirty="0" err="1"/>
              <a:t>Mamatey</a:t>
            </a:r>
            <a:endParaRPr lang="en-US" dirty="0"/>
          </a:p>
          <a:p>
            <a:r>
              <a:rPr lang="en-US" dirty="0" smtClean="0"/>
              <a:t>Timothy </a:t>
            </a:r>
            <a:r>
              <a:rPr lang="en-US" dirty="0"/>
              <a:t>Milne</a:t>
            </a:r>
          </a:p>
          <a:p>
            <a:r>
              <a:rPr lang="en-US" dirty="0"/>
              <a:t>Ryan Murphy</a:t>
            </a:r>
          </a:p>
          <a:p>
            <a:r>
              <a:rPr lang="en-US" dirty="0" err="1" smtClean="0"/>
              <a:t>Viquoc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5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More navigation of GUI</a:t>
            </a:r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Developed activities for UI functionality</a:t>
            </a:r>
          </a:p>
          <a:p>
            <a:pPr lvl="1"/>
            <a:r>
              <a:rPr lang="en-US" smtClean="0"/>
              <a:t>Developed </a:t>
            </a:r>
            <a:r>
              <a:rPr lang="en-US" dirty="0" smtClean="0"/>
              <a:t>classes for object management (accounts/transactions)</a:t>
            </a:r>
          </a:p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Set up MySQL database on dedicated server and established connection</a:t>
            </a:r>
          </a:p>
          <a:p>
            <a:pPr lvl="1"/>
            <a:r>
              <a:rPr lang="en-US" dirty="0" smtClean="0"/>
              <a:t>Created </a:t>
            </a:r>
            <a:r>
              <a:rPr lang="en-US" dirty="0" err="1" smtClean="0"/>
              <a:t>php</a:t>
            </a:r>
            <a:r>
              <a:rPr lang="en-US" dirty="0" smtClean="0"/>
              <a:t> scripts to run queries and authentication</a:t>
            </a:r>
          </a:p>
          <a:p>
            <a:pPr lvl="1"/>
            <a:r>
              <a:rPr lang="en-US" dirty="0" smtClean="0"/>
              <a:t>Updated database to allow auto-</a:t>
            </a:r>
            <a:r>
              <a:rPr lang="en-US" dirty="0" err="1" smtClean="0"/>
              <a:t>incrementation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Hohyun</a:t>
            </a:r>
            <a:r>
              <a:rPr lang="en-US" dirty="0" smtClean="0"/>
              <a:t> </a:t>
            </a:r>
            <a:r>
              <a:rPr lang="en-US" dirty="0" err="1" smtClean="0"/>
              <a:t>Jeon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40352"/>
              </p:ext>
            </p:extLst>
          </p:nvPr>
        </p:nvGraphicFramePr>
        <p:xfrm>
          <a:off x="228600" y="1676400"/>
          <a:ext cx="8686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Hohyun</a:t>
            </a:r>
            <a:r>
              <a:rPr lang="en-US" dirty="0" smtClean="0"/>
              <a:t> </a:t>
            </a:r>
            <a:r>
              <a:rPr lang="en-US" dirty="0" err="1" smtClean="0"/>
              <a:t>Jeon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Scrum 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Hohyun</a:t>
            </a:r>
            <a:r>
              <a:rPr lang="en-US" dirty="0" smtClean="0"/>
              <a:t> </a:t>
            </a:r>
            <a:r>
              <a:rPr lang="en-US" dirty="0" err="1" smtClean="0"/>
              <a:t>Jeon</a:t>
            </a:r>
            <a:endParaRPr lang="en-US" dirty="0"/>
          </a:p>
        </p:txBody>
      </p:sp>
      <p:pic>
        <p:nvPicPr>
          <p:cNvPr id="7" name="chart"/>
          <p:cNvPicPr>
            <a:picLocks noChangeAspect="1"/>
          </p:cNvPicPr>
          <p:nvPr/>
        </p:nvPicPr>
        <p:blipFill rotWithShape="1">
          <a:blip r:embed="rId3"/>
          <a:srcRect l="4063" t="22518" r="37018" b="13875"/>
          <a:stretch/>
        </p:blipFill>
        <p:spPr>
          <a:xfrm>
            <a:off x="914400" y="1600200"/>
            <a:ext cx="6858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	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6798"/>
            <a:ext cx="6062663" cy="27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151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Viquoc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19400"/>
            <a:ext cx="2219326" cy="197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151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Viquoc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35480"/>
            <a:ext cx="8229600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90722"/>
              </p:ext>
            </p:extLst>
          </p:nvPr>
        </p:nvGraphicFramePr>
        <p:xfrm>
          <a:off x="457200" y="1913572"/>
          <a:ext cx="8229600" cy="395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447800"/>
                <a:gridCol w="1447800"/>
                <a:gridCol w="2743200"/>
              </a:tblGrid>
              <a:tr h="44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760286">
                <a:tc>
                  <a:txBody>
                    <a:bodyPr/>
                    <a:lstStyle/>
                    <a:p>
                      <a:r>
                        <a:rPr lang="en-US" dirty="0" smtClean="0"/>
                        <a:t>Cannot</a:t>
                      </a:r>
                      <a:r>
                        <a:rPr lang="en-US" baseline="0" dirty="0" smtClean="0"/>
                        <a:t> connect to the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Restart</a:t>
                      </a:r>
                      <a:r>
                        <a:rPr lang="en-US" baseline="0" dirty="0" smtClean="0"/>
                        <a:t> and reestablish server connection</a:t>
                      </a:r>
                      <a:endParaRPr lang="en-US" dirty="0"/>
                    </a:p>
                  </a:txBody>
                  <a:tcPr/>
                </a:tc>
              </a:tr>
              <a:tr h="760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Cannot pass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 through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Carefully comb through code to</a:t>
                      </a:r>
                      <a:r>
                        <a:rPr lang="en-US" baseline="0" dirty="0" smtClean="0"/>
                        <a:t> detect and fix any errors</a:t>
                      </a:r>
                      <a:endParaRPr lang="en-US" dirty="0"/>
                    </a:p>
                  </a:txBody>
                  <a:tcPr/>
                </a:tc>
              </a:tr>
              <a:tr h="760286">
                <a:tc>
                  <a:txBody>
                    <a:bodyPr/>
                    <a:lstStyle/>
                    <a:p>
                      <a:r>
                        <a:rPr lang="en-US" dirty="0" smtClean="0"/>
                        <a:t>Cannot record information</a:t>
                      </a:r>
                      <a:r>
                        <a:rPr lang="en-US" baseline="0" dirty="0" smtClean="0"/>
                        <a:t> in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 the code which transmits</a:t>
                      </a:r>
                      <a:r>
                        <a:rPr lang="en-US" baseline="0" dirty="0" smtClean="0"/>
                        <a:t> data and fix any errors</a:t>
                      </a:r>
                      <a:endParaRPr lang="en-US" dirty="0"/>
                    </a:p>
                  </a:txBody>
                  <a:tcPr/>
                </a:tc>
              </a:tr>
              <a:tr h="760286">
                <a:tc>
                  <a:txBody>
                    <a:bodyPr/>
                    <a:lstStyle/>
                    <a:p>
                      <a:r>
                        <a:rPr lang="en-US" dirty="0" smtClean="0"/>
                        <a:t>Cannot operate app</a:t>
                      </a:r>
                      <a:r>
                        <a:rPr lang="en-US" baseline="0" dirty="0" smtClean="0"/>
                        <a:t> on real mobile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as</a:t>
                      </a:r>
                      <a:r>
                        <a:rPr lang="en-US" baseline="0" dirty="0" smtClean="0"/>
                        <a:t> many compatible devices as possible; find and fix any errors in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488668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Arnav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35480"/>
            <a:ext cx="8229600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31230"/>
              </p:ext>
            </p:extLst>
          </p:nvPr>
        </p:nvGraphicFramePr>
        <p:xfrm>
          <a:off x="457200" y="1913573"/>
          <a:ext cx="8229600" cy="389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943600"/>
              </a:tblGrid>
              <a:tr h="34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Arnav Agarwal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 </a:t>
                      </a:r>
                      <a:r>
                        <a:rPr lang="en-US" baseline="0" dirty="0" smtClean="0"/>
                        <a:t>Android programming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Orr Epstein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testing and Android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Luong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 </a:t>
                      </a:r>
                      <a:r>
                        <a:rPr lang="en-US" baseline="0" dirty="0" smtClean="0"/>
                        <a:t>Android programming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Hohyun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Jeon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PHP/MySQL and server implementation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Will </a:t>
                      </a:r>
                      <a:r>
                        <a:rPr lang="en-US" dirty="0" err="1" smtClean="0"/>
                        <a:t>Macfarlance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 </a:t>
                      </a:r>
                      <a:r>
                        <a:rPr lang="en-US" baseline="0" dirty="0" smtClean="0"/>
                        <a:t>Android programming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Mamatey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Server-side implementation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 Milne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Git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Core </a:t>
                      </a:r>
                      <a:r>
                        <a:rPr lang="en-US" baseline="0" dirty="0" smtClean="0"/>
                        <a:t>Android programming</a:t>
                      </a:r>
                      <a:endParaRPr lang="en-US" dirty="0" smtClean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Ryan Murphy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PHP/MySQL and server implementation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Viquoc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Interface</a:t>
                      </a:r>
                      <a:r>
                        <a:rPr lang="en-US" baseline="0" dirty="0" smtClean="0"/>
                        <a:t> Design and Coding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88668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Arnav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531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went right</a:t>
            </a:r>
          </a:p>
          <a:p>
            <a:pPr lvl="1"/>
            <a:r>
              <a:rPr lang="en-US" dirty="0" smtClean="0"/>
              <a:t>Tasks are clearly delegated</a:t>
            </a:r>
          </a:p>
          <a:p>
            <a:pPr lvl="1"/>
            <a:r>
              <a:rPr lang="en-US" dirty="0" smtClean="0"/>
              <a:t>Continued effective communication</a:t>
            </a:r>
          </a:p>
          <a:p>
            <a:pPr lvl="1"/>
            <a:r>
              <a:rPr lang="en-US" dirty="0" smtClean="0"/>
              <a:t>Performed plenty of research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What went wrong</a:t>
            </a:r>
          </a:p>
          <a:p>
            <a:pPr lvl="1"/>
            <a:r>
              <a:rPr lang="en-US" dirty="0" smtClean="0"/>
              <a:t>Delegation of SCRUM points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What to improve on</a:t>
            </a:r>
            <a:endParaRPr lang="en-US" dirty="0"/>
          </a:p>
          <a:p>
            <a:pPr lvl="1"/>
            <a:r>
              <a:rPr lang="en-US" dirty="0" smtClean="0"/>
              <a:t>Putting in more hours on a regular basis</a:t>
            </a:r>
          </a:p>
          <a:p>
            <a:pPr lvl="1"/>
            <a:r>
              <a:rPr lang="en-US" dirty="0" smtClean="0"/>
              <a:t>Frontend-Backend communication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Arnav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1257</TotalTime>
  <Words>277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PayBack</vt:lpstr>
      <vt:lpstr>Features Implemented</vt:lpstr>
      <vt:lpstr>Project Status</vt:lpstr>
      <vt:lpstr>Scrum Documentation</vt:lpstr>
      <vt:lpstr>GitHub Repository </vt:lpstr>
      <vt:lpstr>Demonstration</vt:lpstr>
      <vt:lpstr>PowerPoint Presentation</vt:lpstr>
      <vt:lpstr>PowerPoint Presentation</vt:lpstr>
      <vt:lpstr>Sprint Retrospective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PayBack</dc:title>
  <dc:creator>TIM</dc:creator>
  <cp:lastModifiedBy>Microsoft account</cp:lastModifiedBy>
  <cp:revision>85</cp:revision>
  <dcterms:created xsi:type="dcterms:W3CDTF">2013-10-06T21:28:16Z</dcterms:created>
  <dcterms:modified xsi:type="dcterms:W3CDTF">2013-10-28T02:06:51Z</dcterms:modified>
</cp:coreProperties>
</file>